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173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4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40E68-553F-994D-927D-9E20778282F8}" v="50" dt="2025-05-06T03:48:10.691"/>
    <p1510:client id="{F19F6765-F9C2-2F4B-B759-1DC0051C5417}" v="30" dt="2025-05-05T22:06:30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6"/>
    <p:restoredTop sz="94694"/>
  </p:normalViewPr>
  <p:slideViewPr>
    <p:cSldViewPr snapToGrid="0">
      <p:cViewPr>
        <p:scale>
          <a:sx n="119" d="100"/>
          <a:sy n="119" d="100"/>
        </p:scale>
        <p:origin x="328" y="992"/>
      </p:cViewPr>
      <p:guideLst>
        <p:guide orient="horz" pos="1440"/>
        <p:guide pos="4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F19F6765-F9C2-2F4B-B759-1DC0051C5417}"/>
    <pc:docChg chg="undo custSel modSld">
      <pc:chgData name="Barkasi, Michael" userId="604489e9-c8b5-4a18-ae0d-3a3e29c44efc" providerId="ADAL" clId="{F19F6765-F9C2-2F4B-B759-1DC0051C5417}" dt="2025-05-05T22:08:06.706" v="238" actId="1076"/>
      <pc:docMkLst>
        <pc:docMk/>
      </pc:docMkLst>
      <pc:sldChg chg="addSp delSp modSp mod">
        <pc:chgData name="Barkasi, Michael" userId="604489e9-c8b5-4a18-ae0d-3a3e29c44efc" providerId="ADAL" clId="{F19F6765-F9C2-2F4B-B759-1DC0051C5417}" dt="2025-05-05T22:08:06.706" v="238" actId="1076"/>
        <pc:sldMkLst>
          <pc:docMk/>
          <pc:sldMk cId="1160241537" sldId="256"/>
        </pc:sldMkLst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17" creationId="{0ED99072-BE6C-C6ED-2867-FBA486153AC8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18" creationId="{216C1992-1453-F5DF-D02F-A3FFD0F7D0E6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20" creationId="{555A90AE-553C-0FBA-1AE8-DD3551B66644}"/>
          </ac:spMkLst>
        </pc:spChg>
        <pc:spChg chg="mod">
          <ac:chgData name="Barkasi, Michael" userId="604489e9-c8b5-4a18-ae0d-3a3e29c44efc" providerId="ADAL" clId="{F19F6765-F9C2-2F4B-B759-1DC0051C5417}" dt="2025-05-05T18:47:52.257" v="37" actId="2711"/>
          <ac:spMkLst>
            <pc:docMk/>
            <pc:sldMk cId="1160241537" sldId="256"/>
            <ac:spMk id="28" creationId="{EC1FBF5A-3333-E899-2543-90256C7B2DC0}"/>
          </ac:spMkLst>
        </pc:spChg>
        <pc:spChg chg="mod topLvl">
          <ac:chgData name="Barkasi, Michael" userId="604489e9-c8b5-4a18-ae0d-3a3e29c44efc" providerId="ADAL" clId="{F19F6765-F9C2-2F4B-B759-1DC0051C5417}" dt="2025-05-05T22:08:00.871" v="236" actId="1076"/>
          <ac:spMkLst>
            <pc:docMk/>
            <pc:sldMk cId="1160241537" sldId="256"/>
            <ac:spMk id="33" creationId="{6DD1B967-3B7C-B8E3-3AD9-127CC0BB85B5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5" creationId="{173E1837-9B21-091E-CB95-51C6BA675180}"/>
          </ac:spMkLst>
        </pc:spChg>
        <pc:spChg chg="add mod">
          <ac:chgData name="Barkasi, Michael" userId="604489e9-c8b5-4a18-ae0d-3a3e29c44efc" providerId="ADAL" clId="{F19F6765-F9C2-2F4B-B759-1DC0051C5417}" dt="2025-05-05T22:08:00.871" v="236" actId="1076"/>
          <ac:spMkLst>
            <pc:docMk/>
            <pc:sldMk cId="1160241537" sldId="256"/>
            <ac:spMk id="41" creationId="{489C7890-2293-260F-927E-3A0BAF6AE31E}"/>
          </ac:spMkLst>
        </pc:spChg>
        <pc:spChg chg="add mod">
          <ac:chgData name="Barkasi, Michael" userId="604489e9-c8b5-4a18-ae0d-3a3e29c44efc" providerId="ADAL" clId="{F19F6765-F9C2-2F4B-B759-1DC0051C5417}" dt="2025-05-05T18:53:24.859" v="170" actId="1076"/>
          <ac:spMkLst>
            <pc:docMk/>
            <pc:sldMk cId="1160241537" sldId="256"/>
            <ac:spMk id="42" creationId="{BB15E696-D7E8-065F-22C9-1F1C225CBEE6}"/>
          </ac:spMkLst>
        </pc:spChg>
        <pc:spChg chg="add mod">
          <ac:chgData name="Barkasi, Michael" userId="604489e9-c8b5-4a18-ae0d-3a3e29c44efc" providerId="ADAL" clId="{F19F6765-F9C2-2F4B-B759-1DC0051C5417}" dt="2025-05-05T22:08:03.919" v="237" actId="1076"/>
          <ac:spMkLst>
            <pc:docMk/>
            <pc:sldMk cId="1160241537" sldId="256"/>
            <ac:spMk id="43" creationId="{CDC17340-8A6A-952F-C785-2381010C19BF}"/>
          </ac:spMkLst>
        </pc:spChg>
        <pc:spChg chg="add mod">
          <ac:chgData name="Barkasi, Michael" userId="604489e9-c8b5-4a18-ae0d-3a3e29c44efc" providerId="ADAL" clId="{F19F6765-F9C2-2F4B-B759-1DC0051C5417}" dt="2025-05-05T22:08:06.706" v="238" actId="1076"/>
          <ac:spMkLst>
            <pc:docMk/>
            <pc:sldMk cId="1160241537" sldId="256"/>
            <ac:spMk id="44" creationId="{71DEAC27-2EA9-F41D-4751-9DC0B3CBC65F}"/>
          </ac:spMkLst>
        </pc:spChg>
        <pc:spChg chg="mod">
          <ac:chgData name="Barkasi, Michael" userId="604489e9-c8b5-4a18-ae0d-3a3e29c44efc" providerId="ADAL" clId="{F19F6765-F9C2-2F4B-B759-1DC0051C5417}" dt="2025-05-05T18:49:45.753" v="78"/>
          <ac:spMkLst>
            <pc:docMk/>
            <pc:sldMk cId="1160241537" sldId="256"/>
            <ac:spMk id="53" creationId="{B62E7BC5-ECD8-C3BD-8852-44E3A483EA27}"/>
          </ac:spMkLst>
        </pc:spChg>
        <pc:spChg chg="mod topLvl">
          <ac:chgData name="Barkasi, Michael" userId="604489e9-c8b5-4a18-ae0d-3a3e29c44efc" providerId="ADAL" clId="{F19F6765-F9C2-2F4B-B759-1DC0051C5417}" dt="2025-05-05T18:52:21.998" v="110" actId="164"/>
          <ac:spMkLst>
            <pc:docMk/>
            <pc:sldMk cId="1160241537" sldId="256"/>
            <ac:spMk id="75" creationId="{D4FA8A0E-0BBD-D32F-54AE-54E7BD6C418D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77" creationId="{BD84AEB1-6662-C56D-7E67-69415C00445B}"/>
          </ac:spMkLst>
        </pc:spChg>
        <pc:spChg chg="add mod">
          <ac:chgData name="Barkasi, Michael" userId="604489e9-c8b5-4a18-ae0d-3a3e29c44efc" providerId="ADAL" clId="{F19F6765-F9C2-2F4B-B759-1DC0051C5417}" dt="2025-05-05T18:53:09.134" v="157" actId="14100"/>
          <ac:spMkLst>
            <pc:docMk/>
            <pc:sldMk cId="1160241537" sldId="256"/>
            <ac:spMk id="102" creationId="{1A3C6997-4E40-38F4-EB1E-1C61067AAE9F}"/>
          </ac:spMkLst>
        </pc:spChg>
        <pc:spChg chg="add mod">
          <ac:chgData name="Barkasi, Michael" userId="604489e9-c8b5-4a18-ae0d-3a3e29c44efc" providerId="ADAL" clId="{F19F6765-F9C2-2F4B-B759-1DC0051C5417}" dt="2025-05-05T22:07:37.363" v="233" actId="1076"/>
          <ac:spMkLst>
            <pc:docMk/>
            <pc:sldMk cId="1160241537" sldId="256"/>
            <ac:spMk id="103" creationId="{74CFA3CB-217D-96DE-8D0B-AA3628379351}"/>
          </ac:spMkLst>
        </pc:spChg>
        <pc:spChg chg="add mod">
          <ac:chgData name="Barkasi, Michael" userId="604489e9-c8b5-4a18-ae0d-3a3e29c44efc" providerId="ADAL" clId="{F19F6765-F9C2-2F4B-B759-1DC0051C5417}" dt="2025-05-05T22:07:40.584" v="234" actId="1076"/>
          <ac:spMkLst>
            <pc:docMk/>
            <pc:sldMk cId="1160241537" sldId="256"/>
            <ac:spMk id="104" creationId="{B493F746-8314-8F87-5519-0151F9AFD43C}"/>
          </ac:spMkLst>
        </pc:spChg>
        <pc:spChg chg="add mod">
          <ac:chgData name="Barkasi, Michael" userId="604489e9-c8b5-4a18-ae0d-3a3e29c44efc" providerId="ADAL" clId="{F19F6765-F9C2-2F4B-B759-1DC0051C5417}" dt="2025-05-05T22:07:37.363" v="233" actId="1076"/>
          <ac:spMkLst>
            <pc:docMk/>
            <pc:sldMk cId="1160241537" sldId="256"/>
            <ac:spMk id="109" creationId="{C0CECDFC-29DC-9E49-F628-C98AF3712AF1}"/>
          </ac:spMkLst>
        </pc:spChg>
        <pc:spChg chg="add mod">
          <ac:chgData name="Barkasi, Michael" userId="604489e9-c8b5-4a18-ae0d-3a3e29c44efc" providerId="ADAL" clId="{F19F6765-F9C2-2F4B-B759-1DC0051C5417}" dt="2025-05-05T22:06:51.096" v="232" actId="1076"/>
          <ac:spMkLst>
            <pc:docMk/>
            <pc:sldMk cId="1160241537" sldId="256"/>
            <ac:spMk id="110" creationId="{DD6AAAD2-9A51-A203-8D3E-39A30D638981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67" creationId="{F4C22F3B-FB9B-9308-09F3-2FB2B62FA620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72" creationId="{D0BF1455-2E79-FFD7-87A9-61ADBC848FC6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82" creationId="{CC033841-BB8D-857B-FA99-FFD6B744A559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87" creationId="{83378D40-C98B-B342-9AD3-C6064275E58F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92" creationId="{47A8D240-36A6-246F-5E31-18BBA477F933}"/>
          </ac:spMkLst>
        </pc:spChg>
        <pc:grpChg chg="add del mod">
          <ac:chgData name="Barkasi, Michael" userId="604489e9-c8b5-4a18-ae0d-3a3e29c44efc" providerId="ADAL" clId="{F19F6765-F9C2-2F4B-B759-1DC0051C5417}" dt="2025-05-05T18:42:52.205" v="2" actId="165"/>
          <ac:grpSpMkLst>
            <pc:docMk/>
            <pc:sldMk cId="1160241537" sldId="256"/>
            <ac:grpSpMk id="2" creationId="{99E59B1D-9A3B-88D2-0630-A39582C90776}"/>
          </ac:grpSpMkLst>
        </pc:grpChg>
        <pc:grpChg chg="del mod topLvl">
          <ac:chgData name="Barkasi, Michael" userId="604489e9-c8b5-4a18-ae0d-3a3e29c44efc" providerId="ADAL" clId="{F19F6765-F9C2-2F4B-B759-1DC0051C5417}" dt="2025-05-05T18:43:01.917" v="6" actId="165"/>
          <ac:grpSpMkLst>
            <pc:docMk/>
            <pc:sldMk cId="1160241537" sldId="256"/>
            <ac:grpSpMk id="3" creationId="{9CB92955-812B-32B0-44B1-9ADAA7A999B1}"/>
          </ac:grpSpMkLst>
        </pc:grpChg>
        <pc:grpChg chg="mod topLvl">
          <ac:chgData name="Barkasi, Michael" userId="604489e9-c8b5-4a18-ae0d-3a3e29c44efc" providerId="ADAL" clId="{F19F6765-F9C2-2F4B-B759-1DC0051C5417}" dt="2025-05-05T18:46:56.125" v="28" actId="1076"/>
          <ac:grpSpMkLst>
            <pc:docMk/>
            <pc:sldMk cId="1160241537" sldId="256"/>
            <ac:grpSpMk id="16" creationId="{4112BF9C-FBFD-F6FF-1DA6-8D81C6C1BDD8}"/>
          </ac:grpSpMkLst>
        </pc:grpChg>
        <pc:grpChg chg="add del mod">
          <ac:chgData name="Barkasi, Michael" userId="604489e9-c8b5-4a18-ae0d-3a3e29c44efc" providerId="ADAL" clId="{F19F6765-F9C2-2F4B-B759-1DC0051C5417}" dt="2025-05-05T18:45:18.126" v="11" actId="165"/>
          <ac:grpSpMkLst>
            <pc:docMk/>
            <pc:sldMk cId="1160241537" sldId="256"/>
            <ac:grpSpMk id="29" creationId="{9153AD00-8DE2-C198-EDC0-2E46C0B835DF}"/>
          </ac:grpSpMkLst>
        </pc:grpChg>
        <pc:grpChg chg="mod">
          <ac:chgData name="Barkasi, Michael" userId="604489e9-c8b5-4a18-ae0d-3a3e29c44efc" providerId="ADAL" clId="{F19F6765-F9C2-2F4B-B759-1DC0051C5417}" dt="2025-05-05T22:07:37.363" v="233" actId="1076"/>
          <ac:grpSpMkLst>
            <pc:docMk/>
            <pc:sldMk cId="1160241537" sldId="256"/>
            <ac:grpSpMk id="45" creationId="{4FF82988-8CD1-293B-C955-4394041791E5}"/>
          </ac:grpSpMkLst>
        </pc:grpChg>
        <pc:grpChg chg="mod">
          <ac:chgData name="Barkasi, Michael" userId="604489e9-c8b5-4a18-ae0d-3a3e29c44efc" providerId="ADAL" clId="{F19F6765-F9C2-2F4B-B759-1DC0051C5417}" dt="2025-05-05T18:50:48.756" v="88" actId="1076"/>
          <ac:grpSpMkLst>
            <pc:docMk/>
            <pc:sldMk cId="1160241537" sldId="256"/>
            <ac:grpSpMk id="68" creationId="{D3EDAE39-25BE-88A8-12BB-B59A99F9C6FB}"/>
          </ac:grpSpMkLst>
        </pc:grpChg>
        <pc:grpChg chg="mod">
          <ac:chgData name="Barkasi, Michael" userId="604489e9-c8b5-4a18-ae0d-3a3e29c44efc" providerId="ADAL" clId="{F19F6765-F9C2-2F4B-B759-1DC0051C5417}" dt="2025-05-05T22:07:37.363" v="233" actId="1076"/>
          <ac:grpSpMkLst>
            <pc:docMk/>
            <pc:sldMk cId="1160241537" sldId="256"/>
            <ac:grpSpMk id="101" creationId="{289FB2F7-62B1-6DC0-4D26-83891CDF8F1C}"/>
          </ac:grpSpMkLst>
        </pc:grpChg>
        <pc:picChg chg="del mod topLvl">
          <ac:chgData name="Barkasi, Michael" userId="604489e9-c8b5-4a18-ae0d-3a3e29c44efc" providerId="ADAL" clId="{F19F6765-F9C2-2F4B-B759-1DC0051C5417}" dt="2025-05-05T18:42:54.783" v="3" actId="478"/>
          <ac:picMkLst>
            <pc:docMk/>
            <pc:sldMk cId="1160241537" sldId="256"/>
            <ac:picMk id="11" creationId="{F35A443D-0281-D8B6-2B6A-55ECB33D07ED}"/>
          </ac:picMkLst>
        </pc:picChg>
        <pc:picChg chg="del mod topLvl">
          <ac:chgData name="Barkasi, Michael" userId="604489e9-c8b5-4a18-ae0d-3a3e29c44efc" providerId="ADAL" clId="{F19F6765-F9C2-2F4B-B759-1DC0051C5417}" dt="2025-05-05T18:42:55.730" v="4" actId="478"/>
          <ac:picMkLst>
            <pc:docMk/>
            <pc:sldMk cId="1160241537" sldId="256"/>
            <ac:picMk id="15" creationId="{5BA6DBDC-7D79-BD91-219F-0030AD690F81}"/>
          </ac:picMkLst>
        </pc:picChg>
        <pc:picChg chg="mod topLvl">
          <ac:chgData name="Barkasi, Michael" userId="604489e9-c8b5-4a18-ae0d-3a3e29c44efc" providerId="ADAL" clId="{F19F6765-F9C2-2F4B-B759-1DC0051C5417}" dt="2025-05-05T18:52:41.622" v="113" actId="1076"/>
          <ac:picMkLst>
            <pc:docMk/>
            <pc:sldMk cId="1160241537" sldId="256"/>
            <ac:picMk id="24" creationId="{63CF131A-C072-13E5-D148-6AFC2E15179D}"/>
          </ac:picMkLst>
        </pc:picChg>
        <pc:picChg chg="mod">
          <ac:chgData name="Barkasi, Michael" userId="604489e9-c8b5-4a18-ae0d-3a3e29c44efc" providerId="ADAL" clId="{F19F6765-F9C2-2F4B-B759-1DC0051C5417}" dt="2025-05-05T18:43:01.917" v="6" actId="165"/>
          <ac:picMkLst>
            <pc:docMk/>
            <pc:sldMk cId="1160241537" sldId="256"/>
            <ac:picMk id="26" creationId="{C9231AFA-391C-14C4-C56E-524D53B6A033}"/>
          </ac:picMkLst>
        </pc:picChg>
        <pc:picChg chg="mod topLvl modCrop">
          <ac:chgData name="Barkasi, Michael" userId="604489e9-c8b5-4a18-ae0d-3a3e29c44efc" providerId="ADAL" clId="{F19F6765-F9C2-2F4B-B759-1DC0051C5417}" dt="2025-05-05T22:08:00.871" v="236" actId="1076"/>
          <ac:picMkLst>
            <pc:docMk/>
            <pc:sldMk cId="1160241537" sldId="256"/>
            <ac:picMk id="31" creationId="{B89A559F-3D9B-F6E0-FB14-F38603D20325}"/>
          </ac:picMkLst>
        </pc:picChg>
        <pc:picChg chg="add mod modCrop">
          <ac:chgData name="Barkasi, Michael" userId="604489e9-c8b5-4a18-ae0d-3a3e29c44efc" providerId="ADAL" clId="{F19F6765-F9C2-2F4B-B759-1DC0051C5417}" dt="2025-05-05T22:08:00.871" v="236" actId="1076"/>
          <ac:picMkLst>
            <pc:docMk/>
            <pc:sldMk cId="1160241537" sldId="256"/>
            <ac:picMk id="34" creationId="{A19C1B91-2F0C-834D-5D19-0D9DCE67831D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2" creationId="{5A60C0C9-5C59-AF4B-BD84-C5FC09133228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5" creationId="{F4F16760-2EB2-347B-0E91-D5351863D39B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6" creationId="{BDF45D0D-DC02-F2BA-7330-D2FD1FE6B29C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7" creationId="{E6696328-4CA1-ECA6-CB89-BCC0A938875B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8" creationId="{55EEB0BF-F004-366F-3C12-BFAF34BB728B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9" creationId="{14628946-491E-187E-5D16-D18631C92B4A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60" creationId="{720E4CD2-DC57-35AF-3CB1-B8EA8DF0D6BC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62" creationId="{317A05D2-7672-B423-84F6-595EC2ABB8B3}"/>
          </ac:picMkLst>
        </pc:picChg>
        <pc:picChg chg="add mod">
          <ac:chgData name="Barkasi, Michael" userId="604489e9-c8b5-4a18-ae0d-3a3e29c44efc" providerId="ADAL" clId="{F19F6765-F9C2-2F4B-B759-1DC0051C5417}" dt="2025-05-05T18:52:45.304" v="114" actId="1076"/>
          <ac:picMkLst>
            <pc:docMk/>
            <pc:sldMk cId="1160241537" sldId="256"/>
            <ac:picMk id="67" creationId="{2AEEA982-89AD-E6DA-4767-5E12320F1BCF}"/>
          </ac:picMkLst>
        </pc:picChg>
        <pc:picChg chg="mod topLvl">
          <ac:chgData name="Barkasi, Michael" userId="604489e9-c8b5-4a18-ae0d-3a3e29c44efc" providerId="ADAL" clId="{F19F6765-F9C2-2F4B-B759-1DC0051C5417}" dt="2025-05-05T18:50:57.679" v="90" actId="165"/>
          <ac:picMkLst>
            <pc:docMk/>
            <pc:sldMk cId="1160241537" sldId="256"/>
            <ac:picMk id="74" creationId="{9F82882C-D6ED-26E2-87C1-62569E364ACF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76" creationId="{D8AE5246-E369-3C53-4D82-E6B986A1C612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79" creationId="{4EEFF05C-0B9A-4B87-4BBA-44FD43E8FE1F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1" creationId="{277D2C22-B5FC-7C56-CD57-DEF5706D8A81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2" creationId="{89CC01B9-9CE2-84B2-0602-CD869B0BD25D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4" creationId="{D96EA791-3966-80ED-A8C6-B57B6F96966B}"/>
          </ac:picMkLst>
        </pc:picChg>
        <pc:picChg chg="mod topLvl">
          <ac:chgData name="Barkasi, Michael" userId="604489e9-c8b5-4a18-ae0d-3a3e29c44efc" providerId="ADAL" clId="{F19F6765-F9C2-2F4B-B759-1DC0051C5417}" dt="2025-05-05T18:51:10.270" v="92" actId="1076"/>
          <ac:picMkLst>
            <pc:docMk/>
            <pc:sldMk cId="1160241537" sldId="256"/>
            <ac:picMk id="85" creationId="{B0544BF0-ABFB-7C23-6561-080A5D7551E8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9" creationId="{7929F190-A752-4010-3357-80CC399F85F6}"/>
          </ac:picMkLst>
        </pc:picChg>
        <pc:picChg chg="mod">
          <ac:chgData name="Barkasi, Michael" userId="604489e9-c8b5-4a18-ae0d-3a3e29c44efc" providerId="ADAL" clId="{F19F6765-F9C2-2F4B-B759-1DC0051C5417}" dt="2025-05-05T18:51:14.674" v="94" actId="1076"/>
          <ac:picMkLst>
            <pc:docMk/>
            <pc:sldMk cId="1160241537" sldId="256"/>
            <ac:picMk id="91" creationId="{1EEED4F3-8791-582C-B098-77B2253030D1}"/>
          </ac:picMkLst>
        </pc:picChg>
        <pc:picChg chg="mod topLvl">
          <ac:chgData name="Barkasi, Michael" userId="604489e9-c8b5-4a18-ae0d-3a3e29c44efc" providerId="ADAL" clId="{F19F6765-F9C2-2F4B-B759-1DC0051C5417}" dt="2025-05-05T18:51:19.364" v="96" actId="1076"/>
          <ac:picMkLst>
            <pc:docMk/>
            <pc:sldMk cId="1160241537" sldId="256"/>
            <ac:picMk id="93" creationId="{E76476C7-11C9-593E-8F53-0BF0E78CCEEA}"/>
          </ac:picMkLst>
        </pc:picChg>
        <pc:picChg chg="add mod">
          <ac:chgData name="Barkasi, Michael" userId="604489e9-c8b5-4a18-ae0d-3a3e29c44efc" providerId="ADAL" clId="{F19F6765-F9C2-2F4B-B759-1DC0051C5417}" dt="2025-05-05T18:51:46.691" v="105" actId="1076"/>
          <ac:picMkLst>
            <pc:docMk/>
            <pc:sldMk cId="1160241537" sldId="256"/>
            <ac:picMk id="94" creationId="{CC4669BA-5BD3-FC69-9B44-9E76C82D06D5}"/>
          </ac:picMkLst>
        </pc:picChg>
        <pc:picChg chg="add mod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96" creationId="{77F20841-A361-B805-210E-AAD9C91A5A12}"/>
          </ac:picMkLst>
        </pc:picChg>
        <pc:picChg chg="add mod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97" creationId="{B17B312D-3E66-1D63-A133-3E02B4198FF8}"/>
          </ac:picMkLst>
        </pc:picChg>
        <pc:picChg chg="add mod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99" creationId="{EE274D67-B5BF-6D84-6A4D-038EC6EF92C0}"/>
          </ac:picMkLst>
        </pc:picChg>
        <pc:cxnChg chg="mod">
          <ac:chgData name="Barkasi, Michael" userId="604489e9-c8b5-4a18-ae0d-3a3e29c44efc" providerId="ADAL" clId="{F19F6765-F9C2-2F4B-B759-1DC0051C5417}" dt="2025-05-05T18:43:01.917" v="6" actId="165"/>
          <ac:cxnSpMkLst>
            <pc:docMk/>
            <pc:sldMk cId="1160241537" sldId="256"/>
            <ac:cxnSpMk id="27" creationId="{C9BCD99F-272A-E300-9470-ECE18F355444}"/>
          </ac:cxnSpMkLst>
        </pc:cxnChg>
        <pc:cxnChg chg="del mod topLvl">
          <ac:chgData name="Barkasi, Michael" userId="604489e9-c8b5-4a18-ae0d-3a3e29c44efc" providerId="ADAL" clId="{F19F6765-F9C2-2F4B-B759-1DC0051C5417}" dt="2025-05-05T18:46:23.294" v="18" actId="478"/>
          <ac:cxnSpMkLst>
            <pc:docMk/>
            <pc:sldMk cId="1160241537" sldId="256"/>
            <ac:cxnSpMk id="32" creationId="{CCD59E53-ACEF-460B-B3B9-51DC861CC393}"/>
          </ac:cxnSpMkLst>
        </pc:cxnChg>
        <pc:cxnChg chg="add del mod">
          <ac:chgData name="Barkasi, Michael" userId="604489e9-c8b5-4a18-ae0d-3a3e29c44efc" providerId="ADAL" clId="{F19F6765-F9C2-2F4B-B759-1DC0051C5417}" dt="2025-05-05T18:46:38.573" v="24" actId="478"/>
          <ac:cxnSpMkLst>
            <pc:docMk/>
            <pc:sldMk cId="1160241537" sldId="256"/>
            <ac:cxnSpMk id="38" creationId="{78CCE442-8DC8-2E3D-CC94-2C8B64959F79}"/>
          </ac:cxnSpMkLst>
        </pc:cxnChg>
      </pc:sldChg>
    </pc:docChg>
  </pc:docChgLst>
  <pc:docChgLst>
    <pc:chgData name="Barkasi, Michael" userId="604489e9-c8b5-4a18-ae0d-3a3e29c44efc" providerId="ADAL" clId="{7B240E68-553F-994D-927D-9E20778282F8}"/>
    <pc:docChg chg="undo custSel modSld modMainMaster">
      <pc:chgData name="Barkasi, Michael" userId="604489e9-c8b5-4a18-ae0d-3a3e29c44efc" providerId="ADAL" clId="{7B240E68-553F-994D-927D-9E20778282F8}" dt="2025-05-06T03:48:21.153" v="926" actId="1076"/>
      <pc:docMkLst>
        <pc:docMk/>
      </pc:docMkLst>
      <pc:sldChg chg="addSp delSp modSp mod">
        <pc:chgData name="Barkasi, Michael" userId="604489e9-c8b5-4a18-ae0d-3a3e29c44efc" providerId="ADAL" clId="{7B240E68-553F-994D-927D-9E20778282F8}" dt="2025-05-06T03:48:21.153" v="926" actId="1076"/>
        <pc:sldMkLst>
          <pc:docMk/>
          <pc:sldMk cId="1160241537" sldId="256"/>
        </pc:sldMkLst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3" creationId="{7B91DD4F-8E1E-E9FB-FE2A-E9A0304EE8A1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14" creationId="{7CABAB10-265F-7B21-7E4A-78722ABB6501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15" creationId="{09BF9B13-3340-B1E4-256E-9A39D868530C}"/>
          </ac:spMkLst>
        </pc:spChg>
        <pc:spChg chg="add mod">
          <ac:chgData name="Barkasi, Michael" userId="604489e9-c8b5-4a18-ae0d-3a3e29c44efc" providerId="ADAL" clId="{7B240E68-553F-994D-927D-9E20778282F8}" dt="2025-05-06T03:08:51.183" v="663" actId="164"/>
          <ac:spMkLst>
            <pc:docMk/>
            <pc:sldMk cId="1160241537" sldId="256"/>
            <ac:spMk id="17" creationId="{BCB5E42C-BDAF-4472-57FD-CEC87C4ED0C1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8" creationId="{D10A3D1F-6FAF-0137-94F8-3B0AF6F172D8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9" creationId="{4315B280-3EAC-DD2E-7B99-DE549B779C6A}"/>
          </ac:spMkLst>
        </pc:spChg>
        <pc:spChg chg="add mod">
          <ac:chgData name="Barkasi, Michael" userId="604489e9-c8b5-4a18-ae0d-3a3e29c44efc" providerId="ADAL" clId="{7B240E68-553F-994D-927D-9E20778282F8}" dt="2025-05-06T03:15:49.129" v="702" actId="255"/>
          <ac:spMkLst>
            <pc:docMk/>
            <pc:sldMk cId="1160241537" sldId="256"/>
            <ac:spMk id="20" creationId="{B847D3E9-F6AC-40DB-2581-58FA1DC09D0D}"/>
          </ac:spMkLst>
        </pc:spChg>
        <pc:spChg chg="add mod">
          <ac:chgData name="Barkasi, Michael" userId="604489e9-c8b5-4a18-ae0d-3a3e29c44efc" providerId="ADAL" clId="{7B240E68-553F-994D-927D-9E20778282F8}" dt="2025-05-06T03:16:35.248" v="790" actId="207"/>
          <ac:spMkLst>
            <pc:docMk/>
            <pc:sldMk cId="1160241537" sldId="256"/>
            <ac:spMk id="21" creationId="{9FB21508-310C-084C-90DB-4536FA70C578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22" creationId="{0D3340DE-406D-11E2-8775-79C3AE14B727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23" creationId="{B51C9DC5-F89E-0FC9-7E6B-863DA0C1F720}"/>
          </ac:spMkLst>
        </pc:spChg>
        <pc:spChg chg="add mod">
          <ac:chgData name="Barkasi, Michael" userId="604489e9-c8b5-4a18-ae0d-3a3e29c44efc" providerId="ADAL" clId="{7B240E68-553F-994D-927D-9E20778282F8}" dt="2025-05-06T03:16:15.194" v="704" actId="2711"/>
          <ac:spMkLst>
            <pc:docMk/>
            <pc:sldMk cId="1160241537" sldId="256"/>
            <ac:spMk id="25" creationId="{6CACE375-140F-ABBF-99B5-E90E4D3F0097}"/>
          </ac:spMkLst>
        </pc:spChg>
        <pc:spChg chg="add mod">
          <ac:chgData name="Barkasi, Michael" userId="604489e9-c8b5-4a18-ae0d-3a3e29c44efc" providerId="ADAL" clId="{7B240E68-553F-994D-927D-9E20778282F8}" dt="2025-05-06T03:16:15.194" v="704" actId="2711"/>
          <ac:spMkLst>
            <pc:docMk/>
            <pc:sldMk cId="1160241537" sldId="256"/>
            <ac:spMk id="29" creationId="{F83DFDAD-3292-5568-9297-AEBC3860A5DA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30" creationId="{609293E5-FAEF-B4AC-3345-328CCDC32FFE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32" creationId="{9472E4EF-A136-9742-80DD-A64970F72AEF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33" creationId="{6DD1B967-3B7C-B8E3-3AD9-127CC0BB85B5}"/>
          </ac:spMkLst>
        </pc:spChg>
        <pc:spChg chg="add mod">
          <ac:chgData name="Barkasi, Michael" userId="604489e9-c8b5-4a18-ae0d-3a3e29c44efc" providerId="ADAL" clId="{7B240E68-553F-994D-927D-9E20778282F8}" dt="2025-05-06T03:14:06.930" v="687" actId="14100"/>
          <ac:spMkLst>
            <pc:docMk/>
            <pc:sldMk cId="1160241537" sldId="256"/>
            <ac:spMk id="35" creationId="{31E5522E-260A-87C4-320B-130EB388D970}"/>
          </ac:spMkLst>
        </pc:spChg>
        <pc:spChg chg="add mod">
          <ac:chgData name="Barkasi, Michael" userId="604489e9-c8b5-4a18-ae0d-3a3e29c44efc" providerId="ADAL" clId="{7B240E68-553F-994D-927D-9E20778282F8}" dt="2025-05-06T03:14:41.551" v="693" actId="14100"/>
          <ac:spMkLst>
            <pc:docMk/>
            <pc:sldMk cId="1160241537" sldId="256"/>
            <ac:spMk id="36" creationId="{D6CEB36B-1F87-DD10-A42A-BEC8CD516816}"/>
          </ac:spMkLst>
        </pc:spChg>
        <pc:spChg chg="add mod">
          <ac:chgData name="Barkasi, Michael" userId="604489e9-c8b5-4a18-ae0d-3a3e29c44efc" providerId="ADAL" clId="{7B240E68-553F-994D-927D-9E20778282F8}" dt="2025-05-06T03:14:22.231" v="690" actId="14100"/>
          <ac:spMkLst>
            <pc:docMk/>
            <pc:sldMk cId="1160241537" sldId="256"/>
            <ac:spMk id="37" creationId="{D961E832-5A9C-7FA5-B576-F946E195770F}"/>
          </ac:spMkLst>
        </pc:spChg>
        <pc:spChg chg="add mod">
          <ac:chgData name="Barkasi, Michael" userId="604489e9-c8b5-4a18-ae0d-3a3e29c44efc" providerId="ADAL" clId="{7B240E68-553F-994D-927D-9E20778282F8}" dt="2025-05-06T03:15:00.547" v="696" actId="14100"/>
          <ac:spMkLst>
            <pc:docMk/>
            <pc:sldMk cId="1160241537" sldId="256"/>
            <ac:spMk id="38" creationId="{9A6EB0F7-039E-DF0B-BDCE-5B7C2881181F}"/>
          </ac:spMkLst>
        </pc:spChg>
        <pc:spChg chg="add mod">
          <ac:chgData name="Barkasi, Michael" userId="604489e9-c8b5-4a18-ae0d-3a3e29c44efc" providerId="ADAL" clId="{7B240E68-553F-994D-927D-9E20778282F8}" dt="2025-05-06T03:13:48.322" v="684" actId="2711"/>
          <ac:spMkLst>
            <pc:docMk/>
            <pc:sldMk cId="1160241537" sldId="256"/>
            <ac:spMk id="39" creationId="{2C2C0C59-B88E-1A37-3301-55C9F77DF7D3}"/>
          </ac:spMkLst>
        </pc:spChg>
        <pc:spChg chg="add mod">
          <ac:chgData name="Barkasi, Michael" userId="604489e9-c8b5-4a18-ae0d-3a3e29c44efc" providerId="ADAL" clId="{7B240E68-553F-994D-927D-9E20778282F8}" dt="2025-05-06T02:55:15.179" v="605" actId="14100"/>
          <ac:spMkLst>
            <pc:docMk/>
            <pc:sldMk cId="1160241537" sldId="256"/>
            <ac:spMk id="40" creationId="{8737FB37-D94B-EB09-5DBF-DA3B45803AF9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41" creationId="{489C7890-2293-260F-927E-3A0BAF6AE31E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42" creationId="{BB15E696-D7E8-065F-22C9-1F1C225CBEE6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43" creationId="{CDC17340-8A6A-952F-C785-2381010C19BF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44" creationId="{71DEAC27-2EA9-F41D-4751-9DC0B3CBC65F}"/>
          </ac:spMkLst>
        </pc:spChg>
        <pc:spChg chg="add mod">
          <ac:chgData name="Barkasi, Michael" userId="604489e9-c8b5-4a18-ae0d-3a3e29c44efc" providerId="ADAL" clId="{7B240E68-553F-994D-927D-9E20778282F8}" dt="2025-05-06T02:58:48.406" v="635" actId="1076"/>
          <ac:spMkLst>
            <pc:docMk/>
            <pc:sldMk cId="1160241537" sldId="256"/>
            <ac:spMk id="48" creationId="{E6302993-DD51-CC3D-EE9E-6AB07E87E742}"/>
          </ac:spMkLst>
        </pc:spChg>
        <pc:spChg chg="add mod">
          <ac:chgData name="Barkasi, Michael" userId="604489e9-c8b5-4a18-ae0d-3a3e29c44efc" providerId="ADAL" clId="{7B240E68-553F-994D-927D-9E20778282F8}" dt="2025-05-06T03:13:41.073" v="683"/>
          <ac:spMkLst>
            <pc:docMk/>
            <pc:sldMk cId="1160241537" sldId="256"/>
            <ac:spMk id="50" creationId="{B7B1CAC3-A690-A8BA-ABAE-E523DEA91CD3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51" creationId="{9A0BE34F-57FC-A882-BE9C-DE71B97773AC}"/>
          </ac:spMkLst>
        </pc:spChg>
        <pc:spChg chg="add mod">
          <ac:chgData name="Barkasi, Michael" userId="604489e9-c8b5-4a18-ae0d-3a3e29c44efc" providerId="ADAL" clId="{7B240E68-553F-994D-927D-9E20778282F8}" dt="2025-05-06T03:08:51.183" v="663" actId="164"/>
          <ac:spMkLst>
            <pc:docMk/>
            <pc:sldMk cId="1160241537" sldId="256"/>
            <ac:spMk id="61" creationId="{A64F5549-0FC3-C0C8-82DA-2E112CEFFB46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63" creationId="{942A2658-E403-25D7-3AC3-3E31397ED7F3}"/>
          </ac:spMkLst>
        </pc:spChg>
        <pc:spChg chg="add mod">
          <ac:chgData name="Barkasi, Michael" userId="604489e9-c8b5-4a18-ae0d-3a3e29c44efc" providerId="ADAL" clId="{7B240E68-553F-994D-927D-9E20778282F8}" dt="2025-05-06T03:00:40.872" v="651" actId="1076"/>
          <ac:spMkLst>
            <pc:docMk/>
            <pc:sldMk cId="1160241537" sldId="256"/>
            <ac:spMk id="64" creationId="{AF7333AD-39E2-F1BE-0029-38386FDB7D17}"/>
          </ac:spMkLst>
        </pc:spChg>
        <pc:spChg chg="add mod">
          <ac:chgData name="Barkasi, Michael" userId="604489e9-c8b5-4a18-ae0d-3a3e29c44efc" providerId="ADAL" clId="{7B240E68-553F-994D-927D-9E20778282F8}" dt="2025-05-06T03:13:41.073" v="683"/>
          <ac:spMkLst>
            <pc:docMk/>
            <pc:sldMk cId="1160241537" sldId="256"/>
            <ac:spMk id="68" creationId="{549FB2DF-D27D-0D92-AE12-899E4D85F4C0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69" creationId="{5F0D54BB-7B2F-BE9F-E94A-AB4B7CA0E82E}"/>
          </ac:spMkLst>
        </pc:spChg>
        <pc:spChg chg="add mod">
          <ac:chgData name="Barkasi, Michael" userId="604489e9-c8b5-4a18-ae0d-3a3e29c44efc" providerId="ADAL" clId="{7B240E68-553F-994D-927D-9E20778282F8}" dt="2025-05-06T03:47:23.985" v="917" actId="1076"/>
          <ac:spMkLst>
            <pc:docMk/>
            <pc:sldMk cId="1160241537" sldId="256"/>
            <ac:spMk id="95" creationId="{EAE47810-0E78-1D70-BB59-D061A2D94E9A}"/>
          </ac:spMkLst>
        </pc:spChg>
        <pc:spChg chg="add mod">
          <ac:chgData name="Barkasi, Michael" userId="604489e9-c8b5-4a18-ae0d-3a3e29c44efc" providerId="ADAL" clId="{7B240E68-553F-994D-927D-9E20778282F8}" dt="2025-05-06T03:47:49.702" v="918" actId="1076"/>
          <ac:spMkLst>
            <pc:docMk/>
            <pc:sldMk cId="1160241537" sldId="256"/>
            <ac:spMk id="98" creationId="{3AAC87AF-261E-ABF7-50F7-87FC51C56B51}"/>
          </ac:spMkLst>
        </pc:spChg>
        <pc:spChg chg="add mod">
          <ac:chgData name="Barkasi, Michael" userId="604489e9-c8b5-4a18-ae0d-3a3e29c44efc" providerId="ADAL" clId="{7B240E68-553F-994D-927D-9E20778282F8}" dt="2025-05-06T03:48:08.783" v="924" actId="1076"/>
          <ac:spMkLst>
            <pc:docMk/>
            <pc:sldMk cId="1160241537" sldId="256"/>
            <ac:spMk id="100" creationId="{FED3D04B-5A2C-CA5B-1D61-9DDC547AC876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102" creationId="{1A3C6997-4E40-38F4-EB1E-1C61067AAE9F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103" creationId="{74CFA3CB-217D-96DE-8D0B-AA3628379351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104" creationId="{B493F746-8314-8F87-5519-0151F9AFD43C}"/>
          </ac:spMkLst>
        </pc:spChg>
        <pc:spChg chg="add mod">
          <ac:chgData name="Barkasi, Michael" userId="604489e9-c8b5-4a18-ae0d-3a3e29c44efc" providerId="ADAL" clId="{7B240E68-553F-994D-927D-9E20778282F8}" dt="2025-05-06T03:48:21.153" v="926" actId="1076"/>
          <ac:spMkLst>
            <pc:docMk/>
            <pc:sldMk cId="1160241537" sldId="256"/>
            <ac:spMk id="105" creationId="{FBB96981-705A-C6BA-FD25-F7B3C75652C6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109" creationId="{C0CECDFC-29DC-9E49-F628-C98AF3712AF1}"/>
          </ac:spMkLst>
        </pc:spChg>
        <pc:spChg chg="del">
          <ac:chgData name="Barkasi, Michael" userId="604489e9-c8b5-4a18-ae0d-3a3e29c44efc" providerId="ADAL" clId="{7B240E68-553F-994D-927D-9E20778282F8}" dt="2025-05-06T02:19:56.111" v="0" actId="478"/>
          <ac:spMkLst>
            <pc:docMk/>
            <pc:sldMk cId="1160241537" sldId="256"/>
            <ac:spMk id="110" creationId="{DD6AAAD2-9A51-A203-8D3E-39A30D638981}"/>
          </ac:spMkLst>
        </pc:spChg>
        <pc:grpChg chg="mod">
          <ac:chgData name="Barkasi, Michael" userId="604489e9-c8b5-4a18-ae0d-3a3e29c44efc" providerId="ADAL" clId="{7B240E68-553F-994D-927D-9E20778282F8}" dt="2025-05-06T03:08:45.753" v="662" actId="1076"/>
          <ac:grpSpMkLst>
            <pc:docMk/>
            <pc:sldMk cId="1160241537" sldId="256"/>
            <ac:grpSpMk id="71" creationId="{03A42BA7-4890-048C-1557-BDC665BA6DB6}"/>
          </ac:grpSpMkLst>
        </pc:grpChg>
        <pc:grpChg chg="mod">
          <ac:chgData name="Barkasi, Michael" userId="604489e9-c8b5-4a18-ae0d-3a3e29c44efc" providerId="ADAL" clId="{7B240E68-553F-994D-927D-9E20778282F8}" dt="2025-05-06T03:10:52.854" v="679" actId="1076"/>
          <ac:grpSpMkLst>
            <pc:docMk/>
            <pc:sldMk cId="1160241537" sldId="256"/>
            <ac:grpSpMk id="77" creationId="{519BA70F-32AF-6196-42A2-4FAF6B9DC567}"/>
          </ac:grpSpMkLst>
        </pc:grpChg>
        <pc:grpChg chg="mod">
          <ac:chgData name="Barkasi, Michael" userId="604489e9-c8b5-4a18-ae0d-3a3e29c44efc" providerId="ADAL" clId="{7B240E68-553F-994D-927D-9E20778282F8}" dt="2025-05-06T03:10:01.807" v="669" actId="1076"/>
          <ac:grpSpMkLst>
            <pc:docMk/>
            <pc:sldMk cId="1160241537" sldId="256"/>
            <ac:grpSpMk id="78" creationId="{7766C44C-11AD-0AB1-46BD-BEBF37DE3127}"/>
          </ac:grpSpMkLst>
        </pc:grpChg>
        <pc:picChg chg="add mod">
          <ac:chgData name="Barkasi, Michael" userId="604489e9-c8b5-4a18-ae0d-3a3e29c44efc" providerId="ADAL" clId="{7B240E68-553F-994D-927D-9E20778282F8}" dt="2025-05-06T02:32:23.257" v="61" actId="1076"/>
          <ac:picMkLst>
            <pc:docMk/>
            <pc:sldMk cId="1160241537" sldId="256"/>
            <ac:picMk id="3" creationId="{9544E333-E1FA-8662-37B6-E2500278F6AE}"/>
          </ac:picMkLst>
        </pc:picChg>
        <pc:picChg chg="add mod">
          <ac:chgData name="Barkasi, Michael" userId="604489e9-c8b5-4a18-ae0d-3a3e29c44efc" providerId="ADAL" clId="{7B240E68-553F-994D-927D-9E20778282F8}" dt="2025-05-06T02:32:14.758" v="60" actId="1076"/>
          <ac:picMkLst>
            <pc:docMk/>
            <pc:sldMk cId="1160241537" sldId="256"/>
            <ac:picMk id="5" creationId="{0E0AED48-620C-1F0E-65CC-725094FFD129}"/>
          </ac:picMkLst>
        </pc:picChg>
        <pc:picChg chg="add mod">
          <ac:chgData name="Barkasi, Michael" userId="604489e9-c8b5-4a18-ae0d-3a3e29c44efc" providerId="ADAL" clId="{7B240E68-553F-994D-927D-9E20778282F8}" dt="2025-05-06T02:40:29.140" v="377" actId="1076"/>
          <ac:picMkLst>
            <pc:docMk/>
            <pc:sldMk cId="1160241537" sldId="256"/>
            <ac:picMk id="7" creationId="{76E4B8B8-4670-CE42-1DCF-D61EA9453DED}"/>
          </ac:picMkLst>
        </pc:picChg>
        <pc:picChg chg="add mod">
          <ac:chgData name="Barkasi, Michael" userId="604489e9-c8b5-4a18-ae0d-3a3e29c44efc" providerId="ADAL" clId="{7B240E68-553F-994D-927D-9E20778282F8}" dt="2025-05-06T02:32:03.858" v="59" actId="1076"/>
          <ac:picMkLst>
            <pc:docMk/>
            <pc:sldMk cId="1160241537" sldId="256"/>
            <ac:picMk id="9" creationId="{F8376F68-E2B1-A07A-FAD5-378B30782077}"/>
          </ac:picMkLst>
        </pc:picChg>
        <pc:picChg chg="add mod">
          <ac:chgData name="Barkasi, Michael" userId="604489e9-c8b5-4a18-ae0d-3a3e29c44efc" providerId="ADAL" clId="{7B240E68-553F-994D-927D-9E20778282F8}" dt="2025-05-06T03:07:53.099" v="658" actId="1076"/>
          <ac:picMkLst>
            <pc:docMk/>
            <pc:sldMk cId="1160241537" sldId="256"/>
            <ac:picMk id="11" creationId="{CD44AFD6-3DD0-BBEC-3DB0-8F75835943A8}"/>
          </ac:picMkLst>
        </pc:picChg>
        <pc:picChg chg="add mod modCrop">
          <ac:chgData name="Barkasi, Michael" userId="604489e9-c8b5-4a18-ae0d-3a3e29c44efc" providerId="ADAL" clId="{7B240E68-553F-994D-927D-9E20778282F8}" dt="2025-05-06T03:15:37.628" v="700" actId="1076"/>
          <ac:picMkLst>
            <pc:docMk/>
            <pc:sldMk cId="1160241537" sldId="256"/>
            <ac:picMk id="12" creationId="{0C3A8B35-30FD-60F1-F2A8-CCC7521E9D89}"/>
          </ac:picMkLst>
        </pc:picChg>
        <pc:cxnChg chg="add del mod">
          <ac:chgData name="Barkasi, Michael" userId="604489e9-c8b5-4a18-ae0d-3a3e29c44efc" providerId="ADAL" clId="{7B240E68-553F-994D-927D-9E20778282F8}" dt="2025-05-06T03:46:40.391" v="906" actId="478"/>
          <ac:cxnSpMkLst>
            <pc:docMk/>
            <pc:sldMk cId="1160241537" sldId="256"/>
            <ac:cxnSpMk id="83" creationId="{145ED8B8-AF0C-B2B2-84F6-A75A57ACF2C9}"/>
          </ac:cxnSpMkLst>
        </pc:cxnChg>
        <pc:cxnChg chg="add del mod">
          <ac:chgData name="Barkasi, Michael" userId="604489e9-c8b5-4a18-ae0d-3a3e29c44efc" providerId="ADAL" clId="{7B240E68-553F-994D-927D-9E20778282F8}" dt="2025-05-06T03:46:42.738" v="907" actId="478"/>
          <ac:cxnSpMkLst>
            <pc:docMk/>
            <pc:sldMk cId="1160241537" sldId="256"/>
            <ac:cxnSpMk id="86" creationId="{2AE93DAD-05D9-A9A4-63EC-DD1842162BA5}"/>
          </ac:cxnSpMkLst>
        </pc:cxnChg>
        <pc:cxnChg chg="add del mod">
          <ac:chgData name="Barkasi, Michael" userId="604489e9-c8b5-4a18-ae0d-3a3e29c44efc" providerId="ADAL" clId="{7B240E68-553F-994D-927D-9E20778282F8}" dt="2025-05-06T03:46:44.878" v="908" actId="478"/>
          <ac:cxnSpMkLst>
            <pc:docMk/>
            <pc:sldMk cId="1160241537" sldId="256"/>
            <ac:cxnSpMk id="92" creationId="{2EB4E48B-C281-C70E-EEB7-BF6056537F84}"/>
          </ac:cxnSpMkLst>
        </pc:cxnChg>
      </pc:sldChg>
      <pc:sldMasterChg chg="modSp modSldLayout">
        <pc:chgData name="Barkasi, Michael" userId="604489e9-c8b5-4a18-ae0d-3a3e29c44efc" providerId="ADAL" clId="{7B240E68-553F-994D-927D-9E20778282F8}" dt="2025-05-06T02:21:37.361" v="23"/>
        <pc:sldMasterMkLst>
          <pc:docMk/>
          <pc:sldMasterMk cId="1703888869" sldId="2147483648"/>
        </pc:sldMasterMkLst>
        <pc:spChg chg="mod">
          <ac:chgData name="Barkasi, Michael" userId="604489e9-c8b5-4a18-ae0d-3a3e29c44efc" providerId="ADAL" clId="{7B240E68-553F-994D-927D-9E20778282F8}" dt="2025-05-06T02:21:37.361" v="23"/>
          <ac:spMkLst>
            <pc:docMk/>
            <pc:sldMasterMk cId="1703888869" sldId="2147483648"/>
            <ac:spMk id="2" creationId="{2465A266-885A-B0E2-7875-2CE5BB48E795}"/>
          </ac:spMkLst>
        </pc:spChg>
        <pc:spChg chg="mod">
          <ac:chgData name="Barkasi, Michael" userId="604489e9-c8b5-4a18-ae0d-3a3e29c44efc" providerId="ADAL" clId="{7B240E68-553F-994D-927D-9E20778282F8}" dt="2025-05-06T02:21:37.361" v="23"/>
          <ac:spMkLst>
            <pc:docMk/>
            <pc:sldMasterMk cId="1703888869" sldId="2147483648"/>
            <ac:spMk id="3" creationId="{BE87D7C2-B556-E78F-FE64-4F29F45B76BA}"/>
          </ac:spMkLst>
        </pc:spChg>
        <pc:spChg chg="mod">
          <ac:chgData name="Barkasi, Michael" userId="604489e9-c8b5-4a18-ae0d-3a3e29c44efc" providerId="ADAL" clId="{7B240E68-553F-994D-927D-9E20778282F8}" dt="2025-05-06T02:21:37.361" v="23"/>
          <ac:spMkLst>
            <pc:docMk/>
            <pc:sldMasterMk cId="1703888869" sldId="2147483648"/>
            <ac:spMk id="4" creationId="{0252BC6A-06AE-F3C1-B327-8DD5C55E606E}"/>
          </ac:spMkLst>
        </pc:spChg>
        <pc:spChg chg="mod">
          <ac:chgData name="Barkasi, Michael" userId="604489e9-c8b5-4a18-ae0d-3a3e29c44efc" providerId="ADAL" clId="{7B240E68-553F-994D-927D-9E20778282F8}" dt="2025-05-06T02:21:37.361" v="23"/>
          <ac:spMkLst>
            <pc:docMk/>
            <pc:sldMasterMk cId="1703888869" sldId="2147483648"/>
            <ac:spMk id="5" creationId="{A4195665-D3A0-E52C-EC63-BD0C96C8BEE0}"/>
          </ac:spMkLst>
        </pc:spChg>
        <pc:spChg chg="mod">
          <ac:chgData name="Barkasi, Michael" userId="604489e9-c8b5-4a18-ae0d-3a3e29c44efc" providerId="ADAL" clId="{7B240E68-553F-994D-927D-9E20778282F8}" dt="2025-05-06T02:21:37.361" v="23"/>
          <ac:spMkLst>
            <pc:docMk/>
            <pc:sldMasterMk cId="1703888869" sldId="2147483648"/>
            <ac:spMk id="6" creationId="{390F9AD5-7365-81DC-A9D9-4EA2A607C80E}"/>
          </ac:spMkLst>
        </pc:sp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1294584495" sldId="2147483649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1294584495" sldId="2147483649"/>
              <ac:spMk id="2" creationId="{6F0B5B33-68A3-EC2E-BBC7-8FC014EC24D4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1294584495" sldId="2147483649"/>
              <ac:spMk id="3" creationId="{C3916706-3932-9698-FEE8-6E21C4E76C72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3860423307" sldId="2147483651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3860423307" sldId="2147483651"/>
              <ac:spMk id="2" creationId="{5D47E0B5-82F7-E56A-116C-292CBED374B1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3860423307" sldId="2147483651"/>
              <ac:spMk id="3" creationId="{F8EA85A3-C622-21A0-FDCB-0F7D32B64A84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310068252" sldId="2147483652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310068252" sldId="2147483652"/>
              <ac:spMk id="3" creationId="{1B95B245-CECA-0578-A530-294517537981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310068252" sldId="2147483652"/>
              <ac:spMk id="4" creationId="{07B1CD16-C23E-C436-F993-8CE8BABC54CA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182980002" sldId="2147483653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182980002" sldId="2147483653"/>
              <ac:spMk id="2" creationId="{EAE902F9-3FBB-DC16-0AA7-7F5D5961BB43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182980002" sldId="2147483653"/>
              <ac:spMk id="3" creationId="{CC8BD7FB-7A1C-B3CE-8B02-F0B9FA031987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182980002" sldId="2147483653"/>
              <ac:spMk id="4" creationId="{5AB8E58E-56E2-CE1D-FF3C-D4B7008814D8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182980002" sldId="2147483653"/>
              <ac:spMk id="5" creationId="{9FF20E81-21CB-1830-C4B3-5DDFEC2F67C7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182980002" sldId="2147483653"/>
              <ac:spMk id="6" creationId="{E7FF56D4-EB03-7603-CF9B-2C1F3E9749FB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630747394" sldId="2147483656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630747394" sldId="2147483656"/>
              <ac:spMk id="2" creationId="{A2142746-A4B1-ADF7-08D3-50FF1799EFC0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630747394" sldId="2147483656"/>
              <ac:spMk id="3" creationId="{07597DE4-5BE5-1999-A809-09B238328FDB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630747394" sldId="2147483656"/>
              <ac:spMk id="4" creationId="{376124B4-9140-EA66-B70A-D8B834096F4C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1146306857" sldId="2147483657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1146306857" sldId="2147483657"/>
              <ac:spMk id="2" creationId="{D054348B-8418-9AB3-68BA-FDFD0F58C843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1146306857" sldId="2147483657"/>
              <ac:spMk id="3" creationId="{C160D014-C410-FF05-6ED6-FCDD1AFA0E56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1146306857" sldId="2147483657"/>
              <ac:spMk id="4" creationId="{29D73979-D6B9-B7E7-339C-71798B5B8AC5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326339952" sldId="2147483659"/>
          </pc:sldLayoutMkLst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326339952" sldId="2147483659"/>
              <ac:spMk id="2" creationId="{E5EB7D9C-8176-F359-9274-ED96EA562217}"/>
            </ac:spMkLst>
          </pc:spChg>
          <pc:spChg chg="mod">
            <ac:chgData name="Barkasi, Michael" userId="604489e9-c8b5-4a18-ae0d-3a3e29c44efc" providerId="ADAL" clId="{7B240E68-553F-994D-927D-9E20778282F8}" dt="2025-05-06T02:21:37.361" v="23"/>
            <ac:spMkLst>
              <pc:docMk/>
              <pc:sldMasterMk cId="1703888869" sldId="2147483648"/>
              <pc:sldLayoutMk cId="2326339952" sldId="2147483659"/>
              <ac:spMk id="3" creationId="{20AD3C8B-6FB2-2897-51C6-3EC3F91A1503}"/>
            </ac:spMkLst>
          </pc:spChg>
        </pc:sldLayoutChg>
      </pc:sldMasterChg>
      <pc:sldMasterChg chg="modSp modSldLayout">
        <pc:chgData name="Barkasi, Michael" userId="604489e9-c8b5-4a18-ae0d-3a3e29c44efc" providerId="ADAL" clId="{7B240E68-553F-994D-927D-9E20778282F8}" dt="2025-05-06T02:30:58.841" v="51"/>
        <pc:sldMasterMkLst>
          <pc:docMk/>
          <pc:sldMasterMk cId="1606534133" sldId="2147483660"/>
        </pc:sldMasterMkLst>
        <pc:spChg chg="mod">
          <ac:chgData name="Barkasi, Michael" userId="604489e9-c8b5-4a18-ae0d-3a3e29c44efc" providerId="ADAL" clId="{7B240E68-553F-994D-927D-9E20778282F8}" dt="2025-05-06T02:30:58.841" v="51"/>
          <ac:spMkLst>
            <pc:docMk/>
            <pc:sldMasterMk cId="1606534133" sldId="2147483660"/>
            <ac:spMk id="2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0:58.841" v="51"/>
          <ac:spMkLst>
            <pc:docMk/>
            <pc:sldMasterMk cId="1606534133" sldId="2147483660"/>
            <ac:spMk id="3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0:58.841" v="51"/>
          <ac:spMkLst>
            <pc:docMk/>
            <pc:sldMasterMk cId="1606534133" sldId="2147483660"/>
            <ac:spMk id="4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0:58.841" v="51"/>
          <ac:spMkLst>
            <pc:docMk/>
            <pc:sldMasterMk cId="1606534133" sldId="2147483660"/>
            <ac:spMk id="5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0:58.841" v="51"/>
          <ac:spMkLst>
            <pc:docMk/>
            <pc:sldMasterMk cId="1606534133" sldId="2147483660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139180671" sldId="2147483661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139180671" sldId="214748366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139180671" sldId="214748366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4017515987" sldId="2147483663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4017515987" sldId="214748366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4017515987" sldId="214748366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762359325" sldId="2147483664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762359325" sldId="214748366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762359325" sldId="214748366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453869816" sldId="2147483665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453869816" sldId="214748366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453869816" sldId="214748366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453869816" sldId="2147483665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453869816" sldId="2147483665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453869816" sldId="2147483665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555278767" sldId="2147483668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555278767" sldId="2147483668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555278767" sldId="214748366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555278767" sldId="214748366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641198614" sldId="2147483669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641198614" sldId="214748366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641198614" sldId="214748366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3641198614" sldId="2147483669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1489354792" sldId="2147483671"/>
          </pc:sldLayoutMkLst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1489354792" sldId="214748367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0:58.841" v="51"/>
            <ac:spMkLst>
              <pc:docMk/>
              <pc:sldMasterMk cId="1606534133" sldId="2147483660"/>
              <pc:sldLayoutMk cId="1489354792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arkasi, Michael" userId="604489e9-c8b5-4a18-ae0d-3a3e29c44efc" providerId="ADAL" clId="{7B240E68-553F-994D-927D-9E20778282F8}" dt="2025-05-06T02:31:35.626" v="54"/>
        <pc:sldMasterMkLst>
          <pc:docMk/>
          <pc:sldMasterMk cId="2603251638" sldId="2147483672"/>
        </pc:sldMasterMkLst>
        <pc:spChg chg="mod">
          <ac:chgData name="Barkasi, Michael" userId="604489e9-c8b5-4a18-ae0d-3a3e29c44efc" providerId="ADAL" clId="{7B240E68-553F-994D-927D-9E20778282F8}" dt="2025-05-06T02:31:35.626" v="54"/>
          <ac:spMkLst>
            <pc:docMk/>
            <pc:sldMasterMk cId="2603251638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1:35.626" v="54"/>
          <ac:spMkLst>
            <pc:docMk/>
            <pc:sldMasterMk cId="2603251638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1:35.626" v="54"/>
          <ac:spMkLst>
            <pc:docMk/>
            <pc:sldMasterMk cId="2603251638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1:35.626" v="54"/>
          <ac:spMkLst>
            <pc:docMk/>
            <pc:sldMasterMk cId="2603251638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2:31:35.626" v="54"/>
          <ac:spMkLst>
            <pc:docMk/>
            <pc:sldMasterMk cId="2603251638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859547578" sldId="2147483673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859547578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859547578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3694281360" sldId="2147483675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3694281360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3694281360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122480992" sldId="2147483676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122480992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122480992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939574839" sldId="2147483677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939574839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939574839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939574839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939574839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939574839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2416541566" sldId="2147483680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2416541566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2416541566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2416541566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3908978839" sldId="2147483681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3908978839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3908978839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3908978839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54893290" sldId="2147483683"/>
          </pc:sldLayoutMkLst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54893290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B240E68-553F-994D-927D-9E20778282F8}" dt="2025-05-06T02:31:35.626" v="54"/>
            <ac:spMkLst>
              <pc:docMk/>
              <pc:sldMasterMk cId="2603251638" sldId="2147483672"/>
              <pc:sldLayoutMk cId="154893290" sldId="2147483683"/>
              <ac:spMk id="3" creationId="{00000000-0000-0000-0000-000000000000}"/>
            </ac:spMkLst>
          </pc:spChg>
        </pc:sldLayoutChg>
      </pc:sldMasterChg>
      <pc:sldMasterChg chg="modSp">
        <pc:chgData name="Barkasi, Michael" userId="604489e9-c8b5-4a18-ae0d-3a3e29c44efc" providerId="ADAL" clId="{7B240E68-553F-994D-927D-9E20778282F8}" dt="2025-05-06T03:13:33.527" v="682"/>
        <pc:sldMasterMkLst>
          <pc:docMk/>
          <pc:sldMasterMk cId="2751816586" sldId="2147483684"/>
        </pc:sldMasterMkLst>
        <pc:spChg chg="mod">
          <ac:chgData name="Barkasi, Michael" userId="604489e9-c8b5-4a18-ae0d-3a3e29c44efc" providerId="ADAL" clId="{7B240E68-553F-994D-927D-9E20778282F8}" dt="2025-05-06T03:13:33.527" v="682"/>
          <ac:spMkLst>
            <pc:docMk/>
            <pc:sldMasterMk cId="2751816586" sldId="2147483684"/>
            <ac:spMk id="3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3:13:33.527" v="682"/>
          <ac:spMkLst>
            <pc:docMk/>
            <pc:sldMasterMk cId="2751816586" sldId="2147483684"/>
            <ac:spMk id="4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3:13:33.527" v="682"/>
          <ac:spMkLst>
            <pc:docMk/>
            <pc:sldMasterMk cId="2751816586" sldId="2147483684"/>
            <ac:spMk id="5" creationId="{00000000-0000-0000-0000-000000000000}"/>
          </ac:spMkLst>
        </pc:spChg>
        <pc:spChg chg="mod">
          <ac:chgData name="Barkasi, Michael" userId="604489e9-c8b5-4a18-ae0d-3a3e29c44efc" providerId="ADAL" clId="{7B240E68-553F-994D-927D-9E20778282F8}" dt="2025-05-06T03:13:33.527" v="682"/>
          <ac:spMkLst>
            <pc:docMk/>
            <pc:sldMasterMk cId="2751816586" sldId="2147483684"/>
            <ac:spMk id="6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748242"/>
            <a:ext cx="106299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2401359"/>
            <a:ext cx="106299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243416"/>
            <a:ext cx="305609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243416"/>
            <a:ext cx="899112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8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139826"/>
            <a:ext cx="1222438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3059642"/>
            <a:ext cx="1222438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217083"/>
            <a:ext cx="602361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217083"/>
            <a:ext cx="602361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243417"/>
            <a:ext cx="1222438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120775"/>
            <a:ext cx="599592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1670050"/>
            <a:ext cx="599592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120775"/>
            <a:ext cx="602545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1670050"/>
            <a:ext cx="602545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04800"/>
            <a:ext cx="457122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658284"/>
            <a:ext cx="717518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371600"/>
            <a:ext cx="457122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04800"/>
            <a:ext cx="457122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658284"/>
            <a:ext cx="717518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371600"/>
            <a:ext cx="457122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243417"/>
            <a:ext cx="1222438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217083"/>
            <a:ext cx="1222438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7" y="4237567"/>
            <a:ext cx="31889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4237567"/>
            <a:ext cx="478345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4237567"/>
            <a:ext cx="31889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person's body&#10;&#10;AI-generated content may be incorrect.">
            <a:extLst>
              <a:ext uri="{FF2B5EF4-FFF2-40B4-BE49-F238E27FC236}">
                <a16:creationId xmlns:a16="http://schemas.microsoft.com/office/drawing/2014/main" id="{F8376F68-E2B1-A07A-FAD5-378B3078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2" y="179373"/>
            <a:ext cx="3461657" cy="397923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37FB37-D94B-EB09-5DBF-DA3B45803AF9}"/>
              </a:ext>
            </a:extLst>
          </p:cNvPr>
          <p:cNvSpPr/>
          <p:nvPr/>
        </p:nvSpPr>
        <p:spPr>
          <a:xfrm>
            <a:off x="0" y="10198"/>
            <a:ext cx="2162062" cy="361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2C0C59-B88E-1A37-3301-55C9F77DF7D3}"/>
              </a:ext>
            </a:extLst>
          </p:cNvPr>
          <p:cNvSpPr txBox="1"/>
          <p:nvPr/>
        </p:nvSpPr>
        <p:spPr>
          <a:xfrm>
            <a:off x="64314" y="7730"/>
            <a:ext cx="26294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Coordinates from CCFv3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302993-DD51-CC3D-EE9E-6AB07E87E742}"/>
              </a:ext>
            </a:extLst>
          </p:cNvPr>
          <p:cNvSpPr txBox="1"/>
          <p:nvPr/>
        </p:nvSpPr>
        <p:spPr>
          <a:xfrm>
            <a:off x="1395159" y="4024001"/>
            <a:ext cx="1215838" cy="134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7333AD-39E2-F1BE-0029-38386FDB7D17}"/>
              </a:ext>
            </a:extLst>
          </p:cNvPr>
          <p:cNvSpPr txBox="1"/>
          <p:nvPr/>
        </p:nvSpPr>
        <p:spPr>
          <a:xfrm rot="5400000">
            <a:off x="-451368" y="2095012"/>
            <a:ext cx="1215838" cy="134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9BA70F-32AF-6196-42A2-4FAF6B9DC567}"/>
              </a:ext>
            </a:extLst>
          </p:cNvPr>
          <p:cNvGrpSpPr/>
          <p:nvPr/>
        </p:nvGrpSpPr>
        <p:grpSpPr>
          <a:xfrm>
            <a:off x="3840480" y="8495"/>
            <a:ext cx="5040415" cy="4563505"/>
            <a:chOff x="3630306" y="8495"/>
            <a:chExt cx="5040415" cy="4563505"/>
          </a:xfrm>
        </p:grpSpPr>
        <p:pic>
          <p:nvPicPr>
            <p:cNvPr id="5" name="Picture 4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0E0AED48-620C-1F0E-65CC-725094FFD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2321" y="2384547"/>
              <a:ext cx="5008400" cy="2168992"/>
            </a:xfrm>
            <a:prstGeom prst="rect">
              <a:avLst/>
            </a:prstGeom>
          </p:spPr>
        </p:pic>
        <p:pic>
          <p:nvPicPr>
            <p:cNvPr id="11" name="Picture 10" descr="A graph of colored dots&#10;&#10;AI-generated content may be incorrect.">
              <a:extLst>
                <a:ext uri="{FF2B5EF4-FFF2-40B4-BE49-F238E27FC236}">
                  <a16:creationId xmlns:a16="http://schemas.microsoft.com/office/drawing/2014/main" id="{CD44AFD6-3DD0-BBEC-3DB0-8F7583594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2320" y="123882"/>
              <a:ext cx="5008400" cy="216899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1DD4F-8E1E-E9FB-FE2A-E9A0304EE8A1}"/>
                </a:ext>
              </a:extLst>
            </p:cNvPr>
            <p:cNvSpPr/>
            <p:nvPr/>
          </p:nvSpPr>
          <p:spPr>
            <a:xfrm>
              <a:off x="8332728" y="598141"/>
              <a:ext cx="337993" cy="3458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0A3D1F-6FAF-0137-94F8-3B0AF6F172D8}"/>
                </a:ext>
              </a:extLst>
            </p:cNvPr>
            <p:cNvSpPr/>
            <p:nvPr/>
          </p:nvSpPr>
          <p:spPr>
            <a:xfrm rot="16200000">
              <a:off x="6101502" y="-1844716"/>
              <a:ext cx="130035" cy="4302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15B280-3EAC-DD2E-7B99-DE549B779C6A}"/>
                </a:ext>
              </a:extLst>
            </p:cNvPr>
            <p:cNvSpPr/>
            <p:nvPr/>
          </p:nvSpPr>
          <p:spPr>
            <a:xfrm rot="16200000">
              <a:off x="6269527" y="390737"/>
              <a:ext cx="130035" cy="4302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47D3E9-F6AC-40DB-2581-58FA1DC09D0D}"/>
                </a:ext>
              </a:extLst>
            </p:cNvPr>
            <p:cNvSpPr txBox="1"/>
            <p:nvPr/>
          </p:nvSpPr>
          <p:spPr>
            <a:xfrm>
              <a:off x="3955319" y="284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B21508-310C-084C-90DB-4536FA70C578}"/>
                </a:ext>
              </a:extLst>
            </p:cNvPr>
            <p:cNvSpPr txBox="1"/>
            <p:nvPr/>
          </p:nvSpPr>
          <p:spPr>
            <a:xfrm>
              <a:off x="3955319" y="2683894"/>
              <a:ext cx="511679" cy="307777"/>
            </a:xfrm>
            <a:prstGeom prst="rect">
              <a:avLst/>
            </a:prstGeom>
            <a:solidFill>
              <a:schemeClr val="bg1">
                <a:alpha val="65119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ACE375-140F-ABBF-99B5-E90E4D3F0097}"/>
                </a:ext>
              </a:extLst>
            </p:cNvPr>
            <p:cNvSpPr txBox="1"/>
            <p:nvPr/>
          </p:nvSpPr>
          <p:spPr>
            <a:xfrm>
              <a:off x="6166519" y="288442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3DFDAD-3292-5568-9297-AEBC3860A5DA}"/>
                </a:ext>
              </a:extLst>
            </p:cNvPr>
            <p:cNvSpPr txBox="1"/>
            <p:nvPr/>
          </p:nvSpPr>
          <p:spPr>
            <a:xfrm>
              <a:off x="6166520" y="2683893"/>
              <a:ext cx="641522" cy="30777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E5522E-260A-87C4-320B-130EB388D970}"/>
                </a:ext>
              </a:extLst>
            </p:cNvPr>
            <p:cNvSpPr txBox="1"/>
            <p:nvPr/>
          </p:nvSpPr>
          <p:spPr>
            <a:xfrm>
              <a:off x="3766202" y="8495"/>
              <a:ext cx="30793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Step 1: Translate to origin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61E832-5A9C-7FA5-B576-F946E195770F}"/>
                </a:ext>
              </a:extLst>
            </p:cNvPr>
            <p:cNvSpPr txBox="1"/>
            <p:nvPr/>
          </p:nvSpPr>
          <p:spPr>
            <a:xfrm>
              <a:off x="3766201" y="2329840"/>
              <a:ext cx="404315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Step 3: Fit quadratic to L4 and flatten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B1CAC3-A690-A8BA-ABAE-E523DEA91CD3}"/>
                </a:ext>
              </a:extLst>
            </p:cNvPr>
            <p:cNvSpPr txBox="1"/>
            <p:nvPr/>
          </p:nvSpPr>
          <p:spPr>
            <a:xfrm>
              <a:off x="5480609" y="2196793"/>
              <a:ext cx="1215838" cy="134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0BE34F-57FC-A882-BE9C-DE71B97773AC}"/>
                </a:ext>
              </a:extLst>
            </p:cNvPr>
            <p:cNvSpPr txBox="1"/>
            <p:nvPr/>
          </p:nvSpPr>
          <p:spPr>
            <a:xfrm>
              <a:off x="5574318" y="4437392"/>
              <a:ext cx="1215838" cy="134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9FB2DF-D27D-0D92-AE12-899E4D85F4C0}"/>
                </a:ext>
              </a:extLst>
            </p:cNvPr>
            <p:cNvSpPr txBox="1"/>
            <p:nvPr/>
          </p:nvSpPr>
          <p:spPr>
            <a:xfrm rot="5400000">
              <a:off x="2157563" y="2318927"/>
              <a:ext cx="3071391" cy="1259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66C44C-11AD-0AB1-46BD-BEBF37DE3127}"/>
              </a:ext>
            </a:extLst>
          </p:cNvPr>
          <p:cNvGrpSpPr/>
          <p:nvPr/>
        </p:nvGrpSpPr>
        <p:grpSpPr>
          <a:xfrm>
            <a:off x="8740190" y="8495"/>
            <a:ext cx="5047254" cy="4563505"/>
            <a:chOff x="8740190" y="8495"/>
            <a:chExt cx="5047254" cy="4563505"/>
          </a:xfrm>
        </p:grpSpPr>
        <p:pic>
          <p:nvPicPr>
            <p:cNvPr id="3" name="Picture 2" descr="A group of colored squares&#10;&#10;AI-generated content may be incorrect.">
              <a:extLst>
                <a:ext uri="{FF2B5EF4-FFF2-40B4-BE49-F238E27FC236}">
                  <a16:creationId xmlns:a16="http://schemas.microsoft.com/office/drawing/2014/main" id="{9544E333-E1FA-8662-37B6-E2500278F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79044" y="2384546"/>
              <a:ext cx="5008400" cy="2168992"/>
            </a:xfrm>
            <a:prstGeom prst="rect">
              <a:avLst/>
            </a:prstGeom>
          </p:spPr>
        </p:pic>
        <p:pic>
          <p:nvPicPr>
            <p:cNvPr id="7" name="Picture 6" descr="A graph of colored lines&#10;&#10;AI-generated content may be incorrect.">
              <a:extLst>
                <a:ext uri="{FF2B5EF4-FFF2-40B4-BE49-F238E27FC236}">
                  <a16:creationId xmlns:a16="http://schemas.microsoft.com/office/drawing/2014/main" id="{76E4B8B8-4670-CE42-1DCF-D61EA9453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9042" y="123882"/>
              <a:ext cx="5008400" cy="216899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ABAB10-265F-7B21-7E4A-78722ABB6501}"/>
                </a:ext>
              </a:extLst>
            </p:cNvPr>
            <p:cNvSpPr/>
            <p:nvPr/>
          </p:nvSpPr>
          <p:spPr>
            <a:xfrm>
              <a:off x="13449450" y="598141"/>
              <a:ext cx="337993" cy="3458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BF9B13-3340-B1E4-256E-9A39D868530C}"/>
                </a:ext>
              </a:extLst>
            </p:cNvPr>
            <p:cNvSpPr/>
            <p:nvPr/>
          </p:nvSpPr>
          <p:spPr>
            <a:xfrm rot="16200000">
              <a:off x="11053012" y="-1844716"/>
              <a:ext cx="130035" cy="4302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B5E42C-BDAF-4472-57FD-CEC87C4ED0C1}"/>
                </a:ext>
              </a:extLst>
            </p:cNvPr>
            <p:cNvSpPr/>
            <p:nvPr/>
          </p:nvSpPr>
          <p:spPr>
            <a:xfrm rot="16200000">
              <a:off x="10939933" y="390737"/>
              <a:ext cx="130035" cy="4302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3340DE-406D-11E2-8775-79C3AE14B727}"/>
                </a:ext>
              </a:extLst>
            </p:cNvPr>
            <p:cNvSpPr txBox="1"/>
            <p:nvPr/>
          </p:nvSpPr>
          <p:spPr>
            <a:xfrm>
              <a:off x="9126606" y="284729"/>
              <a:ext cx="511679" cy="30777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1C9DC5-F89E-0FC9-7E6B-863DA0C1F720}"/>
                </a:ext>
              </a:extLst>
            </p:cNvPr>
            <p:cNvSpPr txBox="1"/>
            <p:nvPr/>
          </p:nvSpPr>
          <p:spPr>
            <a:xfrm>
              <a:off x="9126606" y="2683894"/>
              <a:ext cx="511679" cy="30777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9293E5-FAEF-B4AC-3345-328CCDC32FFE}"/>
                </a:ext>
              </a:extLst>
            </p:cNvPr>
            <p:cNvSpPr txBox="1"/>
            <p:nvPr/>
          </p:nvSpPr>
          <p:spPr>
            <a:xfrm>
              <a:off x="11283242" y="284729"/>
              <a:ext cx="641522" cy="30777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72E4EF-A136-9742-80DD-A64970F72AEF}"/>
                </a:ext>
              </a:extLst>
            </p:cNvPr>
            <p:cNvSpPr txBox="1"/>
            <p:nvPr/>
          </p:nvSpPr>
          <p:spPr>
            <a:xfrm>
              <a:off x="11283243" y="2683892"/>
              <a:ext cx="641522" cy="30777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CEB36B-1F87-DD10-A42A-BEC8CD516816}"/>
                </a:ext>
              </a:extLst>
            </p:cNvPr>
            <p:cNvSpPr txBox="1"/>
            <p:nvPr/>
          </p:nvSpPr>
          <p:spPr>
            <a:xfrm>
              <a:off x="8851472" y="8495"/>
              <a:ext cx="47656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Step 2: Level L4 and rotate to put L2/3 on top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6EB0F7-039E-DF0B-BDCE-5B7C2881181F}"/>
                </a:ext>
              </a:extLst>
            </p:cNvPr>
            <p:cNvSpPr txBox="1"/>
            <p:nvPr/>
          </p:nvSpPr>
          <p:spPr>
            <a:xfrm>
              <a:off x="8846966" y="2327251"/>
              <a:ext cx="47701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Step 4: Bin coordinates and rescale to edges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64F5549-0FC3-C0C8-82DA-2E112CEFFB46}"/>
                </a:ext>
              </a:extLst>
            </p:cNvPr>
            <p:cNvSpPr txBox="1"/>
            <p:nvPr/>
          </p:nvSpPr>
          <p:spPr>
            <a:xfrm>
              <a:off x="10772443" y="2193624"/>
              <a:ext cx="1215838" cy="134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2A2658-E403-25D7-3AC3-3E31397ED7F3}"/>
                </a:ext>
              </a:extLst>
            </p:cNvPr>
            <p:cNvSpPr txBox="1"/>
            <p:nvPr/>
          </p:nvSpPr>
          <p:spPr>
            <a:xfrm>
              <a:off x="10561286" y="4437392"/>
              <a:ext cx="1215838" cy="134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F0D54BB-7B2F-BE9F-E94A-AB4B7CA0E82E}"/>
                </a:ext>
              </a:extLst>
            </p:cNvPr>
            <p:cNvSpPr txBox="1"/>
            <p:nvPr/>
          </p:nvSpPr>
          <p:spPr>
            <a:xfrm rot="5400000">
              <a:off x="7267447" y="2399610"/>
              <a:ext cx="3071391" cy="1259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</p:grpSp>
      <p:pic>
        <p:nvPicPr>
          <p:cNvPr id="12" name="Picture 11" descr="A graph of colored lines&#10;&#10;AI-generated content may be incorrect.">
            <a:extLst>
              <a:ext uri="{FF2B5EF4-FFF2-40B4-BE49-F238E27FC236}">
                <a16:creationId xmlns:a16="http://schemas.microsoft.com/office/drawing/2014/main" id="{0C3A8B35-30FD-60F1-F2A8-CCC7521E9D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4305" t="30377" r="76" b="32484"/>
          <a:stretch/>
        </p:blipFill>
        <p:spPr>
          <a:xfrm>
            <a:off x="13419438" y="1015633"/>
            <a:ext cx="753762" cy="215748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AE47810-0E78-1D70-BB59-D061A2D94E9A}"/>
              </a:ext>
            </a:extLst>
          </p:cNvPr>
          <p:cNvSpPr txBox="1"/>
          <p:nvPr/>
        </p:nvSpPr>
        <p:spPr>
          <a:xfrm>
            <a:off x="9126606" y="3962729"/>
            <a:ext cx="513282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AC87AF-261E-ABF7-50F7-87FC51C56B51}"/>
              </a:ext>
            </a:extLst>
          </p:cNvPr>
          <p:cNvSpPr txBox="1"/>
          <p:nvPr/>
        </p:nvSpPr>
        <p:spPr>
          <a:xfrm>
            <a:off x="11380362" y="3962729"/>
            <a:ext cx="513282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D3D04B-5A2C-CA5B-1D61-9DDC547AC876}"/>
              </a:ext>
            </a:extLst>
          </p:cNvPr>
          <p:cNvSpPr txBox="1"/>
          <p:nvPr/>
        </p:nvSpPr>
        <p:spPr>
          <a:xfrm>
            <a:off x="12746625" y="3962728"/>
            <a:ext cx="482824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B96981-705A-C6BA-FD25-F7B3C75652C6}"/>
              </a:ext>
            </a:extLst>
          </p:cNvPr>
          <p:cNvSpPr txBox="1"/>
          <p:nvPr/>
        </p:nvSpPr>
        <p:spPr>
          <a:xfrm>
            <a:off x="10572348" y="3962728"/>
            <a:ext cx="482824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51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2025-05-06T03:48:30Z</dcterms:modified>
</cp:coreProperties>
</file>