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92"/>
    <a:srgbClr val="9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EAF538-9A43-0041-92DF-11DEC3319B03}" v="144" dt="2025-04-28T03:13:54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724"/>
  </p:normalViewPr>
  <p:slideViewPr>
    <p:cSldViewPr snapToGrid="0">
      <p:cViewPr>
        <p:scale>
          <a:sx n="100" d="100"/>
          <a:sy n="100" d="100"/>
        </p:scale>
        <p:origin x="560" y="8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B5B33-68A3-EC2E-BBC7-8FC014EC2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16706-3932-9698-FEE8-6E21C4E76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98756-A934-542A-0D15-BADEC1914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670EE-540F-DC6A-1250-0DE5CED67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BA342-7071-6441-16EB-95E19835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8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07B59-5BDB-4CDF-BC47-F94C842EA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25F2D6-9308-4590-2DF5-6DFBB0782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21FE5-94F5-9CFE-741D-D90DC48D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9F1CE-57A3-3EC5-283D-D3A927AA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9CC00-84EC-1830-D5C8-529E2563E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5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EB7D9C-8176-F359-9274-ED96EA5622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D3C8B-6FB2-2897-51C6-3EC3F91A1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0E567-A47D-09D2-ADCE-194175FFD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A5755-63A4-994B-62CE-900AF8F2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0982D-4C97-0A2B-E81C-7414ACDF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3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0EBF-31D9-637C-2E3E-180D6325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4D70B-A67E-67D0-9198-4FE621528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8EF09-F9BC-81F8-2990-E9193ADE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7B844-4F21-379C-CFAE-35CBF479F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9AB73-8CCE-2BB5-5C8E-CA3722F5C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7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E0B5-82F7-E56A-116C-292CBED37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A85A3-C622-21A0-FDCB-0F7D32B64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D7BF1-13AE-4BAA-71D9-9C899F3E5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B0B39-5EFB-2525-9452-22731995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C6D77-E88D-9F83-6066-8FA65009F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23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4CD9B-9AC2-F6DD-2A39-FCBD17B2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5B245-CECA-0578-A530-294517537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1CD16-C23E-C436-F993-8CE8BABC5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7D22D-D838-6CAA-CA45-CAF028E83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097D7-58B9-4657-2D60-FDCCA3FC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6243B-5F0B-8AA4-4455-ECAF1762C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6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902F9-3FBB-DC16-0AA7-7F5D5961B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BD7FB-7A1C-B3CE-8B02-F0B9FA031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8E58E-56E2-CE1D-FF3C-D4B700881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F20E81-21CB-1830-C4B3-5DDFEC2F6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FF56D4-EB03-7603-CF9B-2C1F3E9749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1A0361-F006-59DE-3B22-9FAA47128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4/27/25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5C5A94-2C6E-9ABB-FFF8-0E542EB5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9CA022-F016-9DF3-4581-DBCE0BBA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8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216B0-A8DE-4225-91B7-A88ED789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704AD9-65D9-0CE8-2E84-97B3E7F59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4/27/25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F9EB1-97F8-6501-8876-9AEF24FD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D99A05-3285-0919-1037-FE1180D20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0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F7013E-4AF3-BCB5-95EB-CFFDF218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4/27/25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EA3CE-F728-0DC5-C2A0-873FC5FE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7F034-2B04-7097-D827-91D86BDC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8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42746-A4B1-ADF7-08D3-50FF1799E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97DE4-5BE5-1999-A809-09B238328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124B4-9140-EA66-B70A-D8B83409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F7491-824E-D4B1-E6C7-6E3633D2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CEDB3-C23A-4A41-E0FF-FB90B9DC5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9E30D-21C8-87E4-1ECF-46227B9E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47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348B-8418-9AB3-68BA-FDFD0F58C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60D014-C410-FF05-6ED6-FCDD1AFA0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73979-D6B9-B7E7-339C-71798B5B8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AA8FB-2409-1B62-7A8F-ECAC9C59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2390B-AA2E-CF7B-8C48-33A7D67F9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5060E-8672-F32B-CF1D-B419EDF6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0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65A266-885A-B0E2-7875-2CE5BB48E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7D7C2-B556-E78F-FE64-4F29F45B7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2BC6A-06AE-F3C1-B327-8DD5C55E6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71BF96-9467-0B49-AF35-7149D7F70E39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95665-D3A0-E52C-EC63-BD0C96C8B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F9AD5-7365-81DC-A9D9-4EA2A607C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8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54937D49-5305-6AA3-991D-CCF792455FBE}"/>
              </a:ext>
            </a:extLst>
          </p:cNvPr>
          <p:cNvCxnSpPr>
            <a:cxnSpLocks/>
          </p:cNvCxnSpPr>
          <p:nvPr/>
        </p:nvCxnSpPr>
        <p:spPr>
          <a:xfrm flipH="1" flipV="1">
            <a:off x="1203767" y="5023413"/>
            <a:ext cx="3658134" cy="25744"/>
          </a:xfrm>
          <a:prstGeom prst="straightConnector1">
            <a:avLst/>
          </a:prstGeom>
          <a:ln w="82550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98B35DB6-65FD-507D-6A1F-11494D5EB715}"/>
              </a:ext>
            </a:extLst>
          </p:cNvPr>
          <p:cNvCxnSpPr>
            <a:cxnSpLocks/>
          </p:cNvCxnSpPr>
          <p:nvPr/>
        </p:nvCxnSpPr>
        <p:spPr>
          <a:xfrm>
            <a:off x="4872521" y="4681728"/>
            <a:ext cx="0" cy="1261872"/>
          </a:xfrm>
          <a:prstGeom prst="straightConnector1">
            <a:avLst/>
          </a:prstGeom>
          <a:ln w="825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80F430A-39CE-3DB1-0F6A-EAC4B20BFC05}"/>
              </a:ext>
            </a:extLst>
          </p:cNvPr>
          <p:cNvCxnSpPr>
            <a:cxnSpLocks/>
          </p:cNvCxnSpPr>
          <p:nvPr/>
        </p:nvCxnSpPr>
        <p:spPr>
          <a:xfrm>
            <a:off x="4574622" y="3588698"/>
            <a:ext cx="0" cy="2354902"/>
          </a:xfrm>
          <a:prstGeom prst="straightConnector1">
            <a:avLst/>
          </a:prstGeom>
          <a:ln w="825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37CD67D-1F51-D69A-A754-A92BC3AB24BF}"/>
              </a:ext>
            </a:extLst>
          </p:cNvPr>
          <p:cNvCxnSpPr>
            <a:cxnSpLocks/>
          </p:cNvCxnSpPr>
          <p:nvPr/>
        </p:nvCxnSpPr>
        <p:spPr>
          <a:xfrm flipV="1">
            <a:off x="5440172" y="3442829"/>
            <a:ext cx="0" cy="2135011"/>
          </a:xfrm>
          <a:prstGeom prst="straightConnector1">
            <a:avLst/>
          </a:prstGeom>
          <a:ln w="8255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6390D24-9D05-98ED-626B-0C37A7364B27}"/>
              </a:ext>
            </a:extLst>
          </p:cNvPr>
          <p:cNvCxnSpPr>
            <a:cxnSpLocks/>
          </p:cNvCxnSpPr>
          <p:nvPr/>
        </p:nvCxnSpPr>
        <p:spPr>
          <a:xfrm flipV="1">
            <a:off x="5010967" y="3431408"/>
            <a:ext cx="0" cy="1431407"/>
          </a:xfrm>
          <a:prstGeom prst="straightConnector1">
            <a:avLst/>
          </a:prstGeom>
          <a:ln w="825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3D01637-0D73-8DB6-A7D6-4A4AAC723513}"/>
              </a:ext>
            </a:extLst>
          </p:cNvPr>
          <p:cNvSpPr/>
          <p:nvPr/>
        </p:nvSpPr>
        <p:spPr>
          <a:xfrm>
            <a:off x="586246" y="844684"/>
            <a:ext cx="1920240" cy="640080"/>
          </a:xfrm>
          <a:prstGeom prst="rect">
            <a:avLst/>
          </a:prstGeom>
          <a:solidFill>
            <a:schemeClr val="accent2">
              <a:lumMod val="40000"/>
              <a:lumOff val="60000"/>
              <a:alpha val="49677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Gene Annotation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39D469-E8B7-9E17-B797-BB20947D9EA3}"/>
              </a:ext>
            </a:extLst>
          </p:cNvPr>
          <p:cNvSpPr/>
          <p:nvPr/>
        </p:nvSpPr>
        <p:spPr>
          <a:xfrm>
            <a:off x="575415" y="2948618"/>
            <a:ext cx="1920240" cy="640080"/>
          </a:xfrm>
          <a:prstGeom prst="rect">
            <a:avLst/>
          </a:prstGeom>
          <a:solidFill>
            <a:schemeClr val="accent2">
              <a:lumMod val="40000"/>
              <a:lumOff val="60000"/>
              <a:alpha val="49677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Coordinate Transformation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5CDB5A-8744-247B-F37C-C69E1421FF90}"/>
              </a:ext>
            </a:extLst>
          </p:cNvPr>
          <p:cNvSpPr/>
          <p:nvPr/>
        </p:nvSpPr>
        <p:spPr>
          <a:xfrm>
            <a:off x="3682087" y="846083"/>
            <a:ext cx="1920240" cy="640080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Dispersion Factors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7E5504-EA8D-081A-B0FA-81A7A1F111AC}"/>
              </a:ext>
            </a:extLst>
          </p:cNvPr>
          <p:cNvSpPr txBox="1"/>
          <p:nvPr/>
        </p:nvSpPr>
        <p:spPr>
          <a:xfrm>
            <a:off x="228892" y="136719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Preprocessing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A18DD3-EC0A-2D37-43B1-51EE774A1600}"/>
              </a:ext>
            </a:extLst>
          </p:cNvPr>
          <p:cNvSpPr txBox="1"/>
          <p:nvPr/>
        </p:nvSpPr>
        <p:spPr>
          <a:xfrm>
            <a:off x="3192102" y="133388"/>
            <a:ext cx="2744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Parameter Estimates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B1FB56-A586-8259-10E7-38DED12FC564}"/>
              </a:ext>
            </a:extLst>
          </p:cNvPr>
          <p:cNvSpPr/>
          <p:nvPr/>
        </p:nvSpPr>
        <p:spPr>
          <a:xfrm>
            <a:off x="3682087" y="1896642"/>
            <a:ext cx="1920240" cy="640080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Degree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8FF286-0A07-FD77-1F0F-A866C97EE4BC}"/>
              </a:ext>
            </a:extLst>
          </p:cNvPr>
          <p:cNvSpPr/>
          <p:nvPr/>
        </p:nvSpPr>
        <p:spPr>
          <a:xfrm>
            <a:off x="6698968" y="844684"/>
            <a:ext cx="1920240" cy="640080"/>
          </a:xfrm>
          <a:prstGeom prst="rect">
            <a:avLst/>
          </a:prstGeom>
          <a:solidFill>
            <a:srgbClr val="FF0000">
              <a:alpha val="50279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Apply Fixed Effects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37C156-CD87-5FE2-2A85-556935064C9E}"/>
              </a:ext>
            </a:extLst>
          </p:cNvPr>
          <p:cNvSpPr/>
          <p:nvPr/>
        </p:nvSpPr>
        <p:spPr>
          <a:xfrm>
            <a:off x="3682087" y="2951052"/>
            <a:ext cx="1920240" cy="640080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Fixed Effects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1FC567-7DB1-1928-DFCB-A119AEF9F1E5}"/>
              </a:ext>
            </a:extLst>
          </p:cNvPr>
          <p:cNvSpPr/>
          <p:nvPr/>
        </p:nvSpPr>
        <p:spPr>
          <a:xfrm>
            <a:off x="6696137" y="3095444"/>
            <a:ext cx="1920240" cy="1577947"/>
          </a:xfrm>
          <a:prstGeom prst="rect">
            <a:avLst/>
          </a:prstGeom>
          <a:solidFill>
            <a:srgbClr val="FF0000">
              <a:alpha val="5023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Sigmoid of Position and Spatial Distribution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D99072-BE6C-C6ED-2867-FBA486153AC8}"/>
              </a:ext>
            </a:extLst>
          </p:cNvPr>
          <p:cNvSpPr txBox="1"/>
          <p:nvPr/>
        </p:nvSpPr>
        <p:spPr>
          <a:xfrm>
            <a:off x="9312987" y="138975"/>
            <a:ext cx="2743200" cy="4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Model Fitting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6C1992-1453-F5DF-D02F-A3FFD0F7D0E6}"/>
              </a:ext>
            </a:extLst>
          </p:cNvPr>
          <p:cNvSpPr/>
          <p:nvPr/>
        </p:nvSpPr>
        <p:spPr>
          <a:xfrm>
            <a:off x="9760275" y="1896642"/>
            <a:ext cx="1920240" cy="640080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Likelihood Computation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B896B-4EB7-A458-0BA7-288847A9F9F1}"/>
              </a:ext>
            </a:extLst>
          </p:cNvPr>
          <p:cNvSpPr/>
          <p:nvPr/>
        </p:nvSpPr>
        <p:spPr>
          <a:xfrm>
            <a:off x="9739516" y="844684"/>
            <a:ext cx="1920240" cy="640080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Boundary Distance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93C667-A411-0D44-DC50-F066113990D5}"/>
              </a:ext>
            </a:extLst>
          </p:cNvPr>
          <p:cNvSpPr txBox="1"/>
          <p:nvPr/>
        </p:nvSpPr>
        <p:spPr>
          <a:xfrm>
            <a:off x="6088284" y="5303520"/>
            <a:ext cx="6103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Parameter Estimation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26233E-729F-C33F-0729-29405FDEB290}"/>
              </a:ext>
            </a:extLst>
          </p:cNvPr>
          <p:cNvSpPr/>
          <p:nvPr/>
        </p:nvSpPr>
        <p:spPr>
          <a:xfrm>
            <a:off x="6966341" y="5819715"/>
            <a:ext cx="1920240" cy="640080"/>
          </a:xfrm>
          <a:prstGeom prst="rect">
            <a:avLst/>
          </a:prstGeom>
          <a:solidFill>
            <a:schemeClr val="accent4">
              <a:lumMod val="40000"/>
              <a:lumOff val="60000"/>
              <a:alpha val="4991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MCMC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5A7A19-B52F-C7BD-AA21-0D866697F1B1}"/>
              </a:ext>
            </a:extLst>
          </p:cNvPr>
          <p:cNvSpPr/>
          <p:nvPr/>
        </p:nvSpPr>
        <p:spPr>
          <a:xfrm>
            <a:off x="9464274" y="5816721"/>
            <a:ext cx="1920240" cy="640080"/>
          </a:xfrm>
          <a:prstGeom prst="rect">
            <a:avLst/>
          </a:prstGeom>
          <a:solidFill>
            <a:schemeClr val="accent4">
              <a:lumMod val="40000"/>
              <a:lumOff val="60000"/>
              <a:alpha val="4991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Bootstrapping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8C2685-4787-14BD-75AB-AF7669E14AD6}"/>
              </a:ext>
            </a:extLst>
          </p:cNvPr>
          <p:cNvSpPr/>
          <p:nvPr/>
        </p:nvSpPr>
        <p:spPr>
          <a:xfrm>
            <a:off x="3681100" y="4034188"/>
            <a:ext cx="1920240" cy="6400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Random Effects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3E1837-9B21-091E-CB95-51C6BA675180}"/>
              </a:ext>
            </a:extLst>
          </p:cNvPr>
          <p:cNvSpPr txBox="1"/>
          <p:nvPr/>
        </p:nvSpPr>
        <p:spPr>
          <a:xfrm>
            <a:off x="0" y="5303520"/>
            <a:ext cx="6088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Hypothesis Testing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E48ABD-626C-99C2-C009-F22AB825D14D}"/>
              </a:ext>
            </a:extLst>
          </p:cNvPr>
          <p:cNvSpPr/>
          <p:nvPr/>
        </p:nvSpPr>
        <p:spPr>
          <a:xfrm>
            <a:off x="795924" y="5822366"/>
            <a:ext cx="1920240" cy="640080"/>
          </a:xfrm>
          <a:prstGeom prst="rect">
            <a:avLst/>
          </a:prstGeom>
          <a:solidFill>
            <a:srgbClr val="0070C0">
              <a:alpha val="4955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Confidence Intervals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DCCD322-76D1-1775-DBB9-AB2E6FEF1439}"/>
              </a:ext>
            </a:extLst>
          </p:cNvPr>
          <p:cNvSpPr/>
          <p:nvPr/>
        </p:nvSpPr>
        <p:spPr>
          <a:xfrm>
            <a:off x="3293857" y="5813142"/>
            <a:ext cx="1920240" cy="640080"/>
          </a:xfrm>
          <a:prstGeom prst="rect">
            <a:avLst/>
          </a:prstGeom>
          <a:solidFill>
            <a:srgbClr val="0070C0">
              <a:alpha val="4955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-values</a:t>
            </a:r>
            <a:endParaRPr lang="en-US" i="1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34272A6-8F55-128C-AB3E-1700D68579CB}"/>
              </a:ext>
            </a:extLst>
          </p:cNvPr>
          <p:cNvCxnSpPr>
            <a:cxnSpLocks/>
          </p:cNvCxnSpPr>
          <p:nvPr/>
        </p:nvCxnSpPr>
        <p:spPr>
          <a:xfrm>
            <a:off x="795924" y="1490634"/>
            <a:ext cx="0" cy="1576657"/>
          </a:xfrm>
          <a:prstGeom prst="straightConnector1">
            <a:avLst/>
          </a:prstGeom>
          <a:ln w="825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51AFFE9-3039-D4BF-DFB0-67E60D747199}"/>
              </a:ext>
            </a:extLst>
          </p:cNvPr>
          <p:cNvSpPr/>
          <p:nvPr/>
        </p:nvSpPr>
        <p:spPr>
          <a:xfrm>
            <a:off x="580412" y="1883629"/>
            <a:ext cx="1920240" cy="64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CCF Registration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261C05F-0604-607D-47D0-245A27AB533A}"/>
              </a:ext>
            </a:extLst>
          </p:cNvPr>
          <p:cNvCxnSpPr>
            <a:cxnSpLocks/>
          </p:cNvCxnSpPr>
          <p:nvPr/>
        </p:nvCxnSpPr>
        <p:spPr>
          <a:xfrm>
            <a:off x="2224591" y="2536722"/>
            <a:ext cx="0" cy="568967"/>
          </a:xfrm>
          <a:prstGeom prst="straightConnector1">
            <a:avLst/>
          </a:prstGeom>
          <a:ln w="825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CC31DCC-0780-C586-DEFE-8988E61F1A25}"/>
              </a:ext>
            </a:extLst>
          </p:cNvPr>
          <p:cNvCxnSpPr>
            <a:cxnSpLocks/>
          </p:cNvCxnSpPr>
          <p:nvPr/>
        </p:nvCxnSpPr>
        <p:spPr>
          <a:xfrm>
            <a:off x="3319911" y="1203835"/>
            <a:ext cx="457200" cy="0"/>
          </a:xfrm>
          <a:prstGeom prst="straightConnector1">
            <a:avLst/>
          </a:prstGeom>
          <a:ln w="825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2588A11-AFA4-F63A-6091-525F7A11CC6B}"/>
              </a:ext>
            </a:extLst>
          </p:cNvPr>
          <p:cNvCxnSpPr>
            <a:cxnSpLocks/>
          </p:cNvCxnSpPr>
          <p:nvPr/>
        </p:nvCxnSpPr>
        <p:spPr>
          <a:xfrm>
            <a:off x="3309739" y="2256390"/>
            <a:ext cx="457200" cy="0"/>
          </a:xfrm>
          <a:prstGeom prst="straightConnector1">
            <a:avLst/>
          </a:prstGeom>
          <a:ln w="825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44EA3B-78C4-9299-D4E1-61119A72E0BF}"/>
              </a:ext>
            </a:extLst>
          </p:cNvPr>
          <p:cNvCxnSpPr>
            <a:cxnSpLocks/>
          </p:cNvCxnSpPr>
          <p:nvPr/>
        </p:nvCxnSpPr>
        <p:spPr>
          <a:xfrm>
            <a:off x="3293858" y="1157363"/>
            <a:ext cx="0" cy="3264166"/>
          </a:xfrm>
          <a:prstGeom prst="straightConnector1">
            <a:avLst/>
          </a:prstGeom>
          <a:ln w="82550">
            <a:solidFill>
              <a:schemeClr val="bg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B794FBB-7C1C-89B7-3E3D-1E4DF36C9146}"/>
              </a:ext>
            </a:extLst>
          </p:cNvPr>
          <p:cNvCxnSpPr>
            <a:cxnSpLocks/>
          </p:cNvCxnSpPr>
          <p:nvPr/>
        </p:nvCxnSpPr>
        <p:spPr>
          <a:xfrm>
            <a:off x="3859197" y="2526119"/>
            <a:ext cx="0" cy="541172"/>
          </a:xfrm>
          <a:prstGeom prst="straightConnector1">
            <a:avLst/>
          </a:prstGeom>
          <a:ln w="825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BD98956-1E62-D0ED-DCF4-B9DF8D52385B}"/>
              </a:ext>
            </a:extLst>
          </p:cNvPr>
          <p:cNvCxnSpPr>
            <a:cxnSpLocks/>
          </p:cNvCxnSpPr>
          <p:nvPr/>
        </p:nvCxnSpPr>
        <p:spPr>
          <a:xfrm>
            <a:off x="6369542" y="2213453"/>
            <a:ext cx="0" cy="2184926"/>
          </a:xfrm>
          <a:prstGeom prst="straightConnector1">
            <a:avLst/>
          </a:prstGeom>
          <a:ln w="825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93B6FDA-B9F5-DD4A-0F48-CC1AE8486216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5601340" y="4354228"/>
            <a:ext cx="776311" cy="0"/>
          </a:xfrm>
          <a:prstGeom prst="straightConnector1">
            <a:avLst/>
          </a:prstGeom>
          <a:ln w="825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D84AEB1-6662-C56D-7E67-69415C00445B}"/>
              </a:ext>
            </a:extLst>
          </p:cNvPr>
          <p:cNvSpPr/>
          <p:nvPr/>
        </p:nvSpPr>
        <p:spPr>
          <a:xfrm>
            <a:off x="9739516" y="4029244"/>
            <a:ext cx="1920240" cy="640080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L-BFGS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2A1D438-CF21-FC61-42A3-99029F10964B}"/>
              </a:ext>
            </a:extLst>
          </p:cNvPr>
          <p:cNvCxnSpPr>
            <a:cxnSpLocks/>
          </p:cNvCxnSpPr>
          <p:nvPr/>
        </p:nvCxnSpPr>
        <p:spPr>
          <a:xfrm>
            <a:off x="11469964" y="2539556"/>
            <a:ext cx="0" cy="1625364"/>
          </a:xfrm>
          <a:prstGeom prst="straightConnector1">
            <a:avLst/>
          </a:prstGeom>
          <a:ln w="825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55A90AE-553C-0FBA-1AE8-DD3551B66644}"/>
              </a:ext>
            </a:extLst>
          </p:cNvPr>
          <p:cNvSpPr/>
          <p:nvPr/>
        </p:nvSpPr>
        <p:spPr>
          <a:xfrm>
            <a:off x="9739516" y="2972085"/>
            <a:ext cx="1920240" cy="6400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Boundary Penalty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D8AEBEA-04D5-0AC7-66E7-37BDD91DF944}"/>
              </a:ext>
            </a:extLst>
          </p:cNvPr>
          <p:cNvCxnSpPr>
            <a:cxnSpLocks/>
          </p:cNvCxnSpPr>
          <p:nvPr/>
        </p:nvCxnSpPr>
        <p:spPr>
          <a:xfrm>
            <a:off x="9968081" y="1480785"/>
            <a:ext cx="387" cy="1614659"/>
          </a:xfrm>
          <a:prstGeom prst="straightConnector1">
            <a:avLst/>
          </a:prstGeom>
          <a:ln w="825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1F79A27-592B-6386-5680-606FA6292007}"/>
              </a:ext>
            </a:extLst>
          </p:cNvPr>
          <p:cNvCxnSpPr>
            <a:cxnSpLocks/>
          </p:cNvCxnSpPr>
          <p:nvPr/>
        </p:nvCxnSpPr>
        <p:spPr>
          <a:xfrm>
            <a:off x="11195046" y="3612165"/>
            <a:ext cx="0" cy="552755"/>
          </a:xfrm>
          <a:prstGeom prst="straightConnector1">
            <a:avLst/>
          </a:prstGeom>
          <a:ln w="825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8DF82A8-5100-0432-325B-E84D64081B97}"/>
              </a:ext>
            </a:extLst>
          </p:cNvPr>
          <p:cNvCxnSpPr>
            <a:cxnSpLocks/>
          </p:cNvCxnSpPr>
          <p:nvPr/>
        </p:nvCxnSpPr>
        <p:spPr>
          <a:xfrm>
            <a:off x="6134305" y="1167539"/>
            <a:ext cx="0" cy="2200694"/>
          </a:xfrm>
          <a:prstGeom prst="straightConnector1">
            <a:avLst/>
          </a:prstGeom>
          <a:ln w="825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6F9DFC2-2DBD-1BE1-9541-027E684A1D98}"/>
              </a:ext>
            </a:extLst>
          </p:cNvPr>
          <p:cNvCxnSpPr>
            <a:cxnSpLocks/>
          </p:cNvCxnSpPr>
          <p:nvPr/>
        </p:nvCxnSpPr>
        <p:spPr>
          <a:xfrm flipH="1">
            <a:off x="5589831" y="3368903"/>
            <a:ext cx="576072" cy="0"/>
          </a:xfrm>
          <a:prstGeom prst="straightConnector1">
            <a:avLst/>
          </a:prstGeom>
          <a:ln w="825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E5CB198-2C98-8E6E-46FC-6576CC22661A}"/>
              </a:ext>
            </a:extLst>
          </p:cNvPr>
          <p:cNvCxnSpPr>
            <a:cxnSpLocks/>
          </p:cNvCxnSpPr>
          <p:nvPr/>
        </p:nvCxnSpPr>
        <p:spPr>
          <a:xfrm>
            <a:off x="6169305" y="1203949"/>
            <a:ext cx="658368" cy="0"/>
          </a:xfrm>
          <a:prstGeom prst="straightConnector1">
            <a:avLst/>
          </a:prstGeom>
          <a:ln w="825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B3F52CD-A6ED-6D60-857B-F61E8FBAA21E}"/>
              </a:ext>
            </a:extLst>
          </p:cNvPr>
          <p:cNvCxnSpPr>
            <a:cxnSpLocks/>
          </p:cNvCxnSpPr>
          <p:nvPr/>
        </p:nvCxnSpPr>
        <p:spPr>
          <a:xfrm>
            <a:off x="8398091" y="2541909"/>
            <a:ext cx="0" cy="699002"/>
          </a:xfrm>
          <a:prstGeom prst="straightConnector1">
            <a:avLst/>
          </a:prstGeom>
          <a:ln w="825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BE5A9FE-9F70-BD7B-C927-B56123905EDF}"/>
              </a:ext>
            </a:extLst>
          </p:cNvPr>
          <p:cNvSpPr/>
          <p:nvPr/>
        </p:nvSpPr>
        <p:spPr>
          <a:xfrm>
            <a:off x="6693574" y="1896642"/>
            <a:ext cx="1920240" cy="640080"/>
          </a:xfrm>
          <a:prstGeom prst="rect">
            <a:avLst/>
          </a:prstGeom>
          <a:solidFill>
            <a:srgbClr val="FF0000">
              <a:alpha val="4991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Apply Random Effects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4E7900B-0AEC-3DA4-E2C9-18208FB477BD}"/>
              </a:ext>
            </a:extLst>
          </p:cNvPr>
          <p:cNvCxnSpPr>
            <a:cxnSpLocks/>
          </p:cNvCxnSpPr>
          <p:nvPr/>
        </p:nvCxnSpPr>
        <p:spPr>
          <a:xfrm>
            <a:off x="6377651" y="2248179"/>
            <a:ext cx="447903" cy="0"/>
          </a:xfrm>
          <a:prstGeom prst="straightConnector1">
            <a:avLst/>
          </a:prstGeom>
          <a:ln w="825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F8CA884-D9AC-FF4D-86A3-BC3CBD156D3D}"/>
              </a:ext>
            </a:extLst>
          </p:cNvPr>
          <p:cNvSpPr txBox="1"/>
          <p:nvPr/>
        </p:nvSpPr>
        <p:spPr>
          <a:xfrm>
            <a:off x="6255844" y="139398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Prediction</a:t>
            </a:r>
            <a:endParaRPr lang="en-US" sz="2000" b="1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A35E1A8-8710-1791-64E4-81A2DEEF322B}"/>
              </a:ext>
            </a:extLst>
          </p:cNvPr>
          <p:cNvCxnSpPr>
            <a:cxnSpLocks/>
          </p:cNvCxnSpPr>
          <p:nvPr/>
        </p:nvCxnSpPr>
        <p:spPr>
          <a:xfrm>
            <a:off x="8398444" y="1480165"/>
            <a:ext cx="0" cy="510681"/>
          </a:xfrm>
          <a:prstGeom prst="straightConnector1">
            <a:avLst/>
          </a:prstGeom>
          <a:ln w="825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15D6EB7-8C31-CC55-01FA-1F87D5478233}"/>
              </a:ext>
            </a:extLst>
          </p:cNvPr>
          <p:cNvCxnSpPr>
            <a:cxnSpLocks/>
          </p:cNvCxnSpPr>
          <p:nvPr/>
        </p:nvCxnSpPr>
        <p:spPr>
          <a:xfrm flipH="1">
            <a:off x="9435185" y="1290600"/>
            <a:ext cx="21321" cy="2560320"/>
          </a:xfrm>
          <a:prstGeom prst="straightConnector1">
            <a:avLst/>
          </a:prstGeom>
          <a:ln w="82550">
            <a:solidFill>
              <a:srgbClr val="C0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B870B44-2792-E719-7B26-DC24EFDA6D15}"/>
              </a:ext>
            </a:extLst>
          </p:cNvPr>
          <p:cNvCxnSpPr>
            <a:cxnSpLocks/>
          </p:cNvCxnSpPr>
          <p:nvPr/>
        </p:nvCxnSpPr>
        <p:spPr>
          <a:xfrm>
            <a:off x="9225023" y="1025449"/>
            <a:ext cx="657089" cy="0"/>
          </a:xfrm>
          <a:prstGeom prst="straightConnector1">
            <a:avLst/>
          </a:prstGeom>
          <a:ln w="825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02E737C-8AA1-FB90-4448-3863761C9EDB}"/>
              </a:ext>
            </a:extLst>
          </p:cNvPr>
          <p:cNvCxnSpPr>
            <a:cxnSpLocks/>
          </p:cNvCxnSpPr>
          <p:nvPr/>
        </p:nvCxnSpPr>
        <p:spPr>
          <a:xfrm>
            <a:off x="9464274" y="2254649"/>
            <a:ext cx="379744" cy="0"/>
          </a:xfrm>
          <a:prstGeom prst="straightConnector1">
            <a:avLst/>
          </a:prstGeom>
          <a:ln w="825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6063B9A-89A3-B787-F3A1-022DBF155CDA}"/>
              </a:ext>
            </a:extLst>
          </p:cNvPr>
          <p:cNvCxnSpPr>
            <a:cxnSpLocks/>
          </p:cNvCxnSpPr>
          <p:nvPr/>
        </p:nvCxnSpPr>
        <p:spPr>
          <a:xfrm>
            <a:off x="9209324" y="983310"/>
            <a:ext cx="0" cy="1320052"/>
          </a:xfrm>
          <a:prstGeom prst="straightConnector1">
            <a:avLst/>
          </a:prstGeom>
          <a:ln w="82550">
            <a:solidFill>
              <a:srgbClr val="C0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6784376-358E-0514-1FD8-AA272D2B83AD}"/>
              </a:ext>
            </a:extLst>
          </p:cNvPr>
          <p:cNvCxnSpPr>
            <a:cxnSpLocks/>
          </p:cNvCxnSpPr>
          <p:nvPr/>
        </p:nvCxnSpPr>
        <p:spPr>
          <a:xfrm flipH="1">
            <a:off x="8611565" y="3829766"/>
            <a:ext cx="844951" cy="0"/>
          </a:xfrm>
          <a:prstGeom prst="straightConnector1">
            <a:avLst/>
          </a:prstGeom>
          <a:ln w="82550">
            <a:solidFill>
              <a:srgbClr val="C0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744D0E8-8D3D-51A3-82FD-D4296CC6A5BC}"/>
              </a:ext>
            </a:extLst>
          </p:cNvPr>
          <p:cNvCxnSpPr>
            <a:cxnSpLocks/>
          </p:cNvCxnSpPr>
          <p:nvPr/>
        </p:nvCxnSpPr>
        <p:spPr>
          <a:xfrm>
            <a:off x="9426181" y="1316378"/>
            <a:ext cx="455931" cy="0"/>
          </a:xfrm>
          <a:prstGeom prst="straightConnector1">
            <a:avLst/>
          </a:prstGeom>
          <a:ln w="825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37E0446-C41E-0A5F-DCA5-317A230C92EB}"/>
              </a:ext>
            </a:extLst>
          </p:cNvPr>
          <p:cNvCxnSpPr>
            <a:cxnSpLocks/>
          </p:cNvCxnSpPr>
          <p:nvPr/>
        </p:nvCxnSpPr>
        <p:spPr>
          <a:xfrm flipH="1">
            <a:off x="4727447" y="4887412"/>
            <a:ext cx="6108192" cy="0"/>
          </a:xfrm>
          <a:prstGeom prst="straightConnector1">
            <a:avLst/>
          </a:prstGeom>
          <a:ln w="8255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083A3B1-C249-4B30-BB03-E4029448C244}"/>
              </a:ext>
            </a:extLst>
          </p:cNvPr>
          <p:cNvCxnSpPr>
            <a:cxnSpLocks/>
          </p:cNvCxnSpPr>
          <p:nvPr/>
        </p:nvCxnSpPr>
        <p:spPr>
          <a:xfrm>
            <a:off x="939959" y="4835591"/>
            <a:ext cx="0" cy="1071433"/>
          </a:xfrm>
          <a:prstGeom prst="straightConnector1">
            <a:avLst/>
          </a:prstGeom>
          <a:ln w="825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9CBB80E-91EF-8C6E-3850-CFC4ACBA9C1D}"/>
              </a:ext>
            </a:extLst>
          </p:cNvPr>
          <p:cNvCxnSpPr>
            <a:cxnSpLocks/>
          </p:cNvCxnSpPr>
          <p:nvPr/>
        </p:nvCxnSpPr>
        <p:spPr>
          <a:xfrm>
            <a:off x="3293857" y="3284107"/>
            <a:ext cx="457200" cy="0"/>
          </a:xfrm>
          <a:prstGeom prst="straightConnector1">
            <a:avLst/>
          </a:prstGeom>
          <a:ln w="825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219977B-A29F-8012-78F7-7BE7217508E6}"/>
              </a:ext>
            </a:extLst>
          </p:cNvPr>
          <p:cNvCxnSpPr>
            <a:cxnSpLocks/>
          </p:cNvCxnSpPr>
          <p:nvPr/>
        </p:nvCxnSpPr>
        <p:spPr>
          <a:xfrm flipV="1">
            <a:off x="5225893" y="4536089"/>
            <a:ext cx="0" cy="1041751"/>
          </a:xfrm>
          <a:prstGeom prst="straightConnector1">
            <a:avLst/>
          </a:prstGeom>
          <a:ln w="8255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16D9D2A-7B6D-049A-A2B1-6A74C76735FC}"/>
              </a:ext>
            </a:extLst>
          </p:cNvPr>
          <p:cNvCxnSpPr>
            <a:cxnSpLocks/>
          </p:cNvCxnSpPr>
          <p:nvPr/>
        </p:nvCxnSpPr>
        <p:spPr>
          <a:xfrm>
            <a:off x="11887200" y="2216681"/>
            <a:ext cx="0" cy="3950208"/>
          </a:xfrm>
          <a:prstGeom prst="straightConnector1">
            <a:avLst/>
          </a:prstGeom>
          <a:ln w="82550">
            <a:solidFill>
              <a:schemeClr val="tx2">
                <a:lumMod val="50000"/>
                <a:lumOff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0CE39A1-0B9A-93DA-0BF7-D80707F48F51}"/>
              </a:ext>
            </a:extLst>
          </p:cNvPr>
          <p:cNvCxnSpPr>
            <a:cxnSpLocks/>
          </p:cNvCxnSpPr>
          <p:nvPr/>
        </p:nvCxnSpPr>
        <p:spPr>
          <a:xfrm flipH="1">
            <a:off x="11546952" y="2254649"/>
            <a:ext cx="298259" cy="0"/>
          </a:xfrm>
          <a:prstGeom prst="straightConnector1">
            <a:avLst/>
          </a:prstGeom>
          <a:ln w="8255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A4798416-0CA1-867F-BF91-E95CF0C8DEDE}"/>
              </a:ext>
            </a:extLst>
          </p:cNvPr>
          <p:cNvCxnSpPr>
            <a:cxnSpLocks/>
          </p:cNvCxnSpPr>
          <p:nvPr/>
        </p:nvCxnSpPr>
        <p:spPr>
          <a:xfrm flipH="1">
            <a:off x="2517758" y="4383282"/>
            <a:ext cx="769452" cy="0"/>
          </a:xfrm>
          <a:prstGeom prst="straightConnector1">
            <a:avLst/>
          </a:prstGeom>
          <a:ln w="82550">
            <a:solidFill>
              <a:schemeClr val="bg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0C53182E-F9A6-79D4-712A-D31E7EF4F1DE}"/>
              </a:ext>
            </a:extLst>
          </p:cNvPr>
          <p:cNvCxnSpPr>
            <a:cxnSpLocks/>
          </p:cNvCxnSpPr>
          <p:nvPr/>
        </p:nvCxnSpPr>
        <p:spPr>
          <a:xfrm flipH="1">
            <a:off x="11384514" y="6120244"/>
            <a:ext cx="502686" cy="0"/>
          </a:xfrm>
          <a:prstGeom prst="straightConnector1">
            <a:avLst/>
          </a:prstGeom>
          <a:ln w="82550">
            <a:solidFill>
              <a:schemeClr val="tx2">
                <a:lumMod val="50000"/>
                <a:lumOff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74D71A7-B331-7F68-146B-912AD09011B3}"/>
              </a:ext>
            </a:extLst>
          </p:cNvPr>
          <p:cNvCxnSpPr>
            <a:cxnSpLocks/>
          </p:cNvCxnSpPr>
          <p:nvPr/>
        </p:nvCxnSpPr>
        <p:spPr>
          <a:xfrm flipH="1">
            <a:off x="8610980" y="2263032"/>
            <a:ext cx="602468" cy="0"/>
          </a:xfrm>
          <a:prstGeom prst="straightConnector1">
            <a:avLst/>
          </a:prstGeom>
          <a:ln w="82550">
            <a:solidFill>
              <a:srgbClr val="C0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2544002F-7D18-D205-D4CD-042A53B8C885}"/>
              </a:ext>
            </a:extLst>
          </p:cNvPr>
          <p:cNvCxnSpPr>
            <a:cxnSpLocks/>
          </p:cNvCxnSpPr>
          <p:nvPr/>
        </p:nvCxnSpPr>
        <p:spPr>
          <a:xfrm flipV="1">
            <a:off x="4760449" y="4531298"/>
            <a:ext cx="0" cy="331517"/>
          </a:xfrm>
          <a:prstGeom prst="straightConnector1">
            <a:avLst/>
          </a:prstGeom>
          <a:ln w="825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" name="Rectangle 221">
            <a:extLst>
              <a:ext uri="{FF2B5EF4-FFF2-40B4-BE49-F238E27FC236}">
                <a16:creationId xmlns:a16="http://schemas.microsoft.com/office/drawing/2014/main" id="{4347C1AD-D470-D075-EABD-559DDCD07689}"/>
              </a:ext>
            </a:extLst>
          </p:cNvPr>
          <p:cNvSpPr/>
          <p:nvPr/>
        </p:nvSpPr>
        <p:spPr>
          <a:xfrm>
            <a:off x="582933" y="4035791"/>
            <a:ext cx="1920240" cy="640080"/>
          </a:xfrm>
          <a:prstGeom prst="rect">
            <a:avLst/>
          </a:prstGeom>
          <a:solidFill>
            <a:schemeClr val="bg1">
              <a:lumMod val="75000"/>
              <a:alpha val="49677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A7A68E4-9C62-2EB1-8373-9A1BE1DE8D60}"/>
              </a:ext>
            </a:extLst>
          </p:cNvPr>
          <p:cNvCxnSpPr>
            <a:cxnSpLocks/>
          </p:cNvCxnSpPr>
          <p:nvPr/>
        </p:nvCxnSpPr>
        <p:spPr>
          <a:xfrm flipH="1">
            <a:off x="2209800" y="3581400"/>
            <a:ext cx="14791" cy="568967"/>
          </a:xfrm>
          <a:prstGeom prst="straightConnector1">
            <a:avLst/>
          </a:prstGeom>
          <a:ln w="825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582115E6-3E15-93FC-26E9-A2CC95EA0A75}"/>
              </a:ext>
            </a:extLst>
          </p:cNvPr>
          <p:cNvCxnSpPr>
            <a:cxnSpLocks/>
          </p:cNvCxnSpPr>
          <p:nvPr/>
        </p:nvCxnSpPr>
        <p:spPr>
          <a:xfrm flipH="1">
            <a:off x="1600200" y="5212080"/>
            <a:ext cx="9098280" cy="0"/>
          </a:xfrm>
          <a:prstGeom prst="straightConnector1">
            <a:avLst/>
          </a:prstGeom>
          <a:ln w="82550">
            <a:solidFill>
              <a:schemeClr val="bg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F63A8DFF-44F2-5C76-78A3-B61B5879A3A3}"/>
              </a:ext>
            </a:extLst>
          </p:cNvPr>
          <p:cNvCxnSpPr>
            <a:cxnSpLocks/>
          </p:cNvCxnSpPr>
          <p:nvPr/>
        </p:nvCxnSpPr>
        <p:spPr>
          <a:xfrm flipH="1">
            <a:off x="902825" y="4862815"/>
            <a:ext cx="3661304" cy="0"/>
          </a:xfrm>
          <a:prstGeom prst="straightConnector1">
            <a:avLst/>
          </a:prstGeom>
          <a:ln w="825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B4E74561-7ED6-A268-73FC-7119C4294901}"/>
              </a:ext>
            </a:extLst>
          </p:cNvPr>
          <p:cNvCxnSpPr>
            <a:cxnSpLocks/>
          </p:cNvCxnSpPr>
          <p:nvPr/>
        </p:nvCxnSpPr>
        <p:spPr>
          <a:xfrm>
            <a:off x="10668000" y="5212080"/>
            <a:ext cx="0" cy="731520"/>
          </a:xfrm>
          <a:prstGeom prst="straightConnector1">
            <a:avLst/>
          </a:prstGeom>
          <a:ln w="825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0CEDBE68-97D9-C58D-6A92-B77421D9314A}"/>
              </a:ext>
            </a:extLst>
          </p:cNvPr>
          <p:cNvCxnSpPr>
            <a:cxnSpLocks/>
          </p:cNvCxnSpPr>
          <p:nvPr/>
        </p:nvCxnSpPr>
        <p:spPr>
          <a:xfrm flipV="1">
            <a:off x="10812684" y="4664596"/>
            <a:ext cx="0" cy="237744"/>
          </a:xfrm>
          <a:prstGeom prst="straightConnector1">
            <a:avLst/>
          </a:prstGeom>
          <a:ln w="8255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ECBDE5CF-2900-A2BC-23D6-98653B3A9E7A}"/>
              </a:ext>
            </a:extLst>
          </p:cNvPr>
          <p:cNvCxnSpPr>
            <a:cxnSpLocks/>
          </p:cNvCxnSpPr>
          <p:nvPr/>
        </p:nvCxnSpPr>
        <p:spPr>
          <a:xfrm flipH="1" flipV="1">
            <a:off x="5183737" y="5575650"/>
            <a:ext cx="2093267" cy="2190"/>
          </a:xfrm>
          <a:prstGeom prst="straightConnector1">
            <a:avLst/>
          </a:prstGeom>
          <a:ln w="82550">
            <a:solidFill>
              <a:schemeClr val="tx2">
                <a:lumMod val="50000"/>
                <a:lumOff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210C3CEE-7BC2-5E08-C2AF-3962D1B58A15}"/>
              </a:ext>
            </a:extLst>
          </p:cNvPr>
          <p:cNvCxnSpPr>
            <a:cxnSpLocks/>
          </p:cNvCxnSpPr>
          <p:nvPr/>
        </p:nvCxnSpPr>
        <p:spPr>
          <a:xfrm>
            <a:off x="1600200" y="4681728"/>
            <a:ext cx="0" cy="557784"/>
          </a:xfrm>
          <a:prstGeom prst="straightConnector1">
            <a:avLst/>
          </a:prstGeom>
          <a:ln w="82550">
            <a:solidFill>
              <a:schemeClr val="bg2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30FFD7FB-3BFD-638D-A5BB-387FAFC8264B}"/>
              </a:ext>
            </a:extLst>
          </p:cNvPr>
          <p:cNvCxnSpPr>
            <a:cxnSpLocks/>
          </p:cNvCxnSpPr>
          <p:nvPr/>
        </p:nvCxnSpPr>
        <p:spPr>
          <a:xfrm>
            <a:off x="7299252" y="5535139"/>
            <a:ext cx="0" cy="284576"/>
          </a:xfrm>
          <a:prstGeom prst="straightConnector1">
            <a:avLst/>
          </a:prstGeom>
          <a:ln w="82550">
            <a:solidFill>
              <a:schemeClr val="tx2">
                <a:lumMod val="50000"/>
                <a:lumOff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07E20348-5F19-C197-35C5-E8641BA6E242}"/>
              </a:ext>
            </a:extLst>
          </p:cNvPr>
          <p:cNvCxnSpPr>
            <a:cxnSpLocks/>
          </p:cNvCxnSpPr>
          <p:nvPr/>
        </p:nvCxnSpPr>
        <p:spPr>
          <a:xfrm>
            <a:off x="1203767" y="4992624"/>
            <a:ext cx="0" cy="914400"/>
          </a:xfrm>
          <a:prstGeom prst="straightConnector1">
            <a:avLst/>
          </a:prstGeom>
          <a:ln w="825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FADBDC68-C049-7D07-6DD8-EDBF261D1321}"/>
              </a:ext>
            </a:extLst>
          </p:cNvPr>
          <p:cNvCxnSpPr>
            <a:cxnSpLocks/>
          </p:cNvCxnSpPr>
          <p:nvPr/>
        </p:nvCxnSpPr>
        <p:spPr>
          <a:xfrm>
            <a:off x="3321934" y="548640"/>
            <a:ext cx="2468880" cy="0"/>
          </a:xfrm>
          <a:prstGeom prst="line">
            <a:avLst/>
          </a:prstGeom>
          <a:ln w="28575" cmpd="sng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31E6CC44-64F7-0368-830F-E09A777889A1}"/>
              </a:ext>
            </a:extLst>
          </p:cNvPr>
          <p:cNvCxnSpPr>
            <a:cxnSpLocks/>
          </p:cNvCxnSpPr>
          <p:nvPr/>
        </p:nvCxnSpPr>
        <p:spPr>
          <a:xfrm>
            <a:off x="365760" y="548640"/>
            <a:ext cx="2468880" cy="0"/>
          </a:xfrm>
          <a:prstGeom prst="line">
            <a:avLst/>
          </a:prstGeom>
          <a:ln w="28575" cmpd="sng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A380D4E4-F7A1-6167-585A-B16A69951288}"/>
              </a:ext>
            </a:extLst>
          </p:cNvPr>
          <p:cNvCxnSpPr>
            <a:cxnSpLocks/>
          </p:cNvCxnSpPr>
          <p:nvPr/>
        </p:nvCxnSpPr>
        <p:spPr>
          <a:xfrm>
            <a:off x="6400800" y="548640"/>
            <a:ext cx="2468880" cy="0"/>
          </a:xfrm>
          <a:prstGeom prst="line">
            <a:avLst/>
          </a:prstGeom>
          <a:ln w="28575" cmpd="sng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94D1D885-0444-BB5A-D733-459F7F098C49}"/>
              </a:ext>
            </a:extLst>
          </p:cNvPr>
          <p:cNvCxnSpPr>
            <a:cxnSpLocks/>
          </p:cNvCxnSpPr>
          <p:nvPr/>
        </p:nvCxnSpPr>
        <p:spPr>
          <a:xfrm>
            <a:off x="9418320" y="548640"/>
            <a:ext cx="2468880" cy="0"/>
          </a:xfrm>
          <a:prstGeom prst="line">
            <a:avLst/>
          </a:prstGeom>
          <a:ln w="28575" cmpd="sng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4089B145-63B2-304B-3E33-48171AF1F618}"/>
              </a:ext>
            </a:extLst>
          </p:cNvPr>
          <p:cNvCxnSpPr>
            <a:cxnSpLocks/>
          </p:cNvCxnSpPr>
          <p:nvPr/>
        </p:nvCxnSpPr>
        <p:spPr>
          <a:xfrm>
            <a:off x="7807065" y="5669280"/>
            <a:ext cx="2617329" cy="0"/>
          </a:xfrm>
          <a:prstGeom prst="line">
            <a:avLst/>
          </a:prstGeom>
          <a:ln w="28575" cmpd="sng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910608A2-499D-C35F-725F-3C41B0A48863}"/>
              </a:ext>
            </a:extLst>
          </p:cNvPr>
          <p:cNvCxnSpPr>
            <a:cxnSpLocks/>
          </p:cNvCxnSpPr>
          <p:nvPr/>
        </p:nvCxnSpPr>
        <p:spPr>
          <a:xfrm>
            <a:off x="1724169" y="5669280"/>
            <a:ext cx="2617329" cy="0"/>
          </a:xfrm>
          <a:prstGeom prst="line">
            <a:avLst/>
          </a:prstGeom>
          <a:ln w="28575" cmpd="sng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3" name="Oval 362">
            <a:extLst>
              <a:ext uri="{FF2B5EF4-FFF2-40B4-BE49-F238E27FC236}">
                <a16:creationId xmlns:a16="http://schemas.microsoft.com/office/drawing/2014/main" id="{9F3C995B-3C9B-B261-7A0C-8A01C81ACB01}"/>
              </a:ext>
            </a:extLst>
          </p:cNvPr>
          <p:cNvSpPr/>
          <p:nvPr/>
        </p:nvSpPr>
        <p:spPr>
          <a:xfrm>
            <a:off x="2321962" y="3284107"/>
            <a:ext cx="488260" cy="43525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x</a:t>
            </a:r>
            <a:endParaRPr lang="en-US" sz="2400" i="1" dirty="0"/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486B9CFF-E460-B596-17BE-68E324EF69B3}"/>
              </a:ext>
            </a:extLst>
          </p:cNvPr>
          <p:cNvSpPr/>
          <p:nvPr/>
        </p:nvSpPr>
        <p:spPr>
          <a:xfrm>
            <a:off x="338793" y="3856914"/>
            <a:ext cx="488260" cy="43525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y</a:t>
            </a:r>
            <a:endParaRPr lang="en-US" sz="2400" i="1" dirty="0"/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ADD9ED73-0699-3D0A-925D-048D9402F34E}"/>
              </a:ext>
            </a:extLst>
          </p:cNvPr>
          <p:cNvSpPr/>
          <p:nvPr/>
        </p:nvSpPr>
        <p:spPr>
          <a:xfrm>
            <a:off x="5356860" y="1202526"/>
            <a:ext cx="488260" cy="43525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1" dirty="0"/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98C52A0C-0CE2-7FA9-BB9E-E98439BE875F}"/>
              </a:ext>
            </a:extLst>
          </p:cNvPr>
          <p:cNvSpPr/>
          <p:nvPr/>
        </p:nvSpPr>
        <p:spPr>
          <a:xfrm>
            <a:off x="5355502" y="2292344"/>
            <a:ext cx="488260" cy="43525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d</a:t>
            </a:r>
            <a:endParaRPr lang="en-US" sz="2400" i="1" dirty="0"/>
          </a:p>
        </p:txBody>
      </p:sp>
      <p:sp>
        <p:nvSpPr>
          <p:cNvPr id="367" name="Rounded Rectangle 366">
            <a:extLst>
              <a:ext uri="{FF2B5EF4-FFF2-40B4-BE49-F238E27FC236}">
                <a16:creationId xmlns:a16="http://schemas.microsoft.com/office/drawing/2014/main" id="{F4C22F3B-FB9B-9308-09F3-2FB2B62FA620}"/>
              </a:ext>
            </a:extLst>
          </p:cNvPr>
          <p:cNvSpPr/>
          <p:nvPr/>
        </p:nvSpPr>
        <p:spPr>
          <a:xfrm>
            <a:off x="3465231" y="1636142"/>
            <a:ext cx="1222110" cy="38035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LRO test</a:t>
            </a:r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107F7E7B-56D5-717A-ECB2-2632B66D938D}"/>
              </a:ext>
            </a:extLst>
          </p:cNvPr>
          <p:cNvSpPr/>
          <p:nvPr/>
        </p:nvSpPr>
        <p:spPr>
          <a:xfrm>
            <a:off x="3476763" y="3395163"/>
            <a:ext cx="488260" cy="43525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1" dirty="0">
              <a:solidFill>
                <a:schemeClr val="tx1"/>
              </a:solidFill>
            </a:endParaRPr>
          </a:p>
        </p:txBody>
      </p:sp>
      <p:sp>
        <p:nvSpPr>
          <p:cNvPr id="369" name="Oval 368">
            <a:extLst>
              <a:ext uri="{FF2B5EF4-FFF2-40B4-BE49-F238E27FC236}">
                <a16:creationId xmlns:a16="http://schemas.microsoft.com/office/drawing/2014/main" id="{CFBB6ECE-67B9-FED7-1C23-8CBF368122F3}"/>
              </a:ext>
            </a:extLst>
          </p:cNvPr>
          <p:cNvSpPr/>
          <p:nvPr/>
        </p:nvSpPr>
        <p:spPr>
          <a:xfrm>
            <a:off x="5285108" y="3857937"/>
            <a:ext cx="488260" cy="43525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1" dirty="0">
              <a:solidFill>
                <a:schemeClr val="tx1"/>
              </a:solidFill>
            </a:endParaRPr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CC99C6EF-3D44-9499-D394-094FFEB04FDD}"/>
              </a:ext>
            </a:extLst>
          </p:cNvPr>
          <p:cNvSpPr/>
          <p:nvPr/>
        </p:nvSpPr>
        <p:spPr>
          <a:xfrm>
            <a:off x="8417923" y="4099673"/>
            <a:ext cx="488260" cy="43525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372" name="Rounded Rectangle 371">
            <a:extLst>
              <a:ext uri="{FF2B5EF4-FFF2-40B4-BE49-F238E27FC236}">
                <a16:creationId xmlns:a16="http://schemas.microsoft.com/office/drawing/2014/main" id="{D0BF1455-2E79-FFD7-87A9-61ADBC848FC6}"/>
              </a:ext>
            </a:extLst>
          </p:cNvPr>
          <p:cNvSpPr/>
          <p:nvPr/>
        </p:nvSpPr>
        <p:spPr>
          <a:xfrm>
            <a:off x="8299982" y="722430"/>
            <a:ext cx="767838" cy="551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i="1" dirty="0">
              <a:solidFill>
                <a:schemeClr val="tx1"/>
              </a:solidFill>
            </a:endParaRPr>
          </a:p>
        </p:txBody>
      </p:sp>
      <p:sp>
        <p:nvSpPr>
          <p:cNvPr id="373" name="Rounded Rectangle 372">
            <a:extLst>
              <a:ext uri="{FF2B5EF4-FFF2-40B4-BE49-F238E27FC236}">
                <a16:creationId xmlns:a16="http://schemas.microsoft.com/office/drawing/2014/main" id="{5E123884-2B9E-3027-5C90-F85CA08DF19D}"/>
              </a:ext>
            </a:extLst>
          </p:cNvPr>
          <p:cNvSpPr/>
          <p:nvPr/>
        </p:nvSpPr>
        <p:spPr>
          <a:xfrm>
            <a:off x="6730307" y="2426351"/>
            <a:ext cx="525378" cy="38250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1E4A9A9B-8914-843E-0A7A-30F98DC31C91}"/>
                  </a:ext>
                </a:extLst>
              </p:cNvPr>
              <p:cNvSpPr txBox="1"/>
              <p:nvPr/>
            </p:nvSpPr>
            <p:spPr>
              <a:xfrm>
                <a:off x="6629162" y="2383645"/>
                <a:ext cx="71355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1E4A9A9B-8914-843E-0A7A-30F98DC31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162" y="2383645"/>
                <a:ext cx="71355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E606D581-B0CD-E6C1-1D8D-7A30286B2AF3}"/>
                  </a:ext>
                </a:extLst>
              </p:cNvPr>
              <p:cNvSpPr txBox="1"/>
              <p:nvPr/>
            </p:nvSpPr>
            <p:spPr>
              <a:xfrm>
                <a:off x="8226619" y="4123996"/>
                <a:ext cx="88999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E606D581-B0CD-E6C1-1D8D-7A30286B2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619" y="4123996"/>
                <a:ext cx="88999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0" name="TextBox 379">
                <a:extLst>
                  <a:ext uri="{FF2B5EF4-FFF2-40B4-BE49-F238E27FC236}">
                    <a16:creationId xmlns:a16="http://schemas.microsoft.com/office/drawing/2014/main" id="{E9A6C564-6434-8607-7490-B2DD3FB435CD}"/>
                  </a:ext>
                </a:extLst>
              </p:cNvPr>
              <p:cNvSpPr txBox="1"/>
              <p:nvPr/>
            </p:nvSpPr>
            <p:spPr>
              <a:xfrm>
                <a:off x="8099837" y="741948"/>
                <a:ext cx="121315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m:rPr>
                          <m:sty m:val="p"/>
                        </m:rP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0" name="TextBox 379">
                <a:extLst>
                  <a:ext uri="{FF2B5EF4-FFF2-40B4-BE49-F238E27FC236}">
                    <a16:creationId xmlns:a16="http://schemas.microsoft.com/office/drawing/2014/main" id="{E9A6C564-6434-8607-7490-B2DD3FB43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837" y="741948"/>
                <a:ext cx="1213150" cy="461665"/>
              </a:xfrm>
              <a:prstGeom prst="rect">
                <a:avLst/>
              </a:prstGeom>
              <a:blipFill>
                <a:blip r:embed="rId4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CC033841-BB8D-857B-FA99-FFD6B744A559}"/>
                  </a:ext>
                </a:extLst>
              </p:cNvPr>
              <p:cNvSpPr txBox="1"/>
              <p:nvPr/>
            </p:nvSpPr>
            <p:spPr>
              <a:xfrm>
                <a:off x="5003464" y="1149989"/>
                <a:ext cx="119575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γ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CC033841-BB8D-857B-FA99-FFD6B744A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464" y="1149989"/>
                <a:ext cx="1195752" cy="461665"/>
              </a:xfrm>
              <a:prstGeom prst="rect">
                <a:avLst/>
              </a:prstGeom>
              <a:blipFill>
                <a:blip r:embed="rId5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4" name="TextBox 383">
                <a:extLst>
                  <a:ext uri="{FF2B5EF4-FFF2-40B4-BE49-F238E27FC236}">
                    <a16:creationId xmlns:a16="http://schemas.microsoft.com/office/drawing/2014/main" id="{0A82904A-A3FC-1120-3D53-1DB9CF896F30}"/>
                  </a:ext>
                </a:extLst>
              </p:cNvPr>
              <p:cNvSpPr txBox="1"/>
              <p:nvPr/>
            </p:nvSpPr>
            <p:spPr>
              <a:xfrm>
                <a:off x="3363871" y="3373347"/>
                <a:ext cx="70305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84" name="TextBox 383">
                <a:extLst>
                  <a:ext uri="{FF2B5EF4-FFF2-40B4-BE49-F238E27FC236}">
                    <a16:creationId xmlns:a16="http://schemas.microsoft.com/office/drawing/2014/main" id="{0A82904A-A3FC-1120-3D53-1DB9CF896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871" y="3373347"/>
                <a:ext cx="703057" cy="461665"/>
              </a:xfrm>
              <a:prstGeom prst="rect">
                <a:avLst/>
              </a:prstGeom>
              <a:blipFill>
                <a:blip r:embed="rId6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6" name="TextBox 385">
                <a:extLst>
                  <a:ext uri="{FF2B5EF4-FFF2-40B4-BE49-F238E27FC236}">
                    <a16:creationId xmlns:a16="http://schemas.microsoft.com/office/drawing/2014/main" id="{5248CAB0-51CC-3CE5-B22E-9BAB93A77674}"/>
                  </a:ext>
                </a:extLst>
              </p:cNvPr>
              <p:cNvSpPr txBox="1"/>
              <p:nvPr/>
            </p:nvSpPr>
            <p:spPr>
              <a:xfrm>
                <a:off x="5105298" y="3803355"/>
                <a:ext cx="83982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ρ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86" name="TextBox 385">
                <a:extLst>
                  <a:ext uri="{FF2B5EF4-FFF2-40B4-BE49-F238E27FC236}">
                    <a16:creationId xmlns:a16="http://schemas.microsoft.com/office/drawing/2014/main" id="{5248CAB0-51CC-3CE5-B22E-9BAB93A77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298" y="3803355"/>
                <a:ext cx="839828" cy="461665"/>
              </a:xfrm>
              <a:prstGeom prst="rect">
                <a:avLst/>
              </a:prstGeom>
              <a:blipFill>
                <a:blip r:embed="rId7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24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62</Words>
  <Application>Microsoft Macintosh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Barkasi, Michael</dc:creator>
  <cp:lastModifiedBy>Barkasi, Michael</cp:lastModifiedBy>
  <cp:revision>1</cp:revision>
  <dcterms:created xsi:type="dcterms:W3CDTF">2025-04-27T17:51:47Z</dcterms:created>
  <dcterms:modified xsi:type="dcterms:W3CDTF">2025-04-28T03:14:05Z</dcterms:modified>
</cp:coreProperties>
</file>