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8458200" cy="6400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16" userDrawn="1">
          <p15:clr>
            <a:srgbClr val="A4A3A4"/>
          </p15:clr>
        </p15:guide>
        <p15:guide id="2" pos="266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5C62"/>
    <a:srgbClr val="1FBFC9"/>
    <a:srgbClr val="FF2F92"/>
    <a:srgbClr val="9B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AC2874-D1E0-C24A-A39A-122BCD6BBAD5}" v="4" dt="2025-05-24T14:50:45.63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74"/>
    <p:restoredTop sz="94694"/>
  </p:normalViewPr>
  <p:slideViewPr>
    <p:cSldViewPr snapToGrid="0">
      <p:cViewPr varScale="1">
        <p:scale>
          <a:sx n="125" d="100"/>
          <a:sy n="125" d="100"/>
        </p:scale>
        <p:origin x="2456" y="168"/>
      </p:cViewPr>
      <p:guideLst>
        <p:guide orient="horz" pos="2016"/>
        <p:guide pos="2664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rkasi, Michael" userId="604489e9-c8b5-4a18-ae0d-3a3e29c44efc" providerId="ADAL" clId="{2289464C-FE5A-1C4F-8201-2C9097759D9A}"/>
    <pc:docChg chg="custSel modSld modMainMaster">
      <pc:chgData name="Barkasi, Michael" userId="604489e9-c8b5-4a18-ae0d-3a3e29c44efc" providerId="ADAL" clId="{2289464C-FE5A-1C4F-8201-2C9097759D9A}" dt="2025-05-20T18:14:56.413" v="28" actId="20577"/>
      <pc:docMkLst>
        <pc:docMk/>
      </pc:docMkLst>
      <pc:sldChg chg="addSp delSp modSp mod">
        <pc:chgData name="Barkasi, Michael" userId="604489e9-c8b5-4a18-ae0d-3a3e29c44efc" providerId="ADAL" clId="{2289464C-FE5A-1C4F-8201-2C9097759D9A}" dt="2025-05-20T18:14:56.413" v="28" actId="20577"/>
        <pc:sldMkLst>
          <pc:docMk/>
          <pc:sldMk cId="1160241537" sldId="256"/>
        </pc:sldMkLst>
        <pc:spChg chg="add mod">
          <ac:chgData name="Barkasi, Michael" userId="604489e9-c8b5-4a18-ae0d-3a3e29c44efc" providerId="ADAL" clId="{2289464C-FE5A-1C4F-8201-2C9097759D9A}" dt="2025-05-20T18:14:45.849" v="25" actId="1076"/>
          <ac:spMkLst>
            <pc:docMk/>
            <pc:sldMk cId="1160241537" sldId="256"/>
            <ac:spMk id="9" creationId="{38728E77-B77E-21D2-4C76-6F9AF58D94B4}"/>
          </ac:spMkLst>
        </pc:spChg>
        <pc:spChg chg="add mod">
          <ac:chgData name="Barkasi, Michael" userId="604489e9-c8b5-4a18-ae0d-3a3e29c44efc" providerId="ADAL" clId="{2289464C-FE5A-1C4F-8201-2C9097759D9A}" dt="2025-05-20T18:14:56.413" v="28" actId="20577"/>
          <ac:spMkLst>
            <pc:docMk/>
            <pc:sldMk cId="1160241537" sldId="256"/>
            <ac:spMk id="10" creationId="{D61C9E44-2E41-6087-7892-4FA2EC303BD6}"/>
          </ac:spMkLst>
        </pc:sp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4" creationId="{89995C01-3319-AA1D-30B5-E67445520907}"/>
          </ac:picMkLst>
        </pc:picChg>
        <pc:picChg chg="add mod">
          <ac:chgData name="Barkasi, Michael" userId="604489e9-c8b5-4a18-ae0d-3a3e29c44efc" providerId="ADAL" clId="{2289464C-FE5A-1C4F-8201-2C9097759D9A}" dt="2025-05-20T18:12:43.413" v="11" actId="1076"/>
          <ac:picMkLst>
            <pc:docMk/>
            <pc:sldMk cId="1160241537" sldId="256"/>
            <ac:picMk id="6" creationId="{2A09E399-F201-7AEE-FB61-15E2C85CF544}"/>
          </ac:picMkLst>
        </pc:picChg>
        <pc:cxnChg chg="add mod">
          <ac:chgData name="Barkasi, Michael" userId="604489e9-c8b5-4a18-ae0d-3a3e29c44efc" providerId="ADAL" clId="{2289464C-FE5A-1C4F-8201-2C9097759D9A}" dt="2025-05-20T18:13:36.583" v="21" actId="1076"/>
          <ac:cxnSpMkLst>
            <pc:docMk/>
            <pc:sldMk cId="1160241537" sldId="256"/>
            <ac:cxnSpMk id="8" creationId="{6D5C557E-2BF0-C562-B996-21FE58F42E44}"/>
          </ac:cxnSpMkLst>
        </pc:cxnChg>
      </pc:sldChg>
      <pc:sldMasterChg chg="modSp modSldLayout">
        <pc:chgData name="Barkasi, Michael" userId="604489e9-c8b5-4a18-ae0d-3a3e29c44efc" providerId="ADAL" clId="{2289464C-FE5A-1C4F-8201-2C9097759D9A}" dt="2025-05-20T18:11:53.958" v="8"/>
        <pc:sldMasterMkLst>
          <pc:docMk/>
          <pc:sldMasterMk cId="171461312" sldId="2147483672"/>
        </pc:sldMasterMkLst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69657434" sldId="2147483673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35915611" sldId="2147483675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192792159" sldId="2147483676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544962617" sldId="2147483677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3329222126" sldId="2147483680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2241992417" sldId="2147483681"/>
          </pc:sldLayoutMkLst>
        </pc:sldLayoutChg>
        <pc:sldLayoutChg chg="modSp">
          <pc:chgData name="Barkasi, Michael" userId="604489e9-c8b5-4a18-ae0d-3a3e29c44efc" providerId="ADAL" clId="{2289464C-FE5A-1C4F-8201-2C9097759D9A}" dt="2025-05-20T18:11:53.958" v="8"/>
          <pc:sldLayoutMkLst>
            <pc:docMk/>
            <pc:sldMasterMk cId="171461312" sldId="2147483672"/>
            <pc:sldLayoutMk cId="1772471420" sldId="2147483683"/>
          </pc:sldLayoutMkLst>
        </pc:sldLayoutChg>
      </pc:sldMasterChg>
      <pc:sldMasterChg chg="modSp modSldLayout">
        <pc:chgData name="Barkasi, Michael" userId="604489e9-c8b5-4a18-ae0d-3a3e29c44efc" providerId="ADAL" clId="{2289464C-FE5A-1C4F-8201-2C9097759D9A}" dt="2025-05-20T18:12:21.317" v="10"/>
        <pc:sldMasterMkLst>
          <pc:docMk/>
          <pc:sldMasterMk cId="3247497693" sldId="2147483684"/>
        </pc:sldMasterMkLst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2116635149" sldId="2147483685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672255106" sldId="2147483687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735921359" sldId="2147483688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861326343" sldId="2147483689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620424510" sldId="2147483692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1171014480" sldId="2147483693"/>
          </pc:sldLayoutMkLst>
        </pc:sldLayoutChg>
        <pc:sldLayoutChg chg="modSp">
          <pc:chgData name="Barkasi, Michael" userId="604489e9-c8b5-4a18-ae0d-3a3e29c44efc" providerId="ADAL" clId="{2289464C-FE5A-1C4F-8201-2C9097759D9A}" dt="2025-05-20T18:12:21.317" v="10"/>
          <pc:sldLayoutMkLst>
            <pc:docMk/>
            <pc:sldMasterMk cId="3247497693" sldId="2147483684"/>
            <pc:sldLayoutMk cId="4286711109" sldId="2147483695"/>
          </pc:sldLayoutMkLst>
        </pc:sldLayoutChg>
      </pc:sldMasterChg>
    </pc:docChg>
  </pc:docChgLst>
  <pc:docChgLst>
    <pc:chgData name="Barkasi, Michael" userId="604489e9-c8b5-4a18-ae0d-3a3e29c44efc" providerId="ADAL" clId="{F19F6765-F9C2-2F4B-B759-1DC0051C5417}"/>
    <pc:docChg chg="undo custSel addSld delSld modSld modMainMaster">
      <pc:chgData name="Barkasi, Michael" userId="604489e9-c8b5-4a18-ae0d-3a3e29c44efc" providerId="ADAL" clId="{F19F6765-F9C2-2F4B-B759-1DC0051C5417}" dt="2025-05-20T17:16:12.712" v="1253" actId="2696"/>
      <pc:docMkLst>
        <pc:docMk/>
      </pc:docMkLst>
      <pc:sldChg chg="addSp delSp modSp mod modAnim">
        <pc:chgData name="Barkasi, Michael" userId="604489e9-c8b5-4a18-ae0d-3a3e29c44efc" providerId="ADAL" clId="{F19F6765-F9C2-2F4B-B759-1DC0051C5417}" dt="2025-05-20T17:15:58.539" v="1252" actId="1076"/>
        <pc:sldMkLst>
          <pc:docMk/>
          <pc:sldMk cId="1160241537" sldId="256"/>
        </pc:sldMkLst>
      </pc:sldChg>
      <pc:sldChg chg="modSp add del">
        <pc:chgData name="Barkasi, Michael" userId="604489e9-c8b5-4a18-ae0d-3a3e29c44efc" providerId="ADAL" clId="{F19F6765-F9C2-2F4B-B759-1DC0051C5417}" dt="2025-05-20T17:16:12.712" v="1253" actId="2696"/>
        <pc:sldMkLst>
          <pc:docMk/>
          <pc:sldMk cId="1281726417" sldId="257"/>
        </pc:sldMkLst>
      </pc:sldChg>
      <pc:sldMasterChg chg="modSp modSldLayout">
        <pc:chgData name="Barkasi, Michael" userId="604489e9-c8b5-4a18-ae0d-3a3e29c44efc" providerId="ADAL" clId="{F19F6765-F9C2-2F4B-B759-1DC0051C5417}" dt="2025-05-20T17:14:49.637" v="1247"/>
        <pc:sldMasterMkLst>
          <pc:docMk/>
          <pc:sldMasterMk cId="1703888869" sldId="2147483648"/>
        </pc:sldMasterMkLst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294584495" sldId="2147483649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3860423307" sldId="2147483651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10068252" sldId="2147483652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182980002" sldId="2147483653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630747394" sldId="2147483656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1146306857" sldId="2147483657"/>
          </pc:sldLayoutMkLst>
        </pc:sldLayoutChg>
        <pc:sldLayoutChg chg="modSp">
          <pc:chgData name="Barkasi, Michael" userId="604489e9-c8b5-4a18-ae0d-3a3e29c44efc" providerId="ADAL" clId="{F19F6765-F9C2-2F4B-B759-1DC0051C5417}" dt="2025-05-20T17:14:49.637" v="1247"/>
          <pc:sldLayoutMkLst>
            <pc:docMk/>
            <pc:sldMasterMk cId="1703888869" sldId="2147483648"/>
            <pc:sldLayoutMk cId="2326339952" sldId="2147483659"/>
          </pc:sldLayoutMkLst>
        </pc:sldLayoutChg>
      </pc:sldMasterChg>
      <pc:sldMasterChg chg="modSp modSldLayout">
        <pc:chgData name="Barkasi, Michael" userId="604489e9-c8b5-4a18-ae0d-3a3e29c44efc" providerId="ADAL" clId="{F19F6765-F9C2-2F4B-B759-1DC0051C5417}" dt="2025-05-20T17:15:26.142" v="1249"/>
        <pc:sldMasterMkLst>
          <pc:docMk/>
          <pc:sldMasterMk cId="3418025854" sldId="2147483660"/>
        </pc:sldMasterMkLst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4154619400" sldId="2147483661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643788476" sldId="2147483663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869613234" sldId="2147483664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1255117067" sldId="2147483665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810937757" sldId="2147483668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2692747777" sldId="2147483669"/>
          </pc:sldLayoutMkLst>
        </pc:sldLayoutChg>
        <pc:sldLayoutChg chg="modSp">
          <pc:chgData name="Barkasi, Michael" userId="604489e9-c8b5-4a18-ae0d-3a3e29c44efc" providerId="ADAL" clId="{F19F6765-F9C2-2F4B-B759-1DC0051C5417}" dt="2025-05-20T17:15:26.142" v="1249"/>
          <pc:sldLayoutMkLst>
            <pc:docMk/>
            <pc:sldMasterMk cId="3418025854" sldId="2147483660"/>
            <pc:sldLayoutMk cId="3745215703" sldId="2147483671"/>
          </pc:sldLayoutMkLst>
        </pc:sldLayoutChg>
      </pc:sldMasterChg>
    </pc:docChg>
  </pc:docChgLst>
  <pc:docChgLst>
    <pc:chgData name="Barkasi, Michael" userId="604489e9-c8b5-4a18-ae0d-3a3e29c44efc" providerId="ADAL" clId="{72AC2874-D1E0-C24A-A39A-122BCD6BBAD5}"/>
    <pc:docChg chg="modSld">
      <pc:chgData name="Barkasi, Michael" userId="604489e9-c8b5-4a18-ae0d-3a3e29c44efc" providerId="ADAL" clId="{72AC2874-D1E0-C24A-A39A-122BCD6BBAD5}" dt="2025-05-24T14:50:45.634" v="3" actId="14826"/>
      <pc:docMkLst>
        <pc:docMk/>
      </pc:docMkLst>
      <pc:sldChg chg="modSp">
        <pc:chgData name="Barkasi, Michael" userId="604489e9-c8b5-4a18-ae0d-3a3e29c44efc" providerId="ADAL" clId="{72AC2874-D1E0-C24A-A39A-122BCD6BBAD5}" dt="2025-05-24T14:50:45.634" v="3" actId="14826"/>
        <pc:sldMkLst>
          <pc:docMk/>
          <pc:sldMk cId="1160241537" sldId="256"/>
        </pc:sldMkLst>
        <pc:picChg chg="mod">
          <ac:chgData name="Barkasi, Michael" userId="604489e9-c8b5-4a18-ae0d-3a3e29c44efc" providerId="ADAL" clId="{72AC2874-D1E0-C24A-A39A-122BCD6BBAD5}" dt="2025-05-21T11:58:53.039" v="0" actId="14826"/>
          <ac:picMkLst>
            <pc:docMk/>
            <pc:sldMk cId="1160241537" sldId="256"/>
            <ac:picMk id="4" creationId="{89995C01-3319-AA1D-30B5-E67445520907}"/>
          </ac:picMkLst>
        </pc:picChg>
        <pc:picChg chg="mod">
          <ac:chgData name="Barkasi, Michael" userId="604489e9-c8b5-4a18-ae0d-3a3e29c44efc" providerId="ADAL" clId="{72AC2874-D1E0-C24A-A39A-122BCD6BBAD5}" dt="2025-05-24T14:50:45.634" v="3" actId="14826"/>
          <ac:picMkLst>
            <pc:docMk/>
            <pc:sldMk cId="1160241537" sldId="256"/>
            <ac:picMk id="6" creationId="{2A09E399-F201-7AEE-FB61-15E2C85CF544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34365" y="1047539"/>
            <a:ext cx="7189470" cy="2228427"/>
          </a:xfrm>
        </p:spPr>
        <p:txBody>
          <a:bodyPr anchor="b"/>
          <a:lstStyle>
            <a:lvl1pPr algn="ctr"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57275" y="3361902"/>
            <a:ext cx="6343650" cy="1545378"/>
          </a:xfrm>
        </p:spPr>
        <p:txBody>
          <a:bodyPr/>
          <a:lstStyle>
            <a:lvl1pPr marL="0" indent="0" algn="ctr">
              <a:buNone/>
              <a:defRPr sz="2220"/>
            </a:lvl1pPr>
            <a:lvl2pPr marL="422910" indent="0" algn="ctr">
              <a:buNone/>
              <a:defRPr sz="1850"/>
            </a:lvl2pPr>
            <a:lvl3pPr marL="845820" indent="0" algn="ctr">
              <a:buNone/>
              <a:defRPr sz="1665"/>
            </a:lvl3pPr>
            <a:lvl4pPr marL="1268730" indent="0" algn="ctr">
              <a:buNone/>
              <a:defRPr sz="1480"/>
            </a:lvl4pPr>
            <a:lvl5pPr marL="1691640" indent="0" algn="ctr">
              <a:buNone/>
              <a:defRPr sz="1480"/>
            </a:lvl5pPr>
            <a:lvl6pPr marL="2114550" indent="0" algn="ctr">
              <a:buNone/>
              <a:defRPr sz="1480"/>
            </a:lvl6pPr>
            <a:lvl7pPr marL="2537460" indent="0" algn="ctr">
              <a:buNone/>
              <a:defRPr sz="1480"/>
            </a:lvl7pPr>
            <a:lvl8pPr marL="2960370" indent="0" algn="ctr">
              <a:buNone/>
              <a:defRPr sz="1480"/>
            </a:lvl8pPr>
            <a:lvl9pPr marL="3383280" indent="0" algn="ctr">
              <a:buNone/>
              <a:defRPr sz="14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425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903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052900" y="340783"/>
            <a:ext cx="1823799" cy="542438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502" y="340783"/>
            <a:ext cx="5365671" cy="542438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17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15234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7096" y="1595757"/>
            <a:ext cx="7295198" cy="2662555"/>
          </a:xfrm>
        </p:spPr>
        <p:txBody>
          <a:bodyPr anchor="b"/>
          <a:lstStyle>
            <a:lvl1pPr>
              <a:defRPr sz="55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7096" y="4283500"/>
            <a:ext cx="7295198" cy="1400175"/>
          </a:xfrm>
        </p:spPr>
        <p:txBody>
          <a:bodyPr/>
          <a:lstStyle>
            <a:lvl1pPr marL="0" indent="0">
              <a:buNone/>
              <a:defRPr sz="2220">
                <a:solidFill>
                  <a:schemeClr val="tx1">
                    <a:tint val="82000"/>
                  </a:schemeClr>
                </a:solidFill>
              </a:defRPr>
            </a:lvl1pPr>
            <a:lvl2pPr marL="422910" indent="0">
              <a:buNone/>
              <a:defRPr sz="1850">
                <a:solidFill>
                  <a:schemeClr val="tx1">
                    <a:tint val="82000"/>
                  </a:schemeClr>
                </a:solidFill>
              </a:defRPr>
            </a:lvl2pPr>
            <a:lvl3pPr marL="845820" indent="0">
              <a:buNone/>
              <a:defRPr sz="1665">
                <a:solidFill>
                  <a:schemeClr val="tx1">
                    <a:tint val="82000"/>
                  </a:schemeClr>
                </a:solidFill>
              </a:defRPr>
            </a:lvl3pPr>
            <a:lvl4pPr marL="126873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4pPr>
            <a:lvl5pPr marL="169164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5pPr>
            <a:lvl6pPr marL="211455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6pPr>
            <a:lvl7pPr marL="253746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7pPr>
            <a:lvl8pPr marL="296037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8pPr>
            <a:lvl9pPr marL="3383280" indent="0">
              <a:buNone/>
              <a:defRPr sz="14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44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501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81964" y="1703917"/>
            <a:ext cx="3594735" cy="40612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340785"/>
            <a:ext cx="7295198" cy="12371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2604" y="1569085"/>
            <a:ext cx="3578215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604" y="2338070"/>
            <a:ext cx="3578215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81964" y="1569085"/>
            <a:ext cx="3595837" cy="768985"/>
          </a:xfrm>
        </p:spPr>
        <p:txBody>
          <a:bodyPr anchor="b"/>
          <a:lstStyle>
            <a:lvl1pPr marL="0" indent="0">
              <a:buNone/>
              <a:defRPr sz="2220" b="1"/>
            </a:lvl1pPr>
            <a:lvl2pPr marL="422910" indent="0">
              <a:buNone/>
              <a:defRPr sz="1850" b="1"/>
            </a:lvl2pPr>
            <a:lvl3pPr marL="845820" indent="0">
              <a:buNone/>
              <a:defRPr sz="1665" b="1"/>
            </a:lvl3pPr>
            <a:lvl4pPr marL="1268730" indent="0">
              <a:buNone/>
              <a:defRPr sz="1480" b="1"/>
            </a:lvl4pPr>
            <a:lvl5pPr marL="1691640" indent="0">
              <a:buNone/>
              <a:defRPr sz="1480" b="1"/>
            </a:lvl5pPr>
            <a:lvl6pPr marL="2114550" indent="0">
              <a:buNone/>
              <a:defRPr sz="1480" b="1"/>
            </a:lvl6pPr>
            <a:lvl7pPr marL="2537460" indent="0">
              <a:buNone/>
              <a:defRPr sz="1480" b="1"/>
            </a:lvl7pPr>
            <a:lvl8pPr marL="2960370" indent="0">
              <a:buNone/>
              <a:defRPr sz="1480" b="1"/>
            </a:lvl8pPr>
            <a:lvl9pPr marL="3383280" indent="0">
              <a:buNone/>
              <a:defRPr sz="14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81964" y="2338070"/>
            <a:ext cx="3595837" cy="343894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537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6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763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95837" y="921598"/>
            <a:ext cx="4281964" cy="4548717"/>
          </a:xfrm>
        </p:spPr>
        <p:txBody>
          <a:bodyPr/>
          <a:lstStyle>
            <a:lvl1pPr>
              <a:defRPr sz="2960"/>
            </a:lvl1pPr>
            <a:lvl2pPr>
              <a:defRPr sz="2590"/>
            </a:lvl2pPr>
            <a:lvl3pPr>
              <a:defRPr sz="2220"/>
            </a:lvl3pPr>
            <a:lvl4pPr>
              <a:defRPr sz="1850"/>
            </a:lvl4pPr>
            <a:lvl5pPr>
              <a:defRPr sz="1850"/>
            </a:lvl5pPr>
            <a:lvl6pPr>
              <a:defRPr sz="1850"/>
            </a:lvl6pPr>
            <a:lvl7pPr>
              <a:defRPr sz="1850"/>
            </a:lvl7pPr>
            <a:lvl8pPr>
              <a:defRPr sz="1850"/>
            </a:lvl8pPr>
            <a:lvl9pPr>
              <a:defRPr sz="18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955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2603" y="426720"/>
            <a:ext cx="2727990" cy="1493520"/>
          </a:xfrm>
        </p:spPr>
        <p:txBody>
          <a:bodyPr anchor="b"/>
          <a:lstStyle>
            <a:lvl1pPr>
              <a:defRPr sz="29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95837" y="921598"/>
            <a:ext cx="4281964" cy="4548717"/>
          </a:xfrm>
        </p:spPr>
        <p:txBody>
          <a:bodyPr anchor="t"/>
          <a:lstStyle>
            <a:lvl1pPr marL="0" indent="0">
              <a:buNone/>
              <a:defRPr sz="2960"/>
            </a:lvl1pPr>
            <a:lvl2pPr marL="422910" indent="0">
              <a:buNone/>
              <a:defRPr sz="2590"/>
            </a:lvl2pPr>
            <a:lvl3pPr marL="845820" indent="0">
              <a:buNone/>
              <a:defRPr sz="2220"/>
            </a:lvl3pPr>
            <a:lvl4pPr marL="1268730" indent="0">
              <a:buNone/>
              <a:defRPr sz="1850"/>
            </a:lvl4pPr>
            <a:lvl5pPr marL="1691640" indent="0">
              <a:buNone/>
              <a:defRPr sz="1850"/>
            </a:lvl5pPr>
            <a:lvl6pPr marL="2114550" indent="0">
              <a:buNone/>
              <a:defRPr sz="1850"/>
            </a:lvl6pPr>
            <a:lvl7pPr marL="2537460" indent="0">
              <a:buNone/>
              <a:defRPr sz="1850"/>
            </a:lvl7pPr>
            <a:lvl8pPr marL="2960370" indent="0">
              <a:buNone/>
              <a:defRPr sz="1850"/>
            </a:lvl8pPr>
            <a:lvl9pPr marL="3383280" indent="0">
              <a:buNone/>
              <a:defRPr sz="18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2603" y="1920240"/>
            <a:ext cx="2727990" cy="3557482"/>
          </a:xfrm>
        </p:spPr>
        <p:txBody>
          <a:bodyPr/>
          <a:lstStyle>
            <a:lvl1pPr marL="0" indent="0">
              <a:buNone/>
              <a:defRPr sz="1480"/>
            </a:lvl1pPr>
            <a:lvl2pPr marL="422910" indent="0">
              <a:buNone/>
              <a:defRPr sz="1295"/>
            </a:lvl2pPr>
            <a:lvl3pPr marL="845820" indent="0">
              <a:buNone/>
              <a:defRPr sz="1110"/>
            </a:lvl3pPr>
            <a:lvl4pPr marL="1268730" indent="0">
              <a:buNone/>
              <a:defRPr sz="925"/>
            </a:lvl4pPr>
            <a:lvl5pPr marL="1691640" indent="0">
              <a:buNone/>
              <a:defRPr sz="925"/>
            </a:lvl5pPr>
            <a:lvl6pPr marL="2114550" indent="0">
              <a:buNone/>
              <a:defRPr sz="925"/>
            </a:lvl6pPr>
            <a:lvl7pPr marL="2537460" indent="0">
              <a:buNone/>
              <a:defRPr sz="925"/>
            </a:lvl7pPr>
            <a:lvl8pPr marL="2960370" indent="0">
              <a:buNone/>
              <a:defRPr sz="925"/>
            </a:lvl8pPr>
            <a:lvl9pPr marL="3383280" indent="0">
              <a:buNone/>
              <a:defRPr sz="92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1BF96-9467-0B49-AF35-7149D7F70E39}" type="datetimeFigureOut">
              <a:rPr lang="en-US" smtClean="0"/>
              <a:t>5/24/25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73B440-2E26-1F41-A810-01B253535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0855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501" y="340785"/>
            <a:ext cx="7295198" cy="12371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501" y="1703917"/>
            <a:ext cx="7295198" cy="40612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81501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71BF96-9467-0B49-AF35-7149D7F70E39}" type="datetimeFigureOut">
              <a:rPr lang="en-US" smtClean="0"/>
              <a:pPr/>
              <a:t>5/24/25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01779" y="5932595"/>
            <a:ext cx="2854643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973604" y="5932595"/>
            <a:ext cx="1903095" cy="3407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1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73B440-2E26-1F41-A810-01B253535B1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293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845820" rtl="0" eaLnBrk="1" latinLnBrk="0" hangingPunct="1">
        <a:lnSpc>
          <a:spcPct val="90000"/>
        </a:lnSpc>
        <a:spcBef>
          <a:spcPct val="0"/>
        </a:spcBef>
        <a:buNone/>
        <a:defRPr sz="407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1455" indent="-211455" algn="l" defTabSz="845820" rtl="0" eaLnBrk="1" latinLnBrk="0" hangingPunct="1">
        <a:lnSpc>
          <a:spcPct val="90000"/>
        </a:lnSpc>
        <a:spcBef>
          <a:spcPts val="925"/>
        </a:spcBef>
        <a:buFont typeface="Arial" panose="020B0604020202020204" pitchFamily="34" charset="0"/>
        <a:buChar char="•"/>
        <a:defRPr sz="2590" kern="1200">
          <a:solidFill>
            <a:schemeClr val="tx1"/>
          </a:solidFill>
          <a:latin typeface="+mn-lt"/>
          <a:ea typeface="+mn-ea"/>
          <a:cs typeface="+mn-cs"/>
        </a:defRPr>
      </a:lvl1pPr>
      <a:lvl2pPr marL="63436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2220" kern="1200">
          <a:solidFill>
            <a:schemeClr val="tx1"/>
          </a:solidFill>
          <a:latin typeface="+mn-lt"/>
          <a:ea typeface="+mn-ea"/>
          <a:cs typeface="+mn-cs"/>
        </a:defRPr>
      </a:lvl2pPr>
      <a:lvl3pPr marL="105727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850" kern="1200">
          <a:solidFill>
            <a:schemeClr val="tx1"/>
          </a:solidFill>
          <a:latin typeface="+mn-lt"/>
          <a:ea typeface="+mn-ea"/>
          <a:cs typeface="+mn-cs"/>
        </a:defRPr>
      </a:lvl3pPr>
      <a:lvl4pPr marL="148018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90309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32600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74891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317182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594735" indent="-211455" algn="l" defTabSz="845820" rtl="0" eaLnBrk="1" latinLnBrk="0" hangingPunct="1">
        <a:lnSpc>
          <a:spcPct val="90000"/>
        </a:lnSpc>
        <a:spcBef>
          <a:spcPts val="463"/>
        </a:spcBef>
        <a:buFont typeface="Arial" panose="020B0604020202020204" pitchFamily="34" charset="0"/>
        <a:buChar char="•"/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1pPr>
      <a:lvl2pPr marL="42291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2pPr>
      <a:lvl3pPr marL="84582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3pPr>
      <a:lvl4pPr marL="126873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4pPr>
      <a:lvl5pPr marL="169164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5pPr>
      <a:lvl6pPr marL="211455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6pPr>
      <a:lvl7pPr marL="253746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7pPr>
      <a:lvl8pPr marL="296037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8pPr>
      <a:lvl9pPr marL="3383280" algn="l" defTabSz="845820" rtl="0" eaLnBrk="1" latinLnBrk="0" hangingPunct="1">
        <a:defRPr sz="16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995C01-3319-AA1D-30B5-E6744552090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77850" y="147865"/>
            <a:ext cx="7772398" cy="37483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A09E399-F201-7AEE-FB61-15E2C85CF54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79795" y="4099379"/>
            <a:ext cx="7768508" cy="2217374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D5C557E-2BF0-C562-B996-21FE58F42E44}"/>
              </a:ext>
            </a:extLst>
          </p:cNvPr>
          <p:cNvCxnSpPr/>
          <p:nvPr/>
        </p:nvCxnSpPr>
        <p:spPr>
          <a:xfrm>
            <a:off x="113847" y="3977640"/>
            <a:ext cx="8230506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38728E77-B77E-21D2-4C76-6F9AF58D94B4}"/>
              </a:ext>
            </a:extLst>
          </p:cNvPr>
          <p:cNvSpPr txBox="1"/>
          <p:nvPr/>
        </p:nvSpPr>
        <p:spPr>
          <a:xfrm>
            <a:off x="47170" y="65314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1C9E44-2E41-6087-7892-4FA2EC303BD6}"/>
              </a:ext>
            </a:extLst>
          </p:cNvPr>
          <p:cNvSpPr txBox="1"/>
          <p:nvPr/>
        </p:nvSpPr>
        <p:spPr>
          <a:xfrm>
            <a:off x="0" y="4059078"/>
            <a:ext cx="338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160241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1633</TotalTime>
  <Words>2</Words>
  <Application>Microsoft Macintosh PowerPoint</Application>
  <PresentationFormat>Custom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Barkasi, Michael</dc:creator>
  <cp:lastModifiedBy>Barkasi, Michael</cp:lastModifiedBy>
  <cp:revision>1</cp:revision>
  <dcterms:created xsi:type="dcterms:W3CDTF">2025-04-27T17:51:47Z</dcterms:created>
  <dcterms:modified xsi:type="dcterms:W3CDTF">2025-05-24T14:50:49Z</dcterms:modified>
</cp:coreProperties>
</file>