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0EF6E8-3B32-EE45-9FCF-294DF6CDB004}" v="5" dt="2025-05-21T11:57:28.001"/>
    <p1510:client id="{F19F6765-F9C2-2F4B-B759-1DC0051C5417}" v="134" dt="2025-05-20T17:15:26.142"/>
  </p1510:revLst>
</p1510:revInfo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1633</TotalTime>
  <Words>28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Barkasi, Michael</dc:creator>
  <cp:lastModifiedBy>Barkasi, Michael</cp:lastModifiedBy>
  <cp:revision>1</cp:revision>
  <dcterms:created xsi:type="dcterms:W3CDTF">2025-04-27T17:51:47Z</dcterms:created>
  <dcterms:modified xsi:type="dcterms:W3CDTF">2025-05-21T11:57:31Z</dcterms:modified>
</cp:coreProperties>
</file>