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4EE84-B793-7A44-8CB4-26442A0C269D}" v="3" dt="2025-06-10T17:31:18.610"/>
  </p1510:revLst>
</p1510:revInfo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2289464C-FE5A-1C4F-8201-2C9097759D9A}"/>
    <pc:docChg chg="custSel modSld modMainMaster">
      <pc:chgData name="Barkasi, Michael" userId="604489e9-c8b5-4a18-ae0d-3a3e29c44efc" providerId="ADAL" clId="{2289464C-FE5A-1C4F-8201-2C9097759D9A}" dt="2025-05-20T18:14:56.413" v="28" actId="20577"/>
      <pc:docMkLst>
        <pc:docMk/>
      </pc:docMkLst>
      <pc:sldChg chg="addSp delSp modSp mod">
        <pc:chgData name="Barkasi, Michael" userId="604489e9-c8b5-4a18-ae0d-3a3e29c44efc" providerId="ADAL" clId="{2289464C-FE5A-1C4F-8201-2C9097759D9A}" dt="2025-05-20T18:14:56.413" v="28" actId="20577"/>
        <pc:sldMkLst>
          <pc:docMk/>
          <pc:sldMk cId="1160241537" sldId="256"/>
        </pc:sldMkLst>
        <pc:spChg chg="add mod">
          <ac:chgData name="Barkasi, Michael" userId="604489e9-c8b5-4a18-ae0d-3a3e29c44efc" providerId="ADAL" clId="{2289464C-FE5A-1C4F-8201-2C9097759D9A}" dt="2025-05-20T18:14:45.849" v="25" actId="1076"/>
          <ac:spMkLst>
            <pc:docMk/>
            <pc:sldMk cId="1160241537" sldId="256"/>
            <ac:spMk id="9" creationId="{38728E77-B77E-21D2-4C76-6F9AF58D94B4}"/>
          </ac:spMkLst>
        </pc:spChg>
        <pc:spChg chg="add mod">
          <ac:chgData name="Barkasi, Michael" userId="604489e9-c8b5-4a18-ae0d-3a3e29c44efc" providerId="ADAL" clId="{2289464C-FE5A-1C4F-8201-2C9097759D9A}" dt="2025-05-20T18:14:56.413" v="28" actId="20577"/>
          <ac:spMkLst>
            <pc:docMk/>
            <pc:sldMk cId="1160241537" sldId="256"/>
            <ac:spMk id="10" creationId="{D61C9E44-2E41-6087-7892-4FA2EC303BD6}"/>
          </ac:spMkLst>
        </pc:sp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4" creationId="{89995C01-3319-AA1D-30B5-E67445520907}"/>
          </ac:picMkLst>
        </pc:pic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6" creationId="{2A09E399-F201-7AEE-FB61-15E2C85CF544}"/>
          </ac:picMkLst>
        </pc:picChg>
        <pc:cxnChg chg="add mod">
          <ac:chgData name="Barkasi, Michael" userId="604489e9-c8b5-4a18-ae0d-3a3e29c44efc" providerId="ADAL" clId="{2289464C-FE5A-1C4F-8201-2C9097759D9A}" dt="2025-05-20T18:13:36.583" v="21" actId="1076"/>
          <ac:cxnSpMkLst>
            <pc:docMk/>
            <pc:sldMk cId="1160241537" sldId="256"/>
            <ac:cxnSpMk id="8" creationId="{6D5C557E-2BF0-C562-B996-21FE58F42E44}"/>
          </ac:cxnSpMkLst>
        </pc:cxnChg>
      </pc:sldChg>
      <pc:sldMasterChg chg="modSp modSldLayout">
        <pc:chgData name="Barkasi, Michael" userId="604489e9-c8b5-4a18-ae0d-3a3e29c44efc" providerId="ADAL" clId="{2289464C-FE5A-1C4F-8201-2C9097759D9A}" dt="2025-05-20T18:11:53.958" v="8"/>
        <pc:sldMasterMkLst>
          <pc:docMk/>
          <pc:sldMasterMk cId="171461312" sldId="2147483672"/>
        </pc:sldMasterMkLst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69657434" sldId="2147483673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35915611" sldId="2147483675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192792159" sldId="2147483676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44962617" sldId="2147483677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329222126" sldId="2147483680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2241992417" sldId="2147483681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1772471420" sldId="2147483683"/>
          </pc:sldLayoutMkLst>
        </pc:sldLayoutChg>
      </pc:sldMasterChg>
      <pc:sldMasterChg chg="modSp modSldLayout">
        <pc:chgData name="Barkasi, Michael" userId="604489e9-c8b5-4a18-ae0d-3a3e29c44efc" providerId="ADAL" clId="{2289464C-FE5A-1C4F-8201-2C9097759D9A}" dt="2025-05-20T18:12:21.317" v="10"/>
        <pc:sldMasterMkLst>
          <pc:docMk/>
          <pc:sldMasterMk cId="3247497693" sldId="2147483684"/>
        </pc:sldMasterMkLst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2116635149" sldId="2147483685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672255106" sldId="2147483687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735921359" sldId="2147483688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861326343" sldId="2147483689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620424510" sldId="2147483692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171014480" sldId="2147483693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4286711109" sldId="2147483695"/>
          </pc:sldLayoutMkLst>
        </pc:sldLayoutChg>
      </pc:sldMasterChg>
    </pc:docChg>
  </pc:docChgLst>
  <pc:docChgLst>
    <pc:chgData name="Barkasi, Michael" userId="604489e9-c8b5-4a18-ae0d-3a3e29c44efc" providerId="ADAL" clId="{F19F6765-F9C2-2F4B-B759-1DC0051C5417}"/>
    <pc:docChg chg="undo custSel addSld delSld modSld modMainMaster">
      <pc:chgData name="Barkasi, Michael" userId="604489e9-c8b5-4a18-ae0d-3a3e29c44efc" providerId="ADAL" clId="{F19F6765-F9C2-2F4B-B759-1DC0051C5417}" dt="2025-05-20T17:16:12.712" v="1253" actId="2696"/>
      <pc:docMkLst>
        <pc:docMk/>
      </pc:docMkLst>
      <pc:sldChg chg="addSp delSp modSp mod modAnim">
        <pc:chgData name="Barkasi, Michael" userId="604489e9-c8b5-4a18-ae0d-3a3e29c44efc" providerId="ADAL" clId="{F19F6765-F9C2-2F4B-B759-1DC0051C5417}" dt="2025-05-20T17:15:58.539" v="1252" actId="1076"/>
        <pc:sldMkLst>
          <pc:docMk/>
          <pc:sldMk cId="1160241537" sldId="256"/>
        </pc:sldMkLst>
      </pc:sldChg>
      <pc:sldChg chg="modSp add del">
        <pc:chgData name="Barkasi, Michael" userId="604489e9-c8b5-4a18-ae0d-3a3e29c44efc" providerId="ADAL" clId="{F19F6765-F9C2-2F4B-B759-1DC0051C5417}" dt="2025-05-20T17:16:12.712" v="1253" actId="2696"/>
        <pc:sldMkLst>
          <pc:docMk/>
          <pc:sldMk cId="1281726417" sldId="257"/>
        </pc:sldMkLst>
      </pc:sldChg>
      <pc:sldMasterChg chg="modSp modSldLayout">
        <pc:chgData name="Barkasi, Michael" userId="604489e9-c8b5-4a18-ae0d-3a3e29c44efc" providerId="ADAL" clId="{F19F6765-F9C2-2F4B-B759-1DC0051C5417}" dt="2025-05-20T17:14:49.637" v="1247"/>
        <pc:sldMasterMkLst>
          <pc:docMk/>
          <pc:sldMasterMk cId="1703888869" sldId="2147483648"/>
        </pc:sldMasterMkLst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294584495" sldId="2147483649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3860423307" sldId="2147483651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10068252" sldId="2147483652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182980002" sldId="2147483653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630747394" sldId="2147483656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146306857" sldId="2147483657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26339952" sldId="2147483659"/>
          </pc:sldLayoutMkLst>
        </pc:sldLayoutChg>
      </pc:sldMasterChg>
      <pc:sldMasterChg chg="modSp modSldLayout">
        <pc:chgData name="Barkasi, Michael" userId="604489e9-c8b5-4a18-ae0d-3a3e29c44efc" providerId="ADAL" clId="{F19F6765-F9C2-2F4B-B759-1DC0051C5417}" dt="2025-05-20T17:15:26.142" v="1249"/>
        <pc:sldMasterMkLst>
          <pc:docMk/>
          <pc:sldMasterMk cId="3418025854" sldId="2147483660"/>
        </pc:sldMasterMkLst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4154619400" sldId="2147483661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643788476" sldId="2147483663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869613234" sldId="2147483664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1255117067" sldId="2147483665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810937757" sldId="2147483668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692747777" sldId="2147483669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745215703" sldId="2147483671"/>
          </pc:sldLayoutMkLst>
        </pc:sldLayoutChg>
      </pc:sldMasterChg>
    </pc:docChg>
  </pc:docChgLst>
  <pc:docChgLst>
    <pc:chgData name="Barkasi, Michael" userId="604489e9-c8b5-4a18-ae0d-3a3e29c44efc" providerId="ADAL" clId="{72AC2874-D1E0-C24A-A39A-122BCD6BBAD5}"/>
    <pc:docChg chg="modSld">
      <pc:chgData name="Barkasi, Michael" userId="604489e9-c8b5-4a18-ae0d-3a3e29c44efc" providerId="ADAL" clId="{72AC2874-D1E0-C24A-A39A-122BCD6BBAD5}" dt="2025-05-24T14:50:45.634" v="3" actId="14826"/>
      <pc:docMkLst>
        <pc:docMk/>
      </pc:docMkLst>
      <pc:sldChg chg="modSp">
        <pc:chgData name="Barkasi, Michael" userId="604489e9-c8b5-4a18-ae0d-3a3e29c44efc" providerId="ADAL" clId="{72AC2874-D1E0-C24A-A39A-122BCD6BBAD5}" dt="2025-05-24T14:50:45.634" v="3" actId="14826"/>
        <pc:sldMkLst>
          <pc:docMk/>
          <pc:sldMk cId="1160241537" sldId="256"/>
        </pc:sldMkLst>
        <pc:picChg chg="mod">
          <ac:chgData name="Barkasi, Michael" userId="604489e9-c8b5-4a18-ae0d-3a3e29c44efc" providerId="ADAL" clId="{72AC2874-D1E0-C24A-A39A-122BCD6BBAD5}" dt="2025-05-21T11:58:53.039" v="0" actId="14826"/>
          <ac:picMkLst>
            <pc:docMk/>
            <pc:sldMk cId="1160241537" sldId="256"/>
            <ac:picMk id="4" creationId="{89995C01-3319-AA1D-30B5-E67445520907}"/>
          </ac:picMkLst>
        </pc:picChg>
        <pc:picChg chg="mod">
          <ac:chgData name="Barkasi, Michael" userId="604489e9-c8b5-4a18-ae0d-3a3e29c44efc" providerId="ADAL" clId="{72AC2874-D1E0-C24A-A39A-122BCD6BBAD5}" dt="2025-05-24T14:50:45.634" v="3" actId="14826"/>
          <ac:picMkLst>
            <pc:docMk/>
            <pc:sldMk cId="1160241537" sldId="256"/>
            <ac:picMk id="6" creationId="{2A09E399-F201-7AEE-FB61-15E2C85CF544}"/>
          </ac:picMkLst>
        </pc:picChg>
      </pc:sldChg>
    </pc:docChg>
  </pc:docChgLst>
  <pc:docChgLst>
    <pc:chgData name="Barkasi, Michael" userId="604489e9-c8b5-4a18-ae0d-3a3e29c44efc" providerId="ADAL" clId="{A844EE84-B793-7A44-8CB4-26442A0C269D}"/>
    <pc:docChg chg="modSld modMainMaster">
      <pc:chgData name="Barkasi, Michael" userId="604489e9-c8b5-4a18-ae0d-3a3e29c44efc" providerId="ADAL" clId="{A844EE84-B793-7A44-8CB4-26442A0C269D}" dt="2025-06-10T17:31:18.610" v="25"/>
      <pc:docMkLst>
        <pc:docMk/>
      </pc:docMkLst>
      <pc:sldChg chg="addSp modSp mod">
        <pc:chgData name="Barkasi, Michael" userId="604489e9-c8b5-4a18-ae0d-3a3e29c44efc" providerId="ADAL" clId="{A844EE84-B793-7A44-8CB4-26442A0C269D}" dt="2025-06-10T17:31:18.610" v="25"/>
        <pc:sldMkLst>
          <pc:docMk/>
          <pc:sldMk cId="1160241537" sldId="256"/>
        </pc:sldMkLst>
        <pc:spChg chg="add mod">
          <ac:chgData name="Barkasi, Michael" userId="604489e9-c8b5-4a18-ae0d-3a3e29c44efc" providerId="ADAL" clId="{A844EE84-B793-7A44-8CB4-26442A0C269D}" dt="2025-06-10T17:31:18.610" v="25"/>
          <ac:spMkLst>
            <pc:docMk/>
            <pc:sldMk cId="1160241537" sldId="256"/>
            <ac:spMk id="2" creationId="{5A51BBDF-1903-FD60-BE10-88366A0A0D2A}"/>
          </ac:spMkLst>
        </pc:spChg>
        <pc:spChg chg="add mod">
          <ac:chgData name="Barkasi, Michael" userId="604489e9-c8b5-4a18-ae0d-3a3e29c44efc" providerId="ADAL" clId="{A844EE84-B793-7A44-8CB4-26442A0C269D}" dt="2025-06-10T17:31:18.610" v="25"/>
          <ac:spMkLst>
            <pc:docMk/>
            <pc:sldMk cId="1160241537" sldId="256"/>
            <ac:spMk id="3" creationId="{F6810444-663E-9F7F-3628-69FF504959A4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k cId="1160241537" sldId="256"/>
            <ac:spMk id="9" creationId="{38728E77-B77E-21D2-4C76-6F9AF58D94B4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k cId="1160241537" sldId="256"/>
            <ac:spMk id="10" creationId="{D61C9E44-2E41-6087-7892-4FA2EC303BD6}"/>
          </ac:spMkLst>
        </pc:spChg>
        <pc:picChg chg="mod">
          <ac:chgData name="Barkasi, Michael" userId="604489e9-c8b5-4a18-ae0d-3a3e29c44efc" providerId="ADAL" clId="{A844EE84-B793-7A44-8CB4-26442A0C269D}" dt="2025-06-10T17:31:18.610" v="25"/>
          <ac:picMkLst>
            <pc:docMk/>
            <pc:sldMk cId="1160241537" sldId="256"/>
            <ac:picMk id="4" creationId="{89995C01-3319-AA1D-30B5-E67445520907}"/>
          </ac:picMkLst>
        </pc:picChg>
        <pc:picChg chg="mod">
          <ac:chgData name="Barkasi, Michael" userId="604489e9-c8b5-4a18-ae0d-3a3e29c44efc" providerId="ADAL" clId="{A844EE84-B793-7A44-8CB4-26442A0C269D}" dt="2025-06-10T17:31:18.610" v="25"/>
          <ac:picMkLst>
            <pc:docMk/>
            <pc:sldMk cId="1160241537" sldId="256"/>
            <ac:picMk id="6" creationId="{2A09E399-F201-7AEE-FB61-15E2C85CF544}"/>
          </ac:picMkLst>
        </pc:picChg>
        <pc:cxnChg chg="mod">
          <ac:chgData name="Barkasi, Michael" userId="604489e9-c8b5-4a18-ae0d-3a3e29c44efc" providerId="ADAL" clId="{A844EE84-B793-7A44-8CB4-26442A0C269D}" dt="2025-06-10T17:31:18.610" v="25"/>
          <ac:cxnSpMkLst>
            <pc:docMk/>
            <pc:sldMk cId="1160241537" sldId="256"/>
            <ac:cxnSpMk id="8" creationId="{6D5C557E-2BF0-C562-B996-21FE58F42E44}"/>
          </ac:cxnSpMkLst>
        </pc:cxnChg>
      </pc:sldChg>
      <pc:sldMasterChg chg="modSp modSldLayout">
        <pc:chgData name="Barkasi, Michael" userId="604489e9-c8b5-4a18-ae0d-3a3e29c44efc" providerId="ADAL" clId="{A844EE84-B793-7A44-8CB4-26442A0C269D}" dt="2025-06-10T14:52:03.939" v="0"/>
        <pc:sldMasterMkLst>
          <pc:docMk/>
          <pc:sldMasterMk cId="3842932941" sldId="2147483696"/>
        </pc:sldMasterMkLst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2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3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4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5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2465425047" sldId="2147483697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465425047" sldId="214748369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465425047" sldId="214748369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351344587" sldId="2147483699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351344587" sldId="214748369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351344587" sldId="2147483699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1906783542" sldId="2147483700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906783542" sldId="214748370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906783542" sldId="214748370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2206537699" sldId="2147483701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1054955829" sldId="2147483704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054955829" sldId="2147483704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054955829" sldId="214748370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054955829" sldId="214748370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908085591" sldId="2147483705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908085591" sldId="214748370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908085591" sldId="214748370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908085591" sldId="2147483705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290517044" sldId="2147483707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90517044" sldId="214748370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90517044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arkasi, Michael" userId="604489e9-c8b5-4a18-ae0d-3a3e29c44efc" providerId="ADAL" clId="{A844EE84-B793-7A44-8CB4-26442A0C269D}" dt="2025-06-10T17:31:18.610" v="25"/>
        <pc:sldMasterMkLst>
          <pc:docMk/>
          <pc:sldMasterMk cId="3332951327" sldId="2147483708"/>
        </pc:sldMasterMkLst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2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3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4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5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1040838285" sldId="2147483709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1040838285" sldId="214748370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1040838285" sldId="2147483709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1556239978" sldId="2147483711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1556239978" sldId="214748371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1556239978" sldId="214748371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4072094841" sldId="2147483712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4072094841" sldId="214748371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4072094841" sldId="214748371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3443351392" sldId="2147483713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3352687173" sldId="2147483716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352687173" sldId="2147483716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352687173" sldId="214748371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352687173" sldId="214748371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2136615911" sldId="2147483717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2136615911" sldId="214748371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2136615911" sldId="214748371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2136615911" sldId="2147483717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779524492" sldId="2147483719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779524492" sldId="214748371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779524492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2025-06-10T17:31:28Z</dcterms:modified>
</cp:coreProperties>
</file>