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422F7-2C8A-0E49-BCD3-E878CE42A2A6}" v="3" dt="2025-06-09T15:12:56.458"/>
  </p1510:revLst>
</p1510:revInfo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8550181F-EA8B-2C47-9578-58D8CBC7D6F0}"/>
    <pc:docChg chg="modSld">
      <pc:chgData name="Barkasi, Michael" userId="604489e9-c8b5-4a18-ae0d-3a3e29c44efc" providerId="ADAL" clId="{8550181F-EA8B-2C47-9578-58D8CBC7D6F0}" dt="2025-05-09T21:37:43.395" v="28" actId="1076"/>
      <pc:docMkLst>
        <pc:docMk/>
      </pc:docMkLst>
      <pc:sldChg chg="addSp modSp mod">
        <pc:chgData name="Barkasi, Michael" userId="604489e9-c8b5-4a18-ae0d-3a3e29c44efc" providerId="ADAL" clId="{8550181F-EA8B-2C47-9578-58D8CBC7D6F0}" dt="2025-05-09T21:37:43.395" v="28" actId="1076"/>
        <pc:sldMkLst>
          <pc:docMk/>
          <pc:sldMk cId="420047761" sldId="256"/>
        </pc:sldMkLst>
        <pc:spChg chg="add mod">
          <ac:chgData name="Barkasi, Michael" userId="604489e9-c8b5-4a18-ae0d-3a3e29c44efc" providerId="ADAL" clId="{8550181F-EA8B-2C47-9578-58D8CBC7D6F0}" dt="2025-05-09T21:35:44.800" v="24" actId="1076"/>
          <ac:spMkLst>
            <pc:docMk/>
            <pc:sldMk cId="420047761" sldId="256"/>
            <ac:spMk id="2" creationId="{BD2123D2-E6F0-499C-B074-B87DAF1CAF17}"/>
          </ac:spMkLst>
        </pc:spChg>
        <pc:spChg chg="add mod">
          <ac:chgData name="Barkasi, Michael" userId="604489e9-c8b5-4a18-ae0d-3a3e29c44efc" providerId="ADAL" clId="{8550181F-EA8B-2C47-9578-58D8CBC7D6F0}" dt="2025-05-09T21:37:43.395" v="28" actId="1076"/>
          <ac:spMkLst>
            <pc:docMk/>
            <pc:sldMk cId="420047761" sldId="256"/>
            <ac:spMk id="3" creationId="{7CBAADB1-5585-736D-563A-3E93AD096F15}"/>
          </ac:spMkLst>
        </pc:spChg>
        <pc:spChg chg="add mod">
          <ac:chgData name="Barkasi, Michael" userId="604489e9-c8b5-4a18-ae0d-3a3e29c44efc" providerId="ADAL" clId="{8550181F-EA8B-2C47-9578-58D8CBC7D6F0}" dt="2025-05-09T21:37:11.399" v="26" actId="1076"/>
          <ac:spMkLst>
            <pc:docMk/>
            <pc:sldMk cId="420047761" sldId="256"/>
            <ac:spMk id="4" creationId="{1995DD2D-D210-0BD3-C0BF-88970E4275EB}"/>
          </ac:spMkLst>
        </pc:spChg>
        <pc:spChg chg="add mod">
          <ac:chgData name="Barkasi, Michael" userId="604489e9-c8b5-4a18-ae0d-3a3e29c44efc" providerId="ADAL" clId="{8550181F-EA8B-2C47-9578-58D8CBC7D6F0}" dt="2025-05-09T21:35:58.114" v="25" actId="1076"/>
          <ac:spMkLst>
            <pc:docMk/>
            <pc:sldMk cId="420047761" sldId="256"/>
            <ac:spMk id="6" creationId="{C89F8798-F60C-D3ED-DA8A-3F1C07AF6A4F}"/>
          </ac:spMkLst>
        </pc:spChg>
        <pc:spChg chg="add mod">
          <ac:chgData name="Barkasi, Michael" userId="604489e9-c8b5-4a18-ae0d-3a3e29c44efc" providerId="ADAL" clId="{8550181F-EA8B-2C47-9578-58D8CBC7D6F0}" dt="2025-05-09T21:37:28.260" v="27" actId="1076"/>
          <ac:spMkLst>
            <pc:docMk/>
            <pc:sldMk cId="420047761" sldId="256"/>
            <ac:spMk id="7" creationId="{1CC9737E-0380-0DC8-8278-9FF97AF9C833}"/>
          </ac:spMkLst>
        </pc:spChg>
        <pc:spChg chg="add mod">
          <ac:chgData name="Barkasi, Michael" userId="604489e9-c8b5-4a18-ae0d-3a3e29c44efc" providerId="ADAL" clId="{8550181F-EA8B-2C47-9578-58D8CBC7D6F0}" dt="2025-05-09T21:35:22.607" v="23" actId="1076"/>
          <ac:spMkLst>
            <pc:docMk/>
            <pc:sldMk cId="420047761" sldId="256"/>
            <ac:spMk id="8" creationId="{2ACA91A2-C9D2-A85D-BA1B-166C6D4B90CB}"/>
          </ac:spMkLst>
        </pc:spChg>
      </pc:sldChg>
    </pc:docChg>
  </pc:docChgLst>
  <pc:docChgLst>
    <pc:chgData name="Barkasi, Michael" userId="604489e9-c8b5-4a18-ae0d-3a3e29c44efc" providerId="ADAL" clId="{B0F65F1A-47D9-0541-A4E5-BE40BC898954}"/>
    <pc:docChg chg="undo custSel modSld modMainMaster">
      <pc:chgData name="Barkasi, Michael" userId="604489e9-c8b5-4a18-ae0d-3a3e29c44efc" providerId="ADAL" clId="{B0F65F1A-47D9-0541-A4E5-BE40BC898954}" dt="2025-06-03T22:36:01.097" v="582" actId="14826"/>
      <pc:docMkLst>
        <pc:docMk/>
      </pc:docMkLst>
      <pc:sldChg chg="addSp delSp modSp mod">
        <pc:chgData name="Barkasi, Michael" userId="604489e9-c8b5-4a18-ae0d-3a3e29c44efc" providerId="ADAL" clId="{B0F65F1A-47D9-0541-A4E5-BE40BC898954}" dt="2025-06-03T22:36:01.097" v="582" actId="14826"/>
        <pc:sldMkLst>
          <pc:docMk/>
          <pc:sldMk cId="420047761" sldId="256"/>
        </pc:sldMkLst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" creationId="{BD2123D2-E6F0-499C-B074-B87DAF1CAF17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3" creationId="{7CBAADB1-5585-736D-563A-3E93AD096F15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4" creationId="{1995DD2D-D210-0BD3-C0BF-88970E4275EB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6" creationId="{C89F8798-F60C-D3ED-DA8A-3F1C07AF6A4F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7" creationId="{1CC9737E-0380-0DC8-8278-9FF97AF9C833}"/>
          </ac:spMkLst>
        </pc:spChg>
        <pc:spChg chg="mod topLvl">
          <ac:chgData name="Barkasi, Michael" userId="604489e9-c8b5-4a18-ae0d-3a3e29c44efc" providerId="ADAL" clId="{B0F65F1A-47D9-0541-A4E5-BE40BC898954}" dt="2025-05-28T01:09:31.955" v="93" actId="164"/>
          <ac:spMkLst>
            <pc:docMk/>
            <pc:sldMk cId="420047761" sldId="256"/>
            <ac:spMk id="8" creationId="{2ACA91A2-C9D2-A85D-BA1B-166C6D4B90CB}"/>
          </ac:spMkLst>
        </pc:spChg>
        <pc:spChg chg="add 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9" creationId="{81817CE1-B27E-4CC4-7DE1-0A00CF378C94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7" creationId="{A7E79CE9-6FC5-0B6A-1794-78FC98B6626F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8" creationId="{EE6EEDC4-5E6F-0A18-DA21-83AC8A36BDA2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9" creationId="{EDCEE873-4003-AFC8-5B21-0A4F6CE8B0B4}"/>
          </ac:spMkLst>
        </pc:spChg>
        <pc:spChg chg="mod">
          <ac:chgData name="Barkasi, Michael" userId="604489e9-c8b5-4a18-ae0d-3a3e29c44efc" providerId="ADAL" clId="{B0F65F1A-47D9-0541-A4E5-BE40BC898954}" dt="2025-05-28T01:08:39.551" v="90" actId="165"/>
          <ac:spMkLst>
            <pc:docMk/>
            <pc:sldMk cId="420047761" sldId="256"/>
            <ac:spMk id="31" creationId="{E66B3103-4C44-E2A1-FBEA-6CA1E15E6AA4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32" creationId="{97BB1EA6-3ECB-6D66-AA14-D9EB6B559A52}"/>
          </ac:spMkLst>
        </pc:spChg>
        <pc:grpChg chg="mod">
          <ac:chgData name="Barkasi, Michael" userId="604489e9-c8b5-4a18-ae0d-3a3e29c44efc" providerId="ADAL" clId="{B0F65F1A-47D9-0541-A4E5-BE40BC898954}" dt="2025-05-23T03:31:21.265" v="84" actId="164"/>
          <ac:grpSpMkLst>
            <pc:docMk/>
            <pc:sldMk cId="420047761" sldId="256"/>
            <ac:grpSpMk id="33" creationId="{6669CF29-2FC9-85D2-5EFA-3B278C497365}"/>
          </ac:grpSpMkLst>
        </pc:grpChg>
        <pc:grpChg chg="mod">
          <ac:chgData name="Barkasi, Michael" userId="604489e9-c8b5-4a18-ae0d-3a3e29c44efc" providerId="ADAL" clId="{B0F65F1A-47D9-0541-A4E5-BE40BC898954}" dt="2025-05-23T03:31:21.265" v="84" actId="164"/>
          <ac:grpSpMkLst>
            <pc:docMk/>
            <pc:sldMk cId="420047761" sldId="256"/>
            <ac:grpSpMk id="34" creationId="{D7CA7851-95BC-A4FD-8FA8-AA91936BA621}"/>
          </ac:grpSpMkLst>
        </pc:grpChg>
        <pc:picChg chg="add mod">
          <ac:chgData name="Barkasi, Michael" userId="604489e9-c8b5-4a18-ae0d-3a3e29c44efc" providerId="ADAL" clId="{B0F65F1A-47D9-0541-A4E5-BE40BC898954}" dt="2025-06-03T22:36:01.097" v="582" actId="14826"/>
          <ac:picMkLst>
            <pc:docMk/>
            <pc:sldMk cId="420047761" sldId="256"/>
            <ac:picMk id="14" creationId="{EE8604EA-47B3-721D-5BFC-5A7FDE7E3BAF}"/>
          </ac:picMkLst>
        </pc:picChg>
        <pc:picChg chg="add mod">
          <ac:chgData name="Barkasi, Michael" userId="604489e9-c8b5-4a18-ae0d-3a3e29c44efc" providerId="ADAL" clId="{B0F65F1A-47D9-0541-A4E5-BE40BC898954}" dt="2025-06-03T22:34:46.061" v="581" actId="14826"/>
          <ac:picMkLst>
            <pc:docMk/>
            <pc:sldMk cId="420047761" sldId="256"/>
            <ac:picMk id="25" creationId="{0C869B22-4AEF-7F03-A48A-7069BF0FE132}"/>
          </ac:picMkLst>
        </pc:picChg>
        <pc:picChg chg="add mod">
          <ac:chgData name="Barkasi, Michael" userId="604489e9-c8b5-4a18-ae0d-3a3e29c44efc" providerId="ADAL" clId="{B0F65F1A-47D9-0541-A4E5-BE40BC898954}" dt="2025-05-28T01:09:31.955" v="93" actId="164"/>
          <ac:picMkLst>
            <pc:docMk/>
            <pc:sldMk cId="420047761" sldId="256"/>
            <ac:picMk id="38" creationId="{876BEA00-93CC-3E62-C426-5B22BFD78E85}"/>
          </ac:picMkLst>
        </pc:picChg>
      </pc:sldChg>
      <pc:sldMasterChg chg="modSp modSldLayout">
        <pc:chgData name="Barkasi, Michael" userId="604489e9-c8b5-4a18-ae0d-3a3e29c44efc" providerId="ADAL" clId="{B0F65F1A-47D9-0541-A4E5-BE40BC898954}" dt="2025-05-23T03:31:00.231" v="82"/>
        <pc:sldMasterMkLst>
          <pc:docMk/>
          <pc:sldMasterMk cId="806875768" sldId="2147483660"/>
        </pc:sldMasterMkLst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384000379" sldId="2147483661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3532096364" sldId="2147483663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977739395" sldId="2147483664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634128904" sldId="2147483665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04288853" sldId="2147483668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096110911" sldId="2147483669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2907170065" sldId="2147483671"/>
          </pc:sldLayoutMkLst>
        </pc:sldLayoutChg>
      </pc:sldMasterChg>
    </pc:docChg>
  </pc:docChgLst>
  <pc:docChgLst>
    <pc:chgData name="Barkasi, Michael" userId="604489e9-c8b5-4a18-ae0d-3a3e29c44efc" providerId="ADAL" clId="{987422F7-2C8A-0E49-BCD3-E878CE42A2A6}"/>
    <pc:docChg chg="modSld">
      <pc:chgData name="Barkasi, Michael" userId="604489e9-c8b5-4a18-ae0d-3a3e29c44efc" providerId="ADAL" clId="{987422F7-2C8A-0E49-BCD3-E878CE42A2A6}" dt="2025-06-09T15:12:56.458" v="2" actId="14826"/>
      <pc:docMkLst>
        <pc:docMk/>
      </pc:docMkLst>
      <pc:sldChg chg="modSp">
        <pc:chgData name="Barkasi, Michael" userId="604489e9-c8b5-4a18-ae0d-3a3e29c44efc" providerId="ADAL" clId="{987422F7-2C8A-0E49-BCD3-E878CE42A2A6}" dt="2025-06-09T15:12:56.458" v="2" actId="14826"/>
        <pc:sldMkLst>
          <pc:docMk/>
          <pc:sldMk cId="420047761" sldId="256"/>
        </pc:sldMkLst>
        <pc:picChg chg="mod">
          <ac:chgData name="Barkasi, Michael" userId="604489e9-c8b5-4a18-ae0d-3a3e29c44efc" providerId="ADAL" clId="{987422F7-2C8A-0E49-BCD3-E878CE42A2A6}" dt="2025-06-09T15:12:56.458" v="2" actId="14826"/>
          <ac:picMkLst>
            <pc:docMk/>
            <pc:sldMk cId="420047761" sldId="256"/>
            <ac:picMk id="14" creationId="{EE8604EA-47B3-721D-5BFC-5A7FDE7E3BAF}"/>
          </ac:picMkLst>
        </pc:picChg>
        <pc:picChg chg="mod">
          <ac:chgData name="Barkasi, Michael" userId="604489e9-c8b5-4a18-ae0d-3a3e29c44efc" providerId="ADAL" clId="{987422F7-2C8A-0E49-BCD3-E878CE42A2A6}" dt="2025-06-09T15:12:39.203" v="1" actId="167"/>
          <ac:picMkLst>
            <pc:docMk/>
            <pc:sldMk cId="420047761" sldId="256"/>
            <ac:picMk id="25" creationId="{0C869B22-4AEF-7F03-A48A-7069BF0FE1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2025-05-09T21:01:40Z</dcterms:created>
  <dcterms:modified xsi:type="dcterms:W3CDTF">2025-06-09T15:12:59Z</dcterms:modified>
</cp:coreProperties>
</file>