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33" d="100"/>
          <a:sy n="133" d="100"/>
        </p:scale>
        <p:origin x="22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4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Barkasi, Michael</dc:creator>
  <cp:lastModifiedBy>Barkasi, Michael</cp:lastModifiedBy>
  <cp:revision>1</cp:revision>
  <dcterms:created xsi:type="dcterms:W3CDTF">2025-05-09T23:27:45Z</dcterms:created>
  <dcterms:modified xsi:type="dcterms:W3CDTF">2025-05-09T23:37:08Z</dcterms:modified>
</cp:coreProperties>
</file>