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23DC9-91C2-A846-8CF6-085A7C83E4A0}" v="6" dt="2025-05-23T03:34:30.726"/>
  </p1510:revLst>
</p1510:revInfo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asi, Michael" userId="604489e9-c8b5-4a18-ae0d-3a3e29c44efc" providerId="ADAL" clId="{F19F6765-F9C2-2F4B-B759-1DC0051C5417}"/>
    <pc:docChg chg="undo custSel modSld">
      <pc:chgData name="Barkasi, Michael" userId="604489e9-c8b5-4a18-ae0d-3a3e29c44efc" providerId="ADAL" clId="{F19F6765-F9C2-2F4B-B759-1DC0051C5417}" dt="2025-05-05T22:08:06.706" v="238" actId="1076"/>
      <pc:docMkLst>
        <pc:docMk/>
      </pc:docMkLst>
      <pc:sldChg chg="addSp delSp modSp mod">
        <pc:chgData name="Barkasi, Michael" userId="604489e9-c8b5-4a18-ae0d-3a3e29c44efc" providerId="ADAL" clId="{F19F6765-F9C2-2F4B-B759-1DC0051C5417}" dt="2025-05-05T22:08:06.706" v="238" actId="1076"/>
        <pc:sldMkLst>
          <pc:docMk/>
          <pc:sldMk cId="1160241537" sldId="256"/>
        </pc:sldMkLst>
      </pc:sldChg>
    </pc:docChg>
  </pc:docChgLst>
  <pc:docChgLst>
    <pc:chgData name="Barkasi, Michael" userId="604489e9-c8b5-4a18-ae0d-3a3e29c44efc" providerId="ADAL" clId="{7B240E68-553F-994D-927D-9E20778282F8}"/>
    <pc:docChg chg="undo custSel modSld modMainMaster">
      <pc:chgData name="Barkasi, Michael" userId="604489e9-c8b5-4a18-ae0d-3a3e29c44efc" providerId="ADAL" clId="{7B240E68-553F-994D-927D-9E20778282F8}" dt="2025-05-06T03:48:21.153" v="926" actId="1076"/>
      <pc:docMkLst>
        <pc:docMk/>
      </pc:docMkLst>
      <pc:sldChg chg="addSp delSp modSp mod">
        <pc:chgData name="Barkasi, Michael" userId="604489e9-c8b5-4a18-ae0d-3a3e29c44efc" providerId="ADAL" clId="{7B240E68-553F-994D-927D-9E20778282F8}" dt="2025-05-06T03:48:21.153" v="926" actId="1076"/>
        <pc:sldMkLst>
          <pc:docMk/>
          <pc:sldMk cId="1160241537" sldId="256"/>
        </pc:sldMkLst>
        <pc:spChg chg="add mod">
          <ac:chgData name="Barkasi, Michael" userId="604489e9-c8b5-4a18-ae0d-3a3e29c44efc" providerId="ADAL" clId="{7B240E68-553F-994D-927D-9E20778282F8}" dt="2025-05-06T03:09:19.172" v="665" actId="164"/>
          <ac:spMkLst>
            <pc:docMk/>
            <pc:sldMk cId="1160241537" sldId="256"/>
            <ac:spMk id="13" creationId="{7B91DD4F-8E1E-E9FB-FE2A-E9A0304EE8A1}"/>
          </ac:spMkLst>
        </pc:spChg>
        <pc:spChg chg="add mod">
          <ac:chgData name="Barkasi, Michael" userId="604489e9-c8b5-4a18-ae0d-3a3e29c44efc" providerId="ADAL" clId="{7B240E68-553F-994D-927D-9E20778282F8}" dt="2025-05-06T03:09:36.771" v="666" actId="164"/>
          <ac:spMkLst>
            <pc:docMk/>
            <pc:sldMk cId="1160241537" sldId="256"/>
            <ac:spMk id="14" creationId="{7CABAB10-265F-7B21-7E4A-78722ABB6501}"/>
          </ac:spMkLst>
        </pc:spChg>
        <pc:spChg chg="add mod">
          <ac:chgData name="Barkasi, Michael" userId="604489e9-c8b5-4a18-ae0d-3a3e29c44efc" providerId="ADAL" clId="{7B240E68-553F-994D-927D-9E20778282F8}" dt="2025-05-06T03:09:36.771" v="666" actId="164"/>
          <ac:spMkLst>
            <pc:docMk/>
            <pc:sldMk cId="1160241537" sldId="256"/>
            <ac:spMk id="15" creationId="{09BF9B13-3340-B1E4-256E-9A39D868530C}"/>
          </ac:spMkLst>
        </pc:spChg>
        <pc:spChg chg="add mod">
          <ac:chgData name="Barkasi, Michael" userId="604489e9-c8b5-4a18-ae0d-3a3e29c44efc" providerId="ADAL" clId="{7B240E68-553F-994D-927D-9E20778282F8}" dt="2025-05-06T03:08:51.183" v="663" actId="164"/>
          <ac:spMkLst>
            <pc:docMk/>
            <pc:sldMk cId="1160241537" sldId="256"/>
            <ac:spMk id="17" creationId="{BCB5E42C-BDAF-4472-57FD-CEC87C4ED0C1}"/>
          </ac:spMkLst>
        </pc:spChg>
        <pc:spChg chg="add mod">
          <ac:chgData name="Barkasi, Michael" userId="604489e9-c8b5-4a18-ae0d-3a3e29c44efc" providerId="ADAL" clId="{7B240E68-553F-994D-927D-9E20778282F8}" dt="2025-05-06T03:09:19.172" v="665" actId="164"/>
          <ac:spMkLst>
            <pc:docMk/>
            <pc:sldMk cId="1160241537" sldId="256"/>
            <ac:spMk id="18" creationId="{D10A3D1F-6FAF-0137-94F8-3B0AF6F172D8}"/>
          </ac:spMkLst>
        </pc:spChg>
        <pc:spChg chg="add mod">
          <ac:chgData name="Barkasi, Michael" userId="604489e9-c8b5-4a18-ae0d-3a3e29c44efc" providerId="ADAL" clId="{7B240E68-553F-994D-927D-9E20778282F8}" dt="2025-05-06T03:09:19.172" v="665" actId="164"/>
          <ac:spMkLst>
            <pc:docMk/>
            <pc:sldMk cId="1160241537" sldId="256"/>
            <ac:spMk id="19" creationId="{4315B280-3EAC-DD2E-7B99-DE549B779C6A}"/>
          </ac:spMkLst>
        </pc:spChg>
        <pc:spChg chg="add mod">
          <ac:chgData name="Barkasi, Michael" userId="604489e9-c8b5-4a18-ae0d-3a3e29c44efc" providerId="ADAL" clId="{7B240E68-553F-994D-927D-9E20778282F8}" dt="2025-05-06T03:15:49.129" v="702" actId="255"/>
          <ac:spMkLst>
            <pc:docMk/>
            <pc:sldMk cId="1160241537" sldId="256"/>
            <ac:spMk id="20" creationId="{B847D3E9-F6AC-40DB-2581-58FA1DC09D0D}"/>
          </ac:spMkLst>
        </pc:spChg>
        <pc:spChg chg="add mod">
          <ac:chgData name="Barkasi, Michael" userId="604489e9-c8b5-4a18-ae0d-3a3e29c44efc" providerId="ADAL" clId="{7B240E68-553F-994D-927D-9E20778282F8}" dt="2025-05-06T03:16:35.248" v="790" actId="207"/>
          <ac:spMkLst>
            <pc:docMk/>
            <pc:sldMk cId="1160241537" sldId="256"/>
            <ac:spMk id="21" creationId="{9FB21508-310C-084C-90DB-4536FA70C578}"/>
          </ac:spMkLst>
        </pc:spChg>
        <pc:spChg chg="add mod">
          <ac:chgData name="Barkasi, Michael" userId="604489e9-c8b5-4a18-ae0d-3a3e29c44efc" providerId="ADAL" clId="{7B240E68-553F-994D-927D-9E20778282F8}" dt="2025-05-06T03:17:08.536" v="880" actId="207"/>
          <ac:spMkLst>
            <pc:docMk/>
            <pc:sldMk cId="1160241537" sldId="256"/>
            <ac:spMk id="22" creationId="{0D3340DE-406D-11E2-8775-79C3AE14B727}"/>
          </ac:spMkLst>
        </pc:spChg>
        <pc:spChg chg="add mod">
          <ac:chgData name="Barkasi, Michael" userId="604489e9-c8b5-4a18-ae0d-3a3e29c44efc" providerId="ADAL" clId="{7B240E68-553F-994D-927D-9E20778282F8}" dt="2025-05-06T03:17:08.536" v="880" actId="207"/>
          <ac:spMkLst>
            <pc:docMk/>
            <pc:sldMk cId="1160241537" sldId="256"/>
            <ac:spMk id="23" creationId="{B51C9DC5-F89E-0FC9-7E6B-863DA0C1F720}"/>
          </ac:spMkLst>
        </pc:spChg>
        <pc:spChg chg="add mod">
          <ac:chgData name="Barkasi, Michael" userId="604489e9-c8b5-4a18-ae0d-3a3e29c44efc" providerId="ADAL" clId="{7B240E68-553F-994D-927D-9E20778282F8}" dt="2025-05-06T03:16:15.194" v="704" actId="2711"/>
          <ac:spMkLst>
            <pc:docMk/>
            <pc:sldMk cId="1160241537" sldId="256"/>
            <ac:spMk id="25" creationId="{6CACE375-140F-ABBF-99B5-E90E4D3F0097}"/>
          </ac:spMkLst>
        </pc:spChg>
        <pc:spChg chg="add mod">
          <ac:chgData name="Barkasi, Michael" userId="604489e9-c8b5-4a18-ae0d-3a3e29c44efc" providerId="ADAL" clId="{7B240E68-553F-994D-927D-9E20778282F8}" dt="2025-05-06T03:16:15.194" v="704" actId="2711"/>
          <ac:spMkLst>
            <pc:docMk/>
            <pc:sldMk cId="1160241537" sldId="256"/>
            <ac:spMk id="29" creationId="{F83DFDAD-3292-5568-9297-AEBC3860A5DA}"/>
          </ac:spMkLst>
        </pc:spChg>
        <pc:spChg chg="add mod">
          <ac:chgData name="Barkasi, Michael" userId="604489e9-c8b5-4a18-ae0d-3a3e29c44efc" providerId="ADAL" clId="{7B240E68-553F-994D-927D-9E20778282F8}" dt="2025-05-06T03:17:08.536" v="880" actId="207"/>
          <ac:spMkLst>
            <pc:docMk/>
            <pc:sldMk cId="1160241537" sldId="256"/>
            <ac:spMk id="30" creationId="{609293E5-FAEF-B4AC-3345-328CCDC32FFE}"/>
          </ac:spMkLst>
        </pc:spChg>
        <pc:spChg chg="add mod">
          <ac:chgData name="Barkasi, Michael" userId="604489e9-c8b5-4a18-ae0d-3a3e29c44efc" providerId="ADAL" clId="{7B240E68-553F-994D-927D-9E20778282F8}" dt="2025-05-06T03:17:08.536" v="880" actId="207"/>
          <ac:spMkLst>
            <pc:docMk/>
            <pc:sldMk cId="1160241537" sldId="256"/>
            <ac:spMk id="32" creationId="{9472E4EF-A136-9742-80DD-A64970F72AEF}"/>
          </ac:spMkLst>
        </pc:spChg>
        <pc:spChg chg="add mod">
          <ac:chgData name="Barkasi, Michael" userId="604489e9-c8b5-4a18-ae0d-3a3e29c44efc" providerId="ADAL" clId="{7B240E68-553F-994D-927D-9E20778282F8}" dt="2025-05-06T03:14:06.930" v="687" actId="14100"/>
          <ac:spMkLst>
            <pc:docMk/>
            <pc:sldMk cId="1160241537" sldId="256"/>
            <ac:spMk id="35" creationId="{31E5522E-260A-87C4-320B-130EB388D970}"/>
          </ac:spMkLst>
        </pc:spChg>
        <pc:spChg chg="add mod">
          <ac:chgData name="Barkasi, Michael" userId="604489e9-c8b5-4a18-ae0d-3a3e29c44efc" providerId="ADAL" clId="{7B240E68-553F-994D-927D-9E20778282F8}" dt="2025-05-06T03:14:41.551" v="693" actId="14100"/>
          <ac:spMkLst>
            <pc:docMk/>
            <pc:sldMk cId="1160241537" sldId="256"/>
            <ac:spMk id="36" creationId="{D6CEB36B-1F87-DD10-A42A-BEC8CD516816}"/>
          </ac:spMkLst>
        </pc:spChg>
        <pc:spChg chg="add mod">
          <ac:chgData name="Barkasi, Michael" userId="604489e9-c8b5-4a18-ae0d-3a3e29c44efc" providerId="ADAL" clId="{7B240E68-553F-994D-927D-9E20778282F8}" dt="2025-05-06T03:14:22.231" v="690" actId="14100"/>
          <ac:spMkLst>
            <pc:docMk/>
            <pc:sldMk cId="1160241537" sldId="256"/>
            <ac:spMk id="37" creationId="{D961E832-5A9C-7FA5-B576-F946E195770F}"/>
          </ac:spMkLst>
        </pc:spChg>
        <pc:spChg chg="add mod">
          <ac:chgData name="Barkasi, Michael" userId="604489e9-c8b5-4a18-ae0d-3a3e29c44efc" providerId="ADAL" clId="{7B240E68-553F-994D-927D-9E20778282F8}" dt="2025-05-06T03:15:00.547" v="696" actId="14100"/>
          <ac:spMkLst>
            <pc:docMk/>
            <pc:sldMk cId="1160241537" sldId="256"/>
            <ac:spMk id="38" creationId="{9A6EB0F7-039E-DF0B-BDCE-5B7C2881181F}"/>
          </ac:spMkLst>
        </pc:spChg>
        <pc:spChg chg="add mod">
          <ac:chgData name="Barkasi, Michael" userId="604489e9-c8b5-4a18-ae0d-3a3e29c44efc" providerId="ADAL" clId="{7B240E68-553F-994D-927D-9E20778282F8}" dt="2025-05-06T03:13:48.322" v="684" actId="2711"/>
          <ac:spMkLst>
            <pc:docMk/>
            <pc:sldMk cId="1160241537" sldId="256"/>
            <ac:spMk id="39" creationId="{2C2C0C59-B88E-1A37-3301-55C9F77DF7D3}"/>
          </ac:spMkLst>
        </pc:spChg>
        <pc:spChg chg="add mod">
          <ac:chgData name="Barkasi, Michael" userId="604489e9-c8b5-4a18-ae0d-3a3e29c44efc" providerId="ADAL" clId="{7B240E68-553F-994D-927D-9E20778282F8}" dt="2025-05-06T02:55:15.179" v="605" actId="14100"/>
          <ac:spMkLst>
            <pc:docMk/>
            <pc:sldMk cId="1160241537" sldId="256"/>
            <ac:spMk id="40" creationId="{8737FB37-D94B-EB09-5DBF-DA3B45803AF9}"/>
          </ac:spMkLst>
        </pc:spChg>
        <pc:spChg chg="add mod">
          <ac:chgData name="Barkasi, Michael" userId="604489e9-c8b5-4a18-ae0d-3a3e29c44efc" providerId="ADAL" clId="{7B240E68-553F-994D-927D-9E20778282F8}" dt="2025-05-06T02:58:48.406" v="635" actId="1076"/>
          <ac:spMkLst>
            <pc:docMk/>
            <pc:sldMk cId="1160241537" sldId="256"/>
            <ac:spMk id="48" creationId="{E6302993-DD51-CC3D-EE9E-6AB07E87E742}"/>
          </ac:spMkLst>
        </pc:spChg>
        <pc:spChg chg="add mod">
          <ac:chgData name="Barkasi, Michael" userId="604489e9-c8b5-4a18-ae0d-3a3e29c44efc" providerId="ADAL" clId="{7B240E68-553F-994D-927D-9E20778282F8}" dt="2025-05-06T03:13:41.073" v="683"/>
          <ac:spMkLst>
            <pc:docMk/>
            <pc:sldMk cId="1160241537" sldId="256"/>
            <ac:spMk id="50" creationId="{B7B1CAC3-A690-A8BA-ABAE-E523DEA91CD3}"/>
          </ac:spMkLst>
        </pc:spChg>
        <pc:spChg chg="add mod">
          <ac:chgData name="Barkasi, Michael" userId="604489e9-c8b5-4a18-ae0d-3a3e29c44efc" providerId="ADAL" clId="{7B240E68-553F-994D-927D-9E20778282F8}" dt="2025-05-06T03:09:19.172" v="665" actId="164"/>
          <ac:spMkLst>
            <pc:docMk/>
            <pc:sldMk cId="1160241537" sldId="256"/>
            <ac:spMk id="51" creationId="{9A0BE34F-57FC-A882-BE9C-DE71B97773AC}"/>
          </ac:spMkLst>
        </pc:spChg>
        <pc:spChg chg="add mod">
          <ac:chgData name="Barkasi, Michael" userId="604489e9-c8b5-4a18-ae0d-3a3e29c44efc" providerId="ADAL" clId="{7B240E68-553F-994D-927D-9E20778282F8}" dt="2025-05-06T03:08:51.183" v="663" actId="164"/>
          <ac:spMkLst>
            <pc:docMk/>
            <pc:sldMk cId="1160241537" sldId="256"/>
            <ac:spMk id="61" creationId="{A64F5549-0FC3-C0C8-82DA-2E112CEFFB46}"/>
          </ac:spMkLst>
        </pc:spChg>
        <pc:spChg chg="add mod">
          <ac:chgData name="Barkasi, Michael" userId="604489e9-c8b5-4a18-ae0d-3a3e29c44efc" providerId="ADAL" clId="{7B240E68-553F-994D-927D-9E20778282F8}" dt="2025-05-06T03:09:36.771" v="666" actId="164"/>
          <ac:spMkLst>
            <pc:docMk/>
            <pc:sldMk cId="1160241537" sldId="256"/>
            <ac:spMk id="63" creationId="{942A2658-E403-25D7-3AC3-3E31397ED7F3}"/>
          </ac:spMkLst>
        </pc:spChg>
        <pc:spChg chg="add mod">
          <ac:chgData name="Barkasi, Michael" userId="604489e9-c8b5-4a18-ae0d-3a3e29c44efc" providerId="ADAL" clId="{7B240E68-553F-994D-927D-9E20778282F8}" dt="2025-05-06T03:00:40.872" v="651" actId="1076"/>
          <ac:spMkLst>
            <pc:docMk/>
            <pc:sldMk cId="1160241537" sldId="256"/>
            <ac:spMk id="64" creationId="{AF7333AD-39E2-F1BE-0029-38386FDB7D17}"/>
          </ac:spMkLst>
        </pc:spChg>
        <pc:spChg chg="add mod">
          <ac:chgData name="Barkasi, Michael" userId="604489e9-c8b5-4a18-ae0d-3a3e29c44efc" providerId="ADAL" clId="{7B240E68-553F-994D-927D-9E20778282F8}" dt="2025-05-06T03:13:41.073" v="683"/>
          <ac:spMkLst>
            <pc:docMk/>
            <pc:sldMk cId="1160241537" sldId="256"/>
            <ac:spMk id="68" creationId="{549FB2DF-D27D-0D92-AE12-899E4D85F4C0}"/>
          </ac:spMkLst>
        </pc:spChg>
        <pc:spChg chg="add mod">
          <ac:chgData name="Barkasi, Michael" userId="604489e9-c8b5-4a18-ae0d-3a3e29c44efc" providerId="ADAL" clId="{7B240E68-553F-994D-927D-9E20778282F8}" dt="2025-05-06T03:09:36.771" v="666" actId="164"/>
          <ac:spMkLst>
            <pc:docMk/>
            <pc:sldMk cId="1160241537" sldId="256"/>
            <ac:spMk id="69" creationId="{5F0D54BB-7B2F-BE9F-E94A-AB4B7CA0E82E}"/>
          </ac:spMkLst>
        </pc:spChg>
        <pc:spChg chg="add mod">
          <ac:chgData name="Barkasi, Michael" userId="604489e9-c8b5-4a18-ae0d-3a3e29c44efc" providerId="ADAL" clId="{7B240E68-553F-994D-927D-9E20778282F8}" dt="2025-05-06T03:47:23.985" v="917" actId="1076"/>
          <ac:spMkLst>
            <pc:docMk/>
            <pc:sldMk cId="1160241537" sldId="256"/>
            <ac:spMk id="95" creationId="{EAE47810-0E78-1D70-BB59-D061A2D94E9A}"/>
          </ac:spMkLst>
        </pc:spChg>
        <pc:spChg chg="add mod">
          <ac:chgData name="Barkasi, Michael" userId="604489e9-c8b5-4a18-ae0d-3a3e29c44efc" providerId="ADAL" clId="{7B240E68-553F-994D-927D-9E20778282F8}" dt="2025-05-06T03:47:49.702" v="918" actId="1076"/>
          <ac:spMkLst>
            <pc:docMk/>
            <pc:sldMk cId="1160241537" sldId="256"/>
            <ac:spMk id="98" creationId="{3AAC87AF-261E-ABF7-50F7-87FC51C56B51}"/>
          </ac:spMkLst>
        </pc:spChg>
        <pc:spChg chg="add mod">
          <ac:chgData name="Barkasi, Michael" userId="604489e9-c8b5-4a18-ae0d-3a3e29c44efc" providerId="ADAL" clId="{7B240E68-553F-994D-927D-9E20778282F8}" dt="2025-05-06T03:48:08.783" v="924" actId="1076"/>
          <ac:spMkLst>
            <pc:docMk/>
            <pc:sldMk cId="1160241537" sldId="256"/>
            <ac:spMk id="100" creationId="{FED3D04B-5A2C-CA5B-1D61-9DDC547AC876}"/>
          </ac:spMkLst>
        </pc:spChg>
        <pc:spChg chg="add mod">
          <ac:chgData name="Barkasi, Michael" userId="604489e9-c8b5-4a18-ae0d-3a3e29c44efc" providerId="ADAL" clId="{7B240E68-553F-994D-927D-9E20778282F8}" dt="2025-05-06T03:48:21.153" v="926" actId="1076"/>
          <ac:spMkLst>
            <pc:docMk/>
            <pc:sldMk cId="1160241537" sldId="256"/>
            <ac:spMk id="105" creationId="{FBB96981-705A-C6BA-FD25-F7B3C75652C6}"/>
          </ac:spMkLst>
        </pc:spChg>
        <pc:picChg chg="add mod">
          <ac:chgData name="Barkasi, Michael" userId="604489e9-c8b5-4a18-ae0d-3a3e29c44efc" providerId="ADAL" clId="{7B240E68-553F-994D-927D-9E20778282F8}" dt="2025-05-06T02:32:23.257" v="61" actId="1076"/>
          <ac:picMkLst>
            <pc:docMk/>
            <pc:sldMk cId="1160241537" sldId="256"/>
            <ac:picMk id="3" creationId="{9544E333-E1FA-8662-37B6-E2500278F6AE}"/>
          </ac:picMkLst>
        </pc:picChg>
        <pc:picChg chg="add mod">
          <ac:chgData name="Barkasi, Michael" userId="604489e9-c8b5-4a18-ae0d-3a3e29c44efc" providerId="ADAL" clId="{7B240E68-553F-994D-927D-9E20778282F8}" dt="2025-05-06T02:32:14.758" v="60" actId="1076"/>
          <ac:picMkLst>
            <pc:docMk/>
            <pc:sldMk cId="1160241537" sldId="256"/>
            <ac:picMk id="5" creationId="{0E0AED48-620C-1F0E-65CC-725094FFD129}"/>
          </ac:picMkLst>
        </pc:picChg>
        <pc:picChg chg="add mod">
          <ac:chgData name="Barkasi, Michael" userId="604489e9-c8b5-4a18-ae0d-3a3e29c44efc" providerId="ADAL" clId="{7B240E68-553F-994D-927D-9E20778282F8}" dt="2025-05-06T02:40:29.140" v="377" actId="1076"/>
          <ac:picMkLst>
            <pc:docMk/>
            <pc:sldMk cId="1160241537" sldId="256"/>
            <ac:picMk id="7" creationId="{76E4B8B8-4670-CE42-1DCF-D61EA9453DED}"/>
          </ac:picMkLst>
        </pc:picChg>
        <pc:picChg chg="add mod">
          <ac:chgData name="Barkasi, Michael" userId="604489e9-c8b5-4a18-ae0d-3a3e29c44efc" providerId="ADAL" clId="{7B240E68-553F-994D-927D-9E20778282F8}" dt="2025-05-06T02:32:03.858" v="59" actId="1076"/>
          <ac:picMkLst>
            <pc:docMk/>
            <pc:sldMk cId="1160241537" sldId="256"/>
            <ac:picMk id="9" creationId="{F8376F68-E2B1-A07A-FAD5-378B30782077}"/>
          </ac:picMkLst>
        </pc:picChg>
        <pc:picChg chg="add mod">
          <ac:chgData name="Barkasi, Michael" userId="604489e9-c8b5-4a18-ae0d-3a3e29c44efc" providerId="ADAL" clId="{7B240E68-553F-994D-927D-9E20778282F8}" dt="2025-05-06T03:07:53.099" v="658" actId="1076"/>
          <ac:picMkLst>
            <pc:docMk/>
            <pc:sldMk cId="1160241537" sldId="256"/>
            <ac:picMk id="11" creationId="{CD44AFD6-3DD0-BBEC-3DB0-8F75835943A8}"/>
          </ac:picMkLst>
        </pc:picChg>
        <pc:picChg chg="add mod modCrop">
          <ac:chgData name="Barkasi, Michael" userId="604489e9-c8b5-4a18-ae0d-3a3e29c44efc" providerId="ADAL" clId="{7B240E68-553F-994D-927D-9E20778282F8}" dt="2025-05-06T03:15:37.628" v="700" actId="1076"/>
          <ac:picMkLst>
            <pc:docMk/>
            <pc:sldMk cId="1160241537" sldId="256"/>
            <ac:picMk id="12" creationId="{0C3A8B35-30FD-60F1-F2A8-CCC7521E9D89}"/>
          </ac:picMkLst>
        </pc:picChg>
      </pc:sldChg>
      <pc:sldMasterChg chg="modSp modSldLayout">
        <pc:chgData name="Barkasi, Michael" userId="604489e9-c8b5-4a18-ae0d-3a3e29c44efc" providerId="ADAL" clId="{7B240E68-553F-994D-927D-9E20778282F8}" dt="2025-05-06T02:21:37.361" v="23"/>
        <pc:sldMasterMkLst>
          <pc:docMk/>
          <pc:sldMasterMk cId="1703888869" sldId="2147483648"/>
        </pc:sldMasterMkLst>
        <pc:sldLayoutChg chg="modSp">
          <pc:chgData name="Barkasi, Michael" userId="604489e9-c8b5-4a18-ae0d-3a3e29c44efc" providerId="ADAL" clId="{7B240E68-553F-994D-927D-9E20778282F8}" dt="2025-05-06T02:21:37.361" v="23"/>
          <pc:sldLayoutMkLst>
            <pc:docMk/>
            <pc:sldMasterMk cId="1703888869" sldId="2147483648"/>
            <pc:sldLayoutMk cId="1294584495" sldId="2147483649"/>
          </pc:sldLayoutMkLst>
        </pc:sldLayoutChg>
        <pc:sldLayoutChg chg="modSp">
          <pc:chgData name="Barkasi, Michael" userId="604489e9-c8b5-4a18-ae0d-3a3e29c44efc" providerId="ADAL" clId="{7B240E68-553F-994D-927D-9E20778282F8}" dt="2025-05-06T02:21:37.361" v="23"/>
          <pc:sldLayoutMkLst>
            <pc:docMk/>
            <pc:sldMasterMk cId="1703888869" sldId="2147483648"/>
            <pc:sldLayoutMk cId="3860423307" sldId="2147483651"/>
          </pc:sldLayoutMkLst>
        </pc:sldLayoutChg>
        <pc:sldLayoutChg chg="modSp">
          <pc:chgData name="Barkasi, Michael" userId="604489e9-c8b5-4a18-ae0d-3a3e29c44efc" providerId="ADAL" clId="{7B240E68-553F-994D-927D-9E20778282F8}" dt="2025-05-06T02:21:37.361" v="23"/>
          <pc:sldLayoutMkLst>
            <pc:docMk/>
            <pc:sldMasterMk cId="1703888869" sldId="2147483648"/>
            <pc:sldLayoutMk cId="2310068252" sldId="2147483652"/>
          </pc:sldLayoutMkLst>
        </pc:sldLayoutChg>
        <pc:sldLayoutChg chg="modSp">
          <pc:chgData name="Barkasi, Michael" userId="604489e9-c8b5-4a18-ae0d-3a3e29c44efc" providerId="ADAL" clId="{7B240E68-553F-994D-927D-9E20778282F8}" dt="2025-05-06T02:21:37.361" v="23"/>
          <pc:sldLayoutMkLst>
            <pc:docMk/>
            <pc:sldMasterMk cId="1703888869" sldId="2147483648"/>
            <pc:sldLayoutMk cId="2182980002" sldId="2147483653"/>
          </pc:sldLayoutMkLst>
        </pc:sldLayoutChg>
        <pc:sldLayoutChg chg="modSp">
          <pc:chgData name="Barkasi, Michael" userId="604489e9-c8b5-4a18-ae0d-3a3e29c44efc" providerId="ADAL" clId="{7B240E68-553F-994D-927D-9E20778282F8}" dt="2025-05-06T02:21:37.361" v="23"/>
          <pc:sldLayoutMkLst>
            <pc:docMk/>
            <pc:sldMasterMk cId="1703888869" sldId="2147483648"/>
            <pc:sldLayoutMk cId="2630747394" sldId="2147483656"/>
          </pc:sldLayoutMkLst>
        </pc:sldLayoutChg>
        <pc:sldLayoutChg chg="modSp">
          <pc:chgData name="Barkasi, Michael" userId="604489e9-c8b5-4a18-ae0d-3a3e29c44efc" providerId="ADAL" clId="{7B240E68-553F-994D-927D-9E20778282F8}" dt="2025-05-06T02:21:37.361" v="23"/>
          <pc:sldLayoutMkLst>
            <pc:docMk/>
            <pc:sldMasterMk cId="1703888869" sldId="2147483648"/>
            <pc:sldLayoutMk cId="1146306857" sldId="2147483657"/>
          </pc:sldLayoutMkLst>
        </pc:sldLayoutChg>
        <pc:sldLayoutChg chg="modSp">
          <pc:chgData name="Barkasi, Michael" userId="604489e9-c8b5-4a18-ae0d-3a3e29c44efc" providerId="ADAL" clId="{7B240E68-553F-994D-927D-9E20778282F8}" dt="2025-05-06T02:21:37.361" v="23"/>
          <pc:sldLayoutMkLst>
            <pc:docMk/>
            <pc:sldMasterMk cId="1703888869" sldId="2147483648"/>
            <pc:sldLayoutMk cId="2326339952" sldId="2147483659"/>
          </pc:sldLayoutMkLst>
        </pc:sldLayoutChg>
      </pc:sldMasterChg>
      <pc:sldMasterChg chg="modSp modSldLayout">
        <pc:chgData name="Barkasi, Michael" userId="604489e9-c8b5-4a18-ae0d-3a3e29c44efc" providerId="ADAL" clId="{7B240E68-553F-994D-927D-9E20778282F8}" dt="2025-05-06T02:30:58.841" v="51"/>
        <pc:sldMasterMkLst>
          <pc:docMk/>
          <pc:sldMasterMk cId="1606534133" sldId="2147483660"/>
        </pc:sldMasterMkLst>
        <pc:sldLayoutChg chg="modSp">
          <pc:chgData name="Barkasi, Michael" userId="604489e9-c8b5-4a18-ae0d-3a3e29c44efc" providerId="ADAL" clId="{7B240E68-553F-994D-927D-9E20778282F8}" dt="2025-05-06T02:30:58.841" v="51"/>
          <pc:sldLayoutMkLst>
            <pc:docMk/>
            <pc:sldMasterMk cId="1606534133" sldId="2147483660"/>
            <pc:sldLayoutMk cId="3139180671" sldId="2147483661"/>
          </pc:sldLayoutMkLst>
        </pc:sldLayoutChg>
        <pc:sldLayoutChg chg="modSp">
          <pc:chgData name="Barkasi, Michael" userId="604489e9-c8b5-4a18-ae0d-3a3e29c44efc" providerId="ADAL" clId="{7B240E68-553F-994D-927D-9E20778282F8}" dt="2025-05-06T02:30:58.841" v="51"/>
          <pc:sldLayoutMkLst>
            <pc:docMk/>
            <pc:sldMasterMk cId="1606534133" sldId="2147483660"/>
            <pc:sldLayoutMk cId="4017515987" sldId="2147483663"/>
          </pc:sldLayoutMkLst>
        </pc:sldLayoutChg>
        <pc:sldLayoutChg chg="modSp">
          <pc:chgData name="Barkasi, Michael" userId="604489e9-c8b5-4a18-ae0d-3a3e29c44efc" providerId="ADAL" clId="{7B240E68-553F-994D-927D-9E20778282F8}" dt="2025-05-06T02:30:58.841" v="51"/>
          <pc:sldLayoutMkLst>
            <pc:docMk/>
            <pc:sldMasterMk cId="1606534133" sldId="2147483660"/>
            <pc:sldLayoutMk cId="3762359325" sldId="2147483664"/>
          </pc:sldLayoutMkLst>
        </pc:sldLayoutChg>
        <pc:sldLayoutChg chg="modSp">
          <pc:chgData name="Barkasi, Michael" userId="604489e9-c8b5-4a18-ae0d-3a3e29c44efc" providerId="ADAL" clId="{7B240E68-553F-994D-927D-9E20778282F8}" dt="2025-05-06T02:30:58.841" v="51"/>
          <pc:sldLayoutMkLst>
            <pc:docMk/>
            <pc:sldMasterMk cId="1606534133" sldId="2147483660"/>
            <pc:sldLayoutMk cId="3453869816" sldId="2147483665"/>
          </pc:sldLayoutMkLst>
        </pc:sldLayoutChg>
        <pc:sldLayoutChg chg="modSp">
          <pc:chgData name="Barkasi, Michael" userId="604489e9-c8b5-4a18-ae0d-3a3e29c44efc" providerId="ADAL" clId="{7B240E68-553F-994D-927D-9E20778282F8}" dt="2025-05-06T02:30:58.841" v="51"/>
          <pc:sldLayoutMkLst>
            <pc:docMk/>
            <pc:sldMasterMk cId="1606534133" sldId="2147483660"/>
            <pc:sldLayoutMk cId="3555278767" sldId="2147483668"/>
          </pc:sldLayoutMkLst>
        </pc:sldLayoutChg>
        <pc:sldLayoutChg chg="modSp">
          <pc:chgData name="Barkasi, Michael" userId="604489e9-c8b5-4a18-ae0d-3a3e29c44efc" providerId="ADAL" clId="{7B240E68-553F-994D-927D-9E20778282F8}" dt="2025-05-06T02:30:58.841" v="51"/>
          <pc:sldLayoutMkLst>
            <pc:docMk/>
            <pc:sldMasterMk cId="1606534133" sldId="2147483660"/>
            <pc:sldLayoutMk cId="3641198614" sldId="2147483669"/>
          </pc:sldLayoutMkLst>
        </pc:sldLayoutChg>
        <pc:sldLayoutChg chg="modSp">
          <pc:chgData name="Barkasi, Michael" userId="604489e9-c8b5-4a18-ae0d-3a3e29c44efc" providerId="ADAL" clId="{7B240E68-553F-994D-927D-9E20778282F8}" dt="2025-05-06T02:30:58.841" v="51"/>
          <pc:sldLayoutMkLst>
            <pc:docMk/>
            <pc:sldMasterMk cId="1606534133" sldId="2147483660"/>
            <pc:sldLayoutMk cId="1489354792" sldId="2147483671"/>
          </pc:sldLayoutMkLst>
        </pc:sldLayoutChg>
      </pc:sldMasterChg>
      <pc:sldMasterChg chg="modSp modSldLayout">
        <pc:chgData name="Barkasi, Michael" userId="604489e9-c8b5-4a18-ae0d-3a3e29c44efc" providerId="ADAL" clId="{7B240E68-553F-994D-927D-9E20778282F8}" dt="2025-05-06T02:31:35.626" v="54"/>
        <pc:sldMasterMkLst>
          <pc:docMk/>
          <pc:sldMasterMk cId="2603251638" sldId="2147483672"/>
        </pc:sldMasterMkLst>
        <pc:sldLayoutChg chg="modSp">
          <pc:chgData name="Barkasi, Michael" userId="604489e9-c8b5-4a18-ae0d-3a3e29c44efc" providerId="ADAL" clId="{7B240E68-553F-994D-927D-9E20778282F8}" dt="2025-05-06T02:31:35.626" v="54"/>
          <pc:sldLayoutMkLst>
            <pc:docMk/>
            <pc:sldMasterMk cId="2603251638" sldId="2147483672"/>
            <pc:sldLayoutMk cId="1859547578" sldId="2147483673"/>
          </pc:sldLayoutMkLst>
        </pc:sldLayoutChg>
        <pc:sldLayoutChg chg="modSp">
          <pc:chgData name="Barkasi, Michael" userId="604489e9-c8b5-4a18-ae0d-3a3e29c44efc" providerId="ADAL" clId="{7B240E68-553F-994D-927D-9E20778282F8}" dt="2025-05-06T02:31:35.626" v="54"/>
          <pc:sldLayoutMkLst>
            <pc:docMk/>
            <pc:sldMasterMk cId="2603251638" sldId="2147483672"/>
            <pc:sldLayoutMk cId="3694281360" sldId="2147483675"/>
          </pc:sldLayoutMkLst>
        </pc:sldLayoutChg>
        <pc:sldLayoutChg chg="modSp">
          <pc:chgData name="Barkasi, Michael" userId="604489e9-c8b5-4a18-ae0d-3a3e29c44efc" providerId="ADAL" clId="{7B240E68-553F-994D-927D-9E20778282F8}" dt="2025-05-06T02:31:35.626" v="54"/>
          <pc:sldLayoutMkLst>
            <pc:docMk/>
            <pc:sldMasterMk cId="2603251638" sldId="2147483672"/>
            <pc:sldLayoutMk cId="1122480992" sldId="2147483676"/>
          </pc:sldLayoutMkLst>
        </pc:sldLayoutChg>
        <pc:sldLayoutChg chg="modSp">
          <pc:chgData name="Barkasi, Michael" userId="604489e9-c8b5-4a18-ae0d-3a3e29c44efc" providerId="ADAL" clId="{7B240E68-553F-994D-927D-9E20778282F8}" dt="2025-05-06T02:31:35.626" v="54"/>
          <pc:sldLayoutMkLst>
            <pc:docMk/>
            <pc:sldMasterMk cId="2603251638" sldId="2147483672"/>
            <pc:sldLayoutMk cId="939574839" sldId="2147483677"/>
          </pc:sldLayoutMkLst>
        </pc:sldLayoutChg>
        <pc:sldLayoutChg chg="modSp">
          <pc:chgData name="Barkasi, Michael" userId="604489e9-c8b5-4a18-ae0d-3a3e29c44efc" providerId="ADAL" clId="{7B240E68-553F-994D-927D-9E20778282F8}" dt="2025-05-06T02:31:35.626" v="54"/>
          <pc:sldLayoutMkLst>
            <pc:docMk/>
            <pc:sldMasterMk cId="2603251638" sldId="2147483672"/>
            <pc:sldLayoutMk cId="2416541566" sldId="2147483680"/>
          </pc:sldLayoutMkLst>
        </pc:sldLayoutChg>
        <pc:sldLayoutChg chg="modSp">
          <pc:chgData name="Barkasi, Michael" userId="604489e9-c8b5-4a18-ae0d-3a3e29c44efc" providerId="ADAL" clId="{7B240E68-553F-994D-927D-9E20778282F8}" dt="2025-05-06T02:31:35.626" v="54"/>
          <pc:sldLayoutMkLst>
            <pc:docMk/>
            <pc:sldMasterMk cId="2603251638" sldId="2147483672"/>
            <pc:sldLayoutMk cId="3908978839" sldId="2147483681"/>
          </pc:sldLayoutMkLst>
        </pc:sldLayoutChg>
        <pc:sldLayoutChg chg="modSp">
          <pc:chgData name="Barkasi, Michael" userId="604489e9-c8b5-4a18-ae0d-3a3e29c44efc" providerId="ADAL" clId="{7B240E68-553F-994D-927D-9E20778282F8}" dt="2025-05-06T02:31:35.626" v="54"/>
          <pc:sldLayoutMkLst>
            <pc:docMk/>
            <pc:sldMasterMk cId="2603251638" sldId="2147483672"/>
            <pc:sldLayoutMk cId="154893290" sldId="2147483683"/>
          </pc:sldLayoutMkLst>
        </pc:sldLayoutChg>
      </pc:sldMasterChg>
      <pc:sldMasterChg chg="modSp">
        <pc:chgData name="Barkasi, Michael" userId="604489e9-c8b5-4a18-ae0d-3a3e29c44efc" providerId="ADAL" clId="{7B240E68-553F-994D-927D-9E20778282F8}" dt="2025-05-06T03:13:33.527" v="682"/>
        <pc:sldMasterMkLst>
          <pc:docMk/>
          <pc:sldMasterMk cId="2751816586" sldId="2147483684"/>
        </pc:sldMasterMkLst>
      </pc:sldMasterChg>
    </pc:docChg>
  </pc:docChgLst>
  <pc:docChgLst>
    <pc:chgData name="Barkasi, Michael" userId="604489e9-c8b5-4a18-ae0d-3a3e29c44efc" providerId="ADAL" clId="{73BFBDAD-C491-224E-A519-A47BBDE5C6D3}"/>
    <pc:docChg chg="modSld">
      <pc:chgData name="Barkasi, Michael" userId="604489e9-c8b5-4a18-ae0d-3a3e29c44efc" providerId="ADAL" clId="{73BFBDAD-C491-224E-A519-A47BBDE5C6D3}" dt="2025-05-07T20:06:26.942" v="16" actId="113"/>
      <pc:docMkLst>
        <pc:docMk/>
      </pc:docMkLst>
      <pc:sldChg chg="modSp mod">
        <pc:chgData name="Barkasi, Michael" userId="604489e9-c8b5-4a18-ae0d-3a3e29c44efc" providerId="ADAL" clId="{73BFBDAD-C491-224E-A519-A47BBDE5C6D3}" dt="2025-05-07T20:06:26.942" v="16" actId="113"/>
        <pc:sldMkLst>
          <pc:docMk/>
          <pc:sldMk cId="1160241537" sldId="256"/>
        </pc:sldMkLst>
        <pc:spChg chg="mod">
          <ac:chgData name="Barkasi, Michael" userId="604489e9-c8b5-4a18-ae0d-3a3e29c44efc" providerId="ADAL" clId="{73BFBDAD-C491-224E-A519-A47BBDE5C6D3}" dt="2025-05-07T20:05:59.478" v="3" actId="113"/>
          <ac:spMkLst>
            <pc:docMk/>
            <pc:sldMk cId="1160241537" sldId="256"/>
            <ac:spMk id="20" creationId="{B847D3E9-F6AC-40DB-2581-58FA1DC09D0D}"/>
          </ac:spMkLst>
        </pc:spChg>
        <pc:spChg chg="mod">
          <ac:chgData name="Barkasi, Michael" userId="604489e9-c8b5-4a18-ae0d-3a3e29c44efc" providerId="ADAL" clId="{73BFBDAD-C491-224E-A519-A47BBDE5C6D3}" dt="2025-05-07T20:06:02.223" v="5" actId="113"/>
          <ac:spMkLst>
            <pc:docMk/>
            <pc:sldMk cId="1160241537" sldId="256"/>
            <ac:spMk id="21" creationId="{9FB21508-310C-084C-90DB-4536FA70C578}"/>
          </ac:spMkLst>
        </pc:spChg>
        <pc:spChg chg="mod">
          <ac:chgData name="Barkasi, Michael" userId="604489e9-c8b5-4a18-ae0d-3a3e29c44efc" providerId="ADAL" clId="{73BFBDAD-C491-224E-A519-A47BBDE5C6D3}" dt="2025-05-07T20:06:25.337" v="15" actId="113"/>
          <ac:spMkLst>
            <pc:docMk/>
            <pc:sldMk cId="1160241537" sldId="256"/>
            <ac:spMk id="22" creationId="{0D3340DE-406D-11E2-8775-79C3AE14B727}"/>
          </ac:spMkLst>
        </pc:spChg>
        <pc:spChg chg="mod">
          <ac:chgData name="Barkasi, Michael" userId="604489e9-c8b5-4a18-ae0d-3a3e29c44efc" providerId="ADAL" clId="{73BFBDAD-C491-224E-A519-A47BBDE5C6D3}" dt="2025-05-07T20:06:15.103" v="12" actId="113"/>
          <ac:spMkLst>
            <pc:docMk/>
            <pc:sldMk cId="1160241537" sldId="256"/>
            <ac:spMk id="23" creationId="{B51C9DC5-F89E-0FC9-7E6B-863DA0C1F720}"/>
          </ac:spMkLst>
        </pc:spChg>
        <pc:spChg chg="mod">
          <ac:chgData name="Barkasi, Michael" userId="604489e9-c8b5-4a18-ae0d-3a3e29c44efc" providerId="ADAL" clId="{73BFBDAD-C491-224E-A519-A47BBDE5C6D3}" dt="2025-05-07T20:06:00.765" v="4" actId="113"/>
          <ac:spMkLst>
            <pc:docMk/>
            <pc:sldMk cId="1160241537" sldId="256"/>
            <ac:spMk id="25" creationId="{6CACE375-140F-ABBF-99B5-E90E4D3F0097}"/>
          </ac:spMkLst>
        </pc:spChg>
        <pc:spChg chg="mod">
          <ac:chgData name="Barkasi, Michael" userId="604489e9-c8b5-4a18-ae0d-3a3e29c44efc" providerId="ADAL" clId="{73BFBDAD-C491-224E-A519-A47BBDE5C6D3}" dt="2025-05-07T20:06:04.024" v="6" actId="113"/>
          <ac:spMkLst>
            <pc:docMk/>
            <pc:sldMk cId="1160241537" sldId="256"/>
            <ac:spMk id="29" creationId="{F83DFDAD-3292-5568-9297-AEBC3860A5DA}"/>
          </ac:spMkLst>
        </pc:spChg>
        <pc:spChg chg="mod">
          <ac:chgData name="Barkasi, Michael" userId="604489e9-c8b5-4a18-ae0d-3a3e29c44efc" providerId="ADAL" clId="{73BFBDAD-C491-224E-A519-A47BBDE5C6D3}" dt="2025-05-07T20:06:26.942" v="16" actId="113"/>
          <ac:spMkLst>
            <pc:docMk/>
            <pc:sldMk cId="1160241537" sldId="256"/>
            <ac:spMk id="30" creationId="{609293E5-FAEF-B4AC-3345-328CCDC32FFE}"/>
          </ac:spMkLst>
        </pc:spChg>
        <pc:spChg chg="mod">
          <ac:chgData name="Barkasi, Michael" userId="604489e9-c8b5-4a18-ae0d-3a3e29c44efc" providerId="ADAL" clId="{73BFBDAD-C491-224E-A519-A47BBDE5C6D3}" dt="2025-05-07T20:06:13.187" v="11" actId="113"/>
          <ac:spMkLst>
            <pc:docMk/>
            <pc:sldMk cId="1160241537" sldId="256"/>
            <ac:spMk id="32" creationId="{9472E4EF-A136-9742-80DD-A64970F72AEF}"/>
          </ac:spMkLst>
        </pc:spChg>
        <pc:spChg chg="mod">
          <ac:chgData name="Barkasi, Michael" userId="604489e9-c8b5-4a18-ae0d-3a3e29c44efc" providerId="ADAL" clId="{73BFBDAD-C491-224E-A519-A47BBDE5C6D3}" dt="2025-05-07T20:05:52.445" v="1" actId="113"/>
          <ac:spMkLst>
            <pc:docMk/>
            <pc:sldMk cId="1160241537" sldId="256"/>
            <ac:spMk id="35" creationId="{31E5522E-260A-87C4-320B-130EB388D970}"/>
          </ac:spMkLst>
        </pc:spChg>
        <pc:spChg chg="mod">
          <ac:chgData name="Barkasi, Michael" userId="604489e9-c8b5-4a18-ae0d-3a3e29c44efc" providerId="ADAL" clId="{73BFBDAD-C491-224E-A519-A47BBDE5C6D3}" dt="2025-05-07T20:06:23.386" v="14" actId="113"/>
          <ac:spMkLst>
            <pc:docMk/>
            <pc:sldMk cId="1160241537" sldId="256"/>
            <ac:spMk id="36" creationId="{D6CEB36B-1F87-DD10-A42A-BEC8CD516816}"/>
          </ac:spMkLst>
        </pc:spChg>
        <pc:spChg chg="mod">
          <ac:chgData name="Barkasi, Michael" userId="604489e9-c8b5-4a18-ae0d-3a3e29c44efc" providerId="ADAL" clId="{73BFBDAD-C491-224E-A519-A47BBDE5C6D3}" dt="2025-05-07T20:05:56.761" v="2" actId="113"/>
          <ac:spMkLst>
            <pc:docMk/>
            <pc:sldMk cId="1160241537" sldId="256"/>
            <ac:spMk id="37" creationId="{D961E832-5A9C-7FA5-B576-F946E195770F}"/>
          </ac:spMkLst>
        </pc:spChg>
        <pc:spChg chg="mod">
          <ac:chgData name="Barkasi, Michael" userId="604489e9-c8b5-4a18-ae0d-3a3e29c44efc" providerId="ADAL" clId="{73BFBDAD-C491-224E-A519-A47BBDE5C6D3}" dt="2025-05-07T20:06:19.530" v="13" actId="113"/>
          <ac:spMkLst>
            <pc:docMk/>
            <pc:sldMk cId="1160241537" sldId="256"/>
            <ac:spMk id="38" creationId="{9A6EB0F7-039E-DF0B-BDCE-5B7C2881181F}"/>
          </ac:spMkLst>
        </pc:spChg>
        <pc:spChg chg="mod">
          <ac:chgData name="Barkasi, Michael" userId="604489e9-c8b5-4a18-ae0d-3a3e29c44efc" providerId="ADAL" clId="{73BFBDAD-C491-224E-A519-A47BBDE5C6D3}" dt="2025-05-07T20:05:46.002" v="0" actId="113"/>
          <ac:spMkLst>
            <pc:docMk/>
            <pc:sldMk cId="1160241537" sldId="256"/>
            <ac:spMk id="39" creationId="{2C2C0C59-B88E-1A37-3301-55C9F77DF7D3}"/>
          </ac:spMkLst>
        </pc:spChg>
        <pc:spChg chg="mod">
          <ac:chgData name="Barkasi, Michael" userId="604489e9-c8b5-4a18-ae0d-3a3e29c44efc" providerId="ADAL" clId="{73BFBDAD-C491-224E-A519-A47BBDE5C6D3}" dt="2025-05-07T20:06:05.898" v="7" actId="113"/>
          <ac:spMkLst>
            <pc:docMk/>
            <pc:sldMk cId="1160241537" sldId="256"/>
            <ac:spMk id="95" creationId="{EAE47810-0E78-1D70-BB59-D061A2D94E9A}"/>
          </ac:spMkLst>
        </pc:spChg>
        <pc:spChg chg="mod">
          <ac:chgData name="Barkasi, Michael" userId="604489e9-c8b5-4a18-ae0d-3a3e29c44efc" providerId="ADAL" clId="{73BFBDAD-C491-224E-A519-A47BBDE5C6D3}" dt="2025-05-07T20:06:09.844" v="9" actId="113"/>
          <ac:spMkLst>
            <pc:docMk/>
            <pc:sldMk cId="1160241537" sldId="256"/>
            <ac:spMk id="98" creationId="{3AAC87AF-261E-ABF7-50F7-87FC51C56B51}"/>
          </ac:spMkLst>
        </pc:spChg>
        <pc:spChg chg="mod">
          <ac:chgData name="Barkasi, Michael" userId="604489e9-c8b5-4a18-ae0d-3a3e29c44efc" providerId="ADAL" clId="{73BFBDAD-C491-224E-A519-A47BBDE5C6D3}" dt="2025-05-07T20:06:11.761" v="10" actId="113"/>
          <ac:spMkLst>
            <pc:docMk/>
            <pc:sldMk cId="1160241537" sldId="256"/>
            <ac:spMk id="100" creationId="{FED3D04B-5A2C-CA5B-1D61-9DDC547AC876}"/>
          </ac:spMkLst>
        </pc:spChg>
        <pc:spChg chg="mod">
          <ac:chgData name="Barkasi, Michael" userId="604489e9-c8b5-4a18-ae0d-3a3e29c44efc" providerId="ADAL" clId="{73BFBDAD-C491-224E-A519-A47BBDE5C6D3}" dt="2025-05-07T20:06:08.055" v="8" actId="113"/>
          <ac:spMkLst>
            <pc:docMk/>
            <pc:sldMk cId="1160241537" sldId="256"/>
            <ac:spMk id="105" creationId="{FBB96981-705A-C6BA-FD25-F7B3C75652C6}"/>
          </ac:spMkLst>
        </pc:spChg>
      </pc:sldChg>
    </pc:docChg>
  </pc:docChgLst>
  <pc:docChgLst>
    <pc:chgData name="Barkasi, Michael" userId="604489e9-c8b5-4a18-ae0d-3a3e29c44efc" providerId="ADAL" clId="{14723DC9-91C2-A846-8CF6-085A7C83E4A0}"/>
    <pc:docChg chg="modSld modMainMaster">
      <pc:chgData name="Barkasi, Michael" userId="604489e9-c8b5-4a18-ae0d-3a3e29c44efc" providerId="ADAL" clId="{14723DC9-91C2-A846-8CF6-085A7C83E4A0}" dt="2025-05-24T15:53:09.351" v="77" actId="14100"/>
      <pc:docMkLst>
        <pc:docMk/>
      </pc:docMkLst>
      <pc:sldChg chg="addSp delSp modSp mod">
        <pc:chgData name="Barkasi, Michael" userId="604489e9-c8b5-4a18-ae0d-3a3e29c44efc" providerId="ADAL" clId="{14723DC9-91C2-A846-8CF6-085A7C83E4A0}" dt="2025-05-24T15:53:09.351" v="77" actId="14100"/>
        <pc:sldMkLst>
          <pc:docMk/>
          <pc:sldMk cId="1160241537" sldId="256"/>
        </pc:sldMkLst>
        <pc:spChg chg="add mod">
          <ac:chgData name="Barkasi, Michael" userId="604489e9-c8b5-4a18-ae0d-3a3e29c44efc" providerId="ADAL" clId="{14723DC9-91C2-A846-8CF6-085A7C83E4A0}" dt="2025-05-23T03:35:03.610" v="73" actId="1076"/>
          <ac:spMkLst>
            <pc:docMk/>
            <pc:sldMk cId="1160241537" sldId="256"/>
            <ac:spMk id="4" creationId="{24205FA8-F77A-14F7-9549-610A8D9BD025}"/>
          </ac:spMkLst>
        </pc:spChg>
        <pc:spChg chg="mod topLvl">
          <ac:chgData name="Barkasi, Michael" userId="604489e9-c8b5-4a18-ae0d-3a3e29c44efc" providerId="ADAL" clId="{14723DC9-91C2-A846-8CF6-085A7C83E4A0}" dt="2025-05-23T03:33:54.719" v="62" actId="165"/>
          <ac:spMkLst>
            <pc:docMk/>
            <pc:sldMk cId="1160241537" sldId="256"/>
            <ac:spMk id="13" creationId="{7B91DD4F-8E1E-E9FB-FE2A-E9A0304EE8A1}"/>
          </ac:spMkLst>
        </pc:spChg>
        <pc:spChg chg="mod topLvl">
          <ac:chgData name="Barkasi, Michael" userId="604489e9-c8b5-4a18-ae0d-3a3e29c44efc" providerId="ADAL" clId="{14723DC9-91C2-A846-8CF6-085A7C83E4A0}" dt="2025-05-23T03:34:30.726" v="69" actId="165"/>
          <ac:spMkLst>
            <pc:docMk/>
            <pc:sldMk cId="1160241537" sldId="256"/>
            <ac:spMk id="14" creationId="{7CABAB10-265F-7B21-7E4A-78722ABB6501}"/>
          </ac:spMkLst>
        </pc:spChg>
        <pc:spChg chg="mod topLvl">
          <ac:chgData name="Barkasi, Michael" userId="604489e9-c8b5-4a18-ae0d-3a3e29c44efc" providerId="ADAL" clId="{14723DC9-91C2-A846-8CF6-085A7C83E4A0}" dt="2025-05-23T03:34:30.726" v="69" actId="165"/>
          <ac:spMkLst>
            <pc:docMk/>
            <pc:sldMk cId="1160241537" sldId="256"/>
            <ac:spMk id="15" creationId="{09BF9B13-3340-B1E4-256E-9A39D868530C}"/>
          </ac:spMkLst>
        </pc:spChg>
        <pc:spChg chg="mod topLvl">
          <ac:chgData name="Barkasi, Michael" userId="604489e9-c8b5-4a18-ae0d-3a3e29c44efc" providerId="ADAL" clId="{14723DC9-91C2-A846-8CF6-085A7C83E4A0}" dt="2025-05-23T03:34:30.726" v="69" actId="165"/>
          <ac:spMkLst>
            <pc:docMk/>
            <pc:sldMk cId="1160241537" sldId="256"/>
            <ac:spMk id="17" creationId="{BCB5E42C-BDAF-4472-57FD-CEC87C4ED0C1}"/>
          </ac:spMkLst>
        </pc:spChg>
        <pc:spChg chg="mod topLvl">
          <ac:chgData name="Barkasi, Michael" userId="604489e9-c8b5-4a18-ae0d-3a3e29c44efc" providerId="ADAL" clId="{14723DC9-91C2-A846-8CF6-085A7C83E4A0}" dt="2025-05-23T03:33:54.719" v="62" actId="165"/>
          <ac:spMkLst>
            <pc:docMk/>
            <pc:sldMk cId="1160241537" sldId="256"/>
            <ac:spMk id="18" creationId="{D10A3D1F-6FAF-0137-94F8-3B0AF6F172D8}"/>
          </ac:spMkLst>
        </pc:spChg>
        <pc:spChg chg="mod topLvl">
          <ac:chgData name="Barkasi, Michael" userId="604489e9-c8b5-4a18-ae0d-3a3e29c44efc" providerId="ADAL" clId="{14723DC9-91C2-A846-8CF6-085A7C83E4A0}" dt="2025-05-23T03:33:54.719" v="62" actId="165"/>
          <ac:spMkLst>
            <pc:docMk/>
            <pc:sldMk cId="1160241537" sldId="256"/>
            <ac:spMk id="19" creationId="{4315B280-3EAC-DD2E-7B99-DE549B779C6A}"/>
          </ac:spMkLst>
        </pc:spChg>
        <pc:spChg chg="mod topLvl">
          <ac:chgData name="Barkasi, Michael" userId="604489e9-c8b5-4a18-ae0d-3a3e29c44efc" providerId="ADAL" clId="{14723DC9-91C2-A846-8CF6-085A7C83E4A0}" dt="2025-05-23T03:33:54.719" v="62" actId="165"/>
          <ac:spMkLst>
            <pc:docMk/>
            <pc:sldMk cId="1160241537" sldId="256"/>
            <ac:spMk id="20" creationId="{B847D3E9-F6AC-40DB-2581-58FA1DC09D0D}"/>
          </ac:spMkLst>
        </pc:spChg>
        <pc:spChg chg="mod topLvl">
          <ac:chgData name="Barkasi, Michael" userId="604489e9-c8b5-4a18-ae0d-3a3e29c44efc" providerId="ADAL" clId="{14723DC9-91C2-A846-8CF6-085A7C83E4A0}" dt="2025-05-23T03:34:30.726" v="69" actId="165"/>
          <ac:spMkLst>
            <pc:docMk/>
            <pc:sldMk cId="1160241537" sldId="256"/>
            <ac:spMk id="22" creationId="{0D3340DE-406D-11E2-8775-79C3AE14B727}"/>
          </ac:spMkLst>
        </pc:spChg>
        <pc:spChg chg="mod topLvl">
          <ac:chgData name="Barkasi, Michael" userId="604489e9-c8b5-4a18-ae0d-3a3e29c44efc" providerId="ADAL" clId="{14723DC9-91C2-A846-8CF6-085A7C83E4A0}" dt="2025-05-23T03:34:30.726" v="69" actId="165"/>
          <ac:spMkLst>
            <pc:docMk/>
            <pc:sldMk cId="1160241537" sldId="256"/>
            <ac:spMk id="23" creationId="{B51C9DC5-F89E-0FC9-7E6B-863DA0C1F720}"/>
          </ac:spMkLst>
        </pc:spChg>
        <pc:spChg chg="mod topLvl">
          <ac:chgData name="Barkasi, Michael" userId="604489e9-c8b5-4a18-ae0d-3a3e29c44efc" providerId="ADAL" clId="{14723DC9-91C2-A846-8CF6-085A7C83E4A0}" dt="2025-05-23T03:33:54.719" v="62" actId="165"/>
          <ac:spMkLst>
            <pc:docMk/>
            <pc:sldMk cId="1160241537" sldId="256"/>
            <ac:spMk id="25" creationId="{6CACE375-140F-ABBF-99B5-E90E4D3F0097}"/>
          </ac:spMkLst>
        </pc:spChg>
        <pc:spChg chg="mod topLvl">
          <ac:chgData name="Barkasi, Michael" userId="604489e9-c8b5-4a18-ae0d-3a3e29c44efc" providerId="ADAL" clId="{14723DC9-91C2-A846-8CF6-085A7C83E4A0}" dt="2025-05-23T03:33:54.719" v="62" actId="165"/>
          <ac:spMkLst>
            <pc:docMk/>
            <pc:sldMk cId="1160241537" sldId="256"/>
            <ac:spMk id="29" creationId="{F83DFDAD-3292-5568-9297-AEBC3860A5DA}"/>
          </ac:spMkLst>
        </pc:spChg>
        <pc:spChg chg="mod topLvl">
          <ac:chgData name="Barkasi, Michael" userId="604489e9-c8b5-4a18-ae0d-3a3e29c44efc" providerId="ADAL" clId="{14723DC9-91C2-A846-8CF6-085A7C83E4A0}" dt="2025-05-23T03:34:30.726" v="69" actId="165"/>
          <ac:spMkLst>
            <pc:docMk/>
            <pc:sldMk cId="1160241537" sldId="256"/>
            <ac:spMk id="30" creationId="{609293E5-FAEF-B4AC-3345-328CCDC32FFE}"/>
          </ac:spMkLst>
        </pc:spChg>
        <pc:spChg chg="mod topLvl">
          <ac:chgData name="Barkasi, Michael" userId="604489e9-c8b5-4a18-ae0d-3a3e29c44efc" providerId="ADAL" clId="{14723DC9-91C2-A846-8CF6-085A7C83E4A0}" dt="2025-05-23T03:34:30.726" v="69" actId="165"/>
          <ac:spMkLst>
            <pc:docMk/>
            <pc:sldMk cId="1160241537" sldId="256"/>
            <ac:spMk id="32" creationId="{9472E4EF-A136-9742-80DD-A64970F72AEF}"/>
          </ac:spMkLst>
        </pc:spChg>
        <pc:spChg chg="mod topLvl">
          <ac:chgData name="Barkasi, Michael" userId="604489e9-c8b5-4a18-ae0d-3a3e29c44efc" providerId="ADAL" clId="{14723DC9-91C2-A846-8CF6-085A7C83E4A0}" dt="2025-05-23T03:33:54.719" v="62" actId="165"/>
          <ac:spMkLst>
            <pc:docMk/>
            <pc:sldMk cId="1160241537" sldId="256"/>
            <ac:spMk id="35" creationId="{31E5522E-260A-87C4-320B-130EB388D970}"/>
          </ac:spMkLst>
        </pc:spChg>
        <pc:spChg chg="mod topLvl">
          <ac:chgData name="Barkasi, Michael" userId="604489e9-c8b5-4a18-ae0d-3a3e29c44efc" providerId="ADAL" clId="{14723DC9-91C2-A846-8CF6-085A7C83E4A0}" dt="2025-05-23T03:34:30.726" v="69" actId="165"/>
          <ac:spMkLst>
            <pc:docMk/>
            <pc:sldMk cId="1160241537" sldId="256"/>
            <ac:spMk id="36" creationId="{D6CEB36B-1F87-DD10-A42A-BEC8CD516816}"/>
          </ac:spMkLst>
        </pc:spChg>
        <pc:spChg chg="mod topLvl">
          <ac:chgData name="Barkasi, Michael" userId="604489e9-c8b5-4a18-ae0d-3a3e29c44efc" providerId="ADAL" clId="{14723DC9-91C2-A846-8CF6-085A7C83E4A0}" dt="2025-05-23T03:33:54.719" v="62" actId="165"/>
          <ac:spMkLst>
            <pc:docMk/>
            <pc:sldMk cId="1160241537" sldId="256"/>
            <ac:spMk id="37" creationId="{D961E832-5A9C-7FA5-B576-F946E195770F}"/>
          </ac:spMkLst>
        </pc:spChg>
        <pc:spChg chg="mod topLvl">
          <ac:chgData name="Barkasi, Michael" userId="604489e9-c8b5-4a18-ae0d-3a3e29c44efc" providerId="ADAL" clId="{14723DC9-91C2-A846-8CF6-085A7C83E4A0}" dt="2025-05-23T03:34:30.726" v="69" actId="165"/>
          <ac:spMkLst>
            <pc:docMk/>
            <pc:sldMk cId="1160241537" sldId="256"/>
            <ac:spMk id="38" creationId="{9A6EB0F7-039E-DF0B-BDCE-5B7C2881181F}"/>
          </ac:spMkLst>
        </pc:spChg>
        <pc:spChg chg="mod">
          <ac:chgData name="Barkasi, Michael" userId="604489e9-c8b5-4a18-ae0d-3a3e29c44efc" providerId="ADAL" clId="{14723DC9-91C2-A846-8CF6-085A7C83E4A0}" dt="2025-05-23T03:29:15.704" v="1" actId="164"/>
          <ac:spMkLst>
            <pc:docMk/>
            <pc:sldMk cId="1160241537" sldId="256"/>
            <ac:spMk id="39" creationId="{2C2C0C59-B88E-1A37-3301-55C9F77DF7D3}"/>
          </ac:spMkLst>
        </pc:spChg>
        <pc:spChg chg="mod topLvl">
          <ac:chgData name="Barkasi, Michael" userId="604489e9-c8b5-4a18-ae0d-3a3e29c44efc" providerId="ADAL" clId="{14723DC9-91C2-A846-8CF6-085A7C83E4A0}" dt="2025-05-23T03:33:43.896" v="61" actId="165"/>
          <ac:spMkLst>
            <pc:docMk/>
            <pc:sldMk cId="1160241537" sldId="256"/>
            <ac:spMk id="40" creationId="{8737FB37-D94B-EB09-5DBF-DA3B45803AF9}"/>
          </ac:spMkLst>
        </pc:spChg>
        <pc:spChg chg="mod topLvl">
          <ac:chgData name="Barkasi, Michael" userId="604489e9-c8b5-4a18-ae0d-3a3e29c44efc" providerId="ADAL" clId="{14723DC9-91C2-A846-8CF6-085A7C83E4A0}" dt="2025-05-23T03:33:43.896" v="61" actId="165"/>
          <ac:spMkLst>
            <pc:docMk/>
            <pc:sldMk cId="1160241537" sldId="256"/>
            <ac:spMk id="48" creationId="{E6302993-DD51-CC3D-EE9E-6AB07E87E742}"/>
          </ac:spMkLst>
        </pc:spChg>
        <pc:spChg chg="mod topLvl">
          <ac:chgData name="Barkasi, Michael" userId="604489e9-c8b5-4a18-ae0d-3a3e29c44efc" providerId="ADAL" clId="{14723DC9-91C2-A846-8CF6-085A7C83E4A0}" dt="2025-05-24T15:52:59.520" v="75" actId="14100"/>
          <ac:spMkLst>
            <pc:docMk/>
            <pc:sldMk cId="1160241537" sldId="256"/>
            <ac:spMk id="50" creationId="{B7B1CAC3-A690-A8BA-ABAE-E523DEA91CD3}"/>
          </ac:spMkLst>
        </pc:spChg>
        <pc:spChg chg="mod topLvl">
          <ac:chgData name="Barkasi, Michael" userId="604489e9-c8b5-4a18-ae0d-3a3e29c44efc" providerId="ADAL" clId="{14723DC9-91C2-A846-8CF6-085A7C83E4A0}" dt="2025-05-23T03:34:25.044" v="68" actId="1076"/>
          <ac:spMkLst>
            <pc:docMk/>
            <pc:sldMk cId="1160241537" sldId="256"/>
            <ac:spMk id="51" creationId="{9A0BE34F-57FC-A882-BE9C-DE71B97773AC}"/>
          </ac:spMkLst>
        </pc:spChg>
        <pc:spChg chg="mod">
          <ac:chgData name="Barkasi, Michael" userId="604489e9-c8b5-4a18-ae0d-3a3e29c44efc" providerId="ADAL" clId="{14723DC9-91C2-A846-8CF6-085A7C83E4A0}" dt="2025-05-24T15:53:09.351" v="77" actId="14100"/>
          <ac:spMkLst>
            <pc:docMk/>
            <pc:sldMk cId="1160241537" sldId="256"/>
            <ac:spMk id="61" creationId="{A64F5549-0FC3-C0C8-82DA-2E112CEFFB46}"/>
          </ac:spMkLst>
        </pc:spChg>
        <pc:spChg chg="mod">
          <ac:chgData name="Barkasi, Michael" userId="604489e9-c8b5-4a18-ae0d-3a3e29c44efc" providerId="ADAL" clId="{14723DC9-91C2-A846-8CF6-085A7C83E4A0}" dt="2025-05-23T03:34:39.179" v="72" actId="14100"/>
          <ac:spMkLst>
            <pc:docMk/>
            <pc:sldMk cId="1160241537" sldId="256"/>
            <ac:spMk id="63" creationId="{942A2658-E403-25D7-3AC3-3E31397ED7F3}"/>
          </ac:spMkLst>
        </pc:spChg>
        <pc:spChg chg="mod">
          <ac:chgData name="Barkasi, Michael" userId="604489e9-c8b5-4a18-ae0d-3a3e29c44efc" providerId="ADAL" clId="{14723DC9-91C2-A846-8CF6-085A7C83E4A0}" dt="2025-05-23T03:29:15.704" v="1" actId="164"/>
          <ac:spMkLst>
            <pc:docMk/>
            <pc:sldMk cId="1160241537" sldId="256"/>
            <ac:spMk id="64" creationId="{AF7333AD-39E2-F1BE-0029-38386FDB7D17}"/>
          </ac:spMkLst>
        </pc:spChg>
        <pc:spChg chg="mod">
          <ac:chgData name="Barkasi, Michael" userId="604489e9-c8b5-4a18-ae0d-3a3e29c44efc" providerId="ADAL" clId="{14723DC9-91C2-A846-8CF6-085A7C83E4A0}" dt="2025-05-23T03:29:05.646" v="0"/>
          <ac:spMkLst>
            <pc:docMk/>
            <pc:sldMk cId="1160241537" sldId="256"/>
            <ac:spMk id="68" creationId="{549FB2DF-D27D-0D92-AE12-899E4D85F4C0}"/>
          </ac:spMkLst>
        </pc:spChg>
        <pc:spChg chg="mod topLvl">
          <ac:chgData name="Barkasi, Michael" userId="604489e9-c8b5-4a18-ae0d-3a3e29c44efc" providerId="ADAL" clId="{14723DC9-91C2-A846-8CF6-085A7C83E4A0}" dt="2025-05-23T03:34:30.726" v="69" actId="165"/>
          <ac:spMkLst>
            <pc:docMk/>
            <pc:sldMk cId="1160241537" sldId="256"/>
            <ac:spMk id="69" creationId="{5F0D54BB-7B2F-BE9F-E94A-AB4B7CA0E82E}"/>
          </ac:spMkLst>
        </pc:spChg>
        <pc:spChg chg="mod">
          <ac:chgData name="Barkasi, Michael" userId="604489e9-c8b5-4a18-ae0d-3a3e29c44efc" providerId="ADAL" clId="{14723DC9-91C2-A846-8CF6-085A7C83E4A0}" dt="2025-05-23T03:29:15.704" v="1" actId="164"/>
          <ac:spMkLst>
            <pc:docMk/>
            <pc:sldMk cId="1160241537" sldId="256"/>
            <ac:spMk id="95" creationId="{EAE47810-0E78-1D70-BB59-D061A2D94E9A}"/>
          </ac:spMkLst>
        </pc:spChg>
        <pc:spChg chg="mod">
          <ac:chgData name="Barkasi, Michael" userId="604489e9-c8b5-4a18-ae0d-3a3e29c44efc" providerId="ADAL" clId="{14723DC9-91C2-A846-8CF6-085A7C83E4A0}" dt="2025-05-23T03:29:15.704" v="1" actId="164"/>
          <ac:spMkLst>
            <pc:docMk/>
            <pc:sldMk cId="1160241537" sldId="256"/>
            <ac:spMk id="98" creationId="{3AAC87AF-261E-ABF7-50F7-87FC51C56B51}"/>
          </ac:spMkLst>
        </pc:spChg>
        <pc:spChg chg="mod">
          <ac:chgData name="Barkasi, Michael" userId="604489e9-c8b5-4a18-ae0d-3a3e29c44efc" providerId="ADAL" clId="{14723DC9-91C2-A846-8CF6-085A7C83E4A0}" dt="2025-05-23T03:29:15.704" v="1" actId="164"/>
          <ac:spMkLst>
            <pc:docMk/>
            <pc:sldMk cId="1160241537" sldId="256"/>
            <ac:spMk id="100" creationId="{FED3D04B-5A2C-CA5B-1D61-9DDC547AC876}"/>
          </ac:spMkLst>
        </pc:spChg>
        <pc:spChg chg="mod">
          <ac:chgData name="Barkasi, Michael" userId="604489e9-c8b5-4a18-ae0d-3a3e29c44efc" providerId="ADAL" clId="{14723DC9-91C2-A846-8CF6-085A7C83E4A0}" dt="2025-05-23T03:29:15.704" v="1" actId="164"/>
          <ac:spMkLst>
            <pc:docMk/>
            <pc:sldMk cId="1160241537" sldId="256"/>
            <ac:spMk id="105" creationId="{FBB96981-705A-C6BA-FD25-F7B3C75652C6}"/>
          </ac:spMkLst>
        </pc:spChg>
        <pc:grpChg chg="mod">
          <ac:chgData name="Barkasi, Michael" userId="604489e9-c8b5-4a18-ae0d-3a3e29c44efc" providerId="ADAL" clId="{14723DC9-91C2-A846-8CF6-085A7C83E4A0}" dt="2025-05-23T03:29:24.485" v="2" actId="1076"/>
          <ac:grpSpMkLst>
            <pc:docMk/>
            <pc:sldMk cId="1160241537" sldId="256"/>
            <ac:grpSpMk id="2" creationId="{574199DA-4B54-894E-0FA8-07A9B91554B0}"/>
          </ac:grpSpMkLst>
        </pc:grpChg>
        <pc:picChg chg="mod">
          <ac:chgData name="Barkasi, Michael" userId="604489e9-c8b5-4a18-ae0d-3a3e29c44efc" providerId="ADAL" clId="{14723DC9-91C2-A846-8CF6-085A7C83E4A0}" dt="2025-05-23T03:29:15.704" v="1" actId="164"/>
          <ac:picMkLst>
            <pc:docMk/>
            <pc:sldMk cId="1160241537" sldId="256"/>
            <ac:picMk id="9" creationId="{F8376F68-E2B1-A07A-FAD5-378B30782077}"/>
          </ac:picMkLst>
        </pc:picChg>
        <pc:picChg chg="mod">
          <ac:chgData name="Barkasi, Michael" userId="604489e9-c8b5-4a18-ae0d-3a3e29c44efc" providerId="ADAL" clId="{14723DC9-91C2-A846-8CF6-085A7C83E4A0}" dt="2025-05-23T03:29:15.704" v="1" actId="164"/>
          <ac:picMkLst>
            <pc:docMk/>
            <pc:sldMk cId="1160241537" sldId="256"/>
            <ac:picMk id="12" creationId="{0C3A8B35-30FD-60F1-F2A8-CCC7521E9D89}"/>
          </ac:picMkLst>
        </pc:picChg>
      </pc:sldChg>
      <pc:sldMasterChg chg="modSp modSldLayout">
        <pc:chgData name="Barkasi, Michael" userId="604489e9-c8b5-4a18-ae0d-3a3e29c44efc" providerId="ADAL" clId="{14723DC9-91C2-A846-8CF6-085A7C83E4A0}" dt="2025-05-23T03:29:05.646" v="0"/>
        <pc:sldMasterMkLst>
          <pc:docMk/>
          <pc:sldMasterMk cId="2751816586" sldId="2147483684"/>
        </pc:sldMasterMkLst>
        <pc:spChg chg="mod">
          <ac:chgData name="Barkasi, Michael" userId="604489e9-c8b5-4a18-ae0d-3a3e29c44efc" providerId="ADAL" clId="{14723DC9-91C2-A846-8CF6-085A7C83E4A0}" dt="2025-05-23T03:29:05.646" v="0"/>
          <ac:spMkLst>
            <pc:docMk/>
            <pc:sldMasterMk cId="2751816586" sldId="2147483684"/>
            <ac:spMk id="2" creationId="{00000000-0000-0000-0000-000000000000}"/>
          </ac:spMkLst>
        </pc:spChg>
        <pc:spChg chg="mod">
          <ac:chgData name="Barkasi, Michael" userId="604489e9-c8b5-4a18-ae0d-3a3e29c44efc" providerId="ADAL" clId="{14723DC9-91C2-A846-8CF6-085A7C83E4A0}" dt="2025-05-23T03:29:05.646" v="0"/>
          <ac:spMkLst>
            <pc:docMk/>
            <pc:sldMasterMk cId="2751816586" sldId="2147483684"/>
            <ac:spMk id="3" creationId="{00000000-0000-0000-0000-000000000000}"/>
          </ac:spMkLst>
        </pc:spChg>
        <pc:spChg chg="mod">
          <ac:chgData name="Barkasi, Michael" userId="604489e9-c8b5-4a18-ae0d-3a3e29c44efc" providerId="ADAL" clId="{14723DC9-91C2-A846-8CF6-085A7C83E4A0}" dt="2025-05-23T03:29:05.646" v="0"/>
          <ac:spMkLst>
            <pc:docMk/>
            <pc:sldMasterMk cId="2751816586" sldId="2147483684"/>
            <ac:spMk id="4" creationId="{00000000-0000-0000-0000-000000000000}"/>
          </ac:spMkLst>
        </pc:spChg>
        <pc:spChg chg="mod">
          <ac:chgData name="Barkasi, Michael" userId="604489e9-c8b5-4a18-ae0d-3a3e29c44efc" providerId="ADAL" clId="{14723DC9-91C2-A846-8CF6-085A7C83E4A0}" dt="2025-05-23T03:29:05.646" v="0"/>
          <ac:spMkLst>
            <pc:docMk/>
            <pc:sldMasterMk cId="2751816586" sldId="2147483684"/>
            <ac:spMk id="5" creationId="{00000000-0000-0000-0000-000000000000}"/>
          </ac:spMkLst>
        </pc:spChg>
        <pc:spChg chg="mod">
          <ac:chgData name="Barkasi, Michael" userId="604489e9-c8b5-4a18-ae0d-3a3e29c44efc" providerId="ADAL" clId="{14723DC9-91C2-A846-8CF6-085A7C83E4A0}" dt="2025-05-23T03:29:05.646" v="0"/>
          <ac:spMkLst>
            <pc:docMk/>
            <pc:sldMasterMk cId="2751816586" sldId="2147483684"/>
            <ac:spMk id="6" creationId="{00000000-0000-0000-0000-000000000000}"/>
          </ac:spMkLst>
        </pc:spChg>
        <pc:sldLayoutChg chg="modSp">
          <pc:chgData name="Barkasi, Michael" userId="604489e9-c8b5-4a18-ae0d-3a3e29c44efc" providerId="ADAL" clId="{14723DC9-91C2-A846-8CF6-085A7C83E4A0}" dt="2025-05-23T03:29:05.646" v="0"/>
          <pc:sldLayoutMkLst>
            <pc:docMk/>
            <pc:sldMasterMk cId="2751816586" sldId="2147483684"/>
            <pc:sldLayoutMk cId="1386076262" sldId="2147483685"/>
          </pc:sldLayoutMkLst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1386076262" sldId="214748368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1386076262" sldId="2147483685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14723DC9-91C2-A846-8CF6-085A7C83E4A0}" dt="2025-05-23T03:29:05.646" v="0"/>
          <pc:sldLayoutMkLst>
            <pc:docMk/>
            <pc:sldMasterMk cId="2751816586" sldId="2147483684"/>
            <pc:sldLayoutMk cId="2955566847" sldId="2147483687"/>
          </pc:sldLayoutMkLst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2955566847" sldId="2147483687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2955566847" sldId="2147483687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14723DC9-91C2-A846-8CF6-085A7C83E4A0}" dt="2025-05-23T03:29:05.646" v="0"/>
          <pc:sldLayoutMkLst>
            <pc:docMk/>
            <pc:sldMasterMk cId="2751816586" sldId="2147483684"/>
            <pc:sldLayoutMk cId="2685930672" sldId="2147483688"/>
          </pc:sldLayoutMkLst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2685930672" sldId="2147483688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2685930672" sldId="2147483688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14723DC9-91C2-A846-8CF6-085A7C83E4A0}" dt="2025-05-23T03:29:05.646" v="0"/>
          <pc:sldLayoutMkLst>
            <pc:docMk/>
            <pc:sldMasterMk cId="2751816586" sldId="2147483684"/>
            <pc:sldLayoutMk cId="2903562950" sldId="2147483689"/>
          </pc:sldLayoutMkLst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2903562950" sldId="2147483689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2903562950" sldId="2147483689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2903562950" sldId="2147483689"/>
              <ac:spMk id="4" creationId="{00000000-0000-0000-0000-000000000000}"/>
            </ac:spMkLst>
          </pc:spChg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2903562950" sldId="2147483689"/>
              <ac:spMk id="5" creationId="{00000000-0000-0000-0000-000000000000}"/>
            </ac:spMkLst>
          </pc:spChg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2903562950" sldId="2147483689"/>
              <ac:spMk id="6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14723DC9-91C2-A846-8CF6-085A7C83E4A0}" dt="2025-05-23T03:29:05.646" v="0"/>
          <pc:sldLayoutMkLst>
            <pc:docMk/>
            <pc:sldMasterMk cId="2751816586" sldId="2147483684"/>
            <pc:sldLayoutMk cId="2951232646" sldId="2147483692"/>
          </pc:sldLayoutMkLst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2951232646" sldId="2147483692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2951232646" sldId="2147483692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2951232646" sldId="2147483692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14723DC9-91C2-A846-8CF6-085A7C83E4A0}" dt="2025-05-23T03:29:05.646" v="0"/>
          <pc:sldLayoutMkLst>
            <pc:docMk/>
            <pc:sldMasterMk cId="2751816586" sldId="2147483684"/>
            <pc:sldLayoutMk cId="1874333956" sldId="2147483693"/>
          </pc:sldLayoutMkLst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1874333956" sldId="214748369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1874333956" sldId="2147483693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1874333956" sldId="2147483693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14723DC9-91C2-A846-8CF6-085A7C83E4A0}" dt="2025-05-23T03:29:05.646" v="0"/>
          <pc:sldLayoutMkLst>
            <pc:docMk/>
            <pc:sldMasterMk cId="2751816586" sldId="2147483684"/>
            <pc:sldLayoutMk cId="3401473473" sldId="2147483695"/>
          </pc:sldLayoutMkLst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3401473473" sldId="214748369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3401473473" sldId="2147483695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1518</TotalTime>
  <Words>57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2025-04-27T17:51:47Z</dcterms:created>
  <dcterms:modified xsi:type="dcterms:W3CDTF">2025-05-24T15:53:18Z</dcterms:modified>
</cp:coreProperties>
</file>