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34238D2D-FAA1-DB40-8182-900D068C3C34}"/>
    <pc:docChg chg="modSld">
      <pc:chgData name="Barkasi, Michael" userId="604489e9-c8b5-4a18-ae0d-3a3e29c44efc" providerId="ADAL" clId="{34238D2D-FAA1-DB40-8182-900D068C3C34}" dt="2025-05-24T14:45:23.675" v="0" actId="20577"/>
      <pc:docMkLst>
        <pc:docMk/>
      </pc:docMkLst>
      <pc:sldChg chg="modSp mod">
        <pc:chgData name="Barkasi, Michael" userId="604489e9-c8b5-4a18-ae0d-3a3e29c44efc" providerId="ADAL" clId="{34238D2D-FAA1-DB40-8182-900D068C3C34}" dt="2025-05-24T14:45:23.675" v="0" actId="20577"/>
        <pc:sldMkLst>
          <pc:docMk/>
          <pc:sldMk cId="1160241537" sldId="256"/>
        </pc:sldMkLst>
        <pc:spChg chg="mod">
          <ac:chgData name="Barkasi, Michael" userId="604489e9-c8b5-4a18-ae0d-3a3e29c44efc" providerId="ADAL" clId="{34238D2D-FAA1-DB40-8182-900D068C3C34}" dt="2025-05-24T14:45:23.675" v="0" actId="20577"/>
          <ac:spMkLst>
            <pc:docMk/>
            <pc:sldMk cId="1160241537" sldId="256"/>
            <ac:spMk id="4" creationId="{C3D01637-0D73-8DB6-A7D6-4A4AAC723513}"/>
          </ac:spMkLst>
        </pc:spChg>
      </pc:sldChg>
    </pc:docChg>
  </pc:docChgLst>
  <pc:docChgLst>
    <pc:chgData name="Barkasi, Michael" userId="604489e9-c8b5-4a18-ae0d-3a3e29c44efc" providerId="ADAL" clId="{81E79797-102E-7D4D-B6A4-F91E3FB6CD0E}"/>
    <pc:docChg chg="modSld">
      <pc:chgData name="Barkasi, Michael" userId="604489e9-c8b5-4a18-ae0d-3a3e29c44efc" providerId="ADAL" clId="{81E79797-102E-7D4D-B6A4-F91E3FB6CD0E}" dt="2025-05-13T15:11:05.735" v="1" actId="207"/>
      <pc:docMkLst>
        <pc:docMk/>
      </pc:docMkLst>
      <pc:sldChg chg="modSp mod">
        <pc:chgData name="Barkasi, Michael" userId="604489e9-c8b5-4a18-ae0d-3a3e29c44efc" providerId="ADAL" clId="{81E79797-102E-7D4D-B6A4-F91E3FB6CD0E}" dt="2025-05-13T15:11:05.735" v="1" actId="207"/>
        <pc:sldMkLst>
          <pc:docMk/>
          <pc:sldMk cId="1160241537" sldId="256"/>
        </pc:sldMkLst>
      </pc:sldChg>
    </pc:docChg>
  </pc:docChgLst>
  <pc:docChgLst>
    <pc:chgData name="Barkasi, Michael" userId="604489e9-c8b5-4a18-ae0d-3a3e29c44efc" providerId="ADAL" clId="{C33FD107-E526-9E49-9516-E5B222B7A045}"/>
    <pc:docChg chg="undo custSel modSld">
      <pc:chgData name="Barkasi, Michael" userId="604489e9-c8b5-4a18-ae0d-3a3e29c44efc" providerId="ADAL" clId="{C33FD107-E526-9E49-9516-E5B222B7A045}" dt="2025-05-18T07:15:31.289" v="1176" actId="692"/>
      <pc:docMkLst>
        <pc:docMk/>
      </pc:docMkLst>
      <pc:sldChg chg="addSp delSp modSp mod">
        <pc:chgData name="Barkasi, Michael" userId="604489e9-c8b5-4a18-ae0d-3a3e29c44efc" providerId="ADAL" clId="{C33FD107-E526-9E49-9516-E5B222B7A045}" dt="2025-05-18T07:15:31.289" v="1176" actId="692"/>
        <pc:sldMkLst>
          <pc:docMk/>
          <pc:sldMk cId="1160241537" sldId="256"/>
        </pc:sldMkLst>
        <pc:spChg chg="mod">
          <ac:chgData name="Barkasi, Michael" userId="604489e9-c8b5-4a18-ae0d-3a3e29c44efc" providerId="ADAL" clId="{C33FD107-E526-9E49-9516-E5B222B7A045}" dt="2025-05-18T06:42:57.455" v="851" actId="122"/>
          <ac:spMkLst>
            <pc:docMk/>
            <pc:sldMk cId="1160241537" sldId="256"/>
            <ac:spMk id="4" creationId="{C3D01637-0D73-8DB6-A7D6-4A4AAC723513}"/>
          </ac:spMkLst>
        </pc:spChg>
      </pc:sldChg>
    </pc:docChg>
  </pc:docChgLst>
  <pc:docChgLst>
    <pc:chgData name="Barkasi, Michael" userId="604489e9-c8b5-4a18-ae0d-3a3e29c44efc" providerId="ADAL" clId="{B67B1301-5EC6-D742-90CD-6E960294BC08}"/>
    <pc:docChg chg="undo custSel modSld modMainMaster modNotesMaster">
      <pc:chgData name="Barkasi, Michael" userId="604489e9-c8b5-4a18-ae0d-3a3e29c44efc" providerId="ADAL" clId="{B67B1301-5EC6-D742-90CD-6E960294BC08}" dt="2025-05-20T18:07:44.267" v="1055" actId="207"/>
      <pc:docMkLst>
        <pc:docMk/>
      </pc:docMkLst>
      <pc:sldChg chg="addSp delSp modSp mod modNotes">
        <pc:chgData name="Barkasi, Michael" userId="604489e9-c8b5-4a18-ae0d-3a3e29c44efc" providerId="ADAL" clId="{B67B1301-5EC6-D742-90CD-6E960294BC08}" dt="2025-05-20T18:07:44.267" v="1055" actId="207"/>
        <pc:sldMkLst>
          <pc:docMk/>
          <pc:sldMk cId="1160241537" sldId="256"/>
        </pc:sldMkLst>
        <pc:spChg chg="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4" creationId="{C3D01637-0D73-8DB6-A7D6-4A4AAC723513}"/>
          </ac:spMkLst>
        </pc:spChg>
        <pc:spChg chg="mod topLvl">
          <ac:chgData name="Barkasi, Michael" userId="604489e9-c8b5-4a18-ae0d-3a3e29c44efc" providerId="ADAL" clId="{B67B1301-5EC6-D742-90CD-6E960294BC08}" dt="2025-05-20T18:05:19.295" v="721" actId="113"/>
          <ac:spMkLst>
            <pc:docMk/>
            <pc:sldMk cId="1160241537" sldId="256"/>
            <ac:spMk id="7" creationId="{947E5504-EA8D-081A-B0FA-81A7A1F111AC}"/>
          </ac:spMkLst>
        </pc:spChg>
        <pc:spChg chg="mod topLvl">
          <ac:chgData name="Barkasi, Michael" userId="604489e9-c8b5-4a18-ae0d-3a3e29c44efc" providerId="ADAL" clId="{B67B1301-5EC6-D742-90CD-6E960294BC08}" dt="2025-05-20T18:05:22.451" v="722" actId="113"/>
          <ac:spMkLst>
            <pc:docMk/>
            <pc:sldMk cId="1160241537" sldId="256"/>
            <ac:spMk id="8" creationId="{F1A18DD3-EC0A-2D37-43B1-51EE774A1600}"/>
          </ac:spMkLst>
        </pc:spChg>
        <pc:spChg chg="add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16" creationId="{52120543-8EE7-B8C0-7F72-8B4BC4269A94}"/>
          </ac:spMkLst>
        </pc:spChg>
        <pc:spChg chg="mod topLvl">
          <ac:chgData name="Barkasi, Michael" userId="604489e9-c8b5-4a18-ae0d-3a3e29c44efc" providerId="ADAL" clId="{B67B1301-5EC6-D742-90CD-6E960294BC08}" dt="2025-05-20T18:05:28.255" v="724" actId="113"/>
          <ac:spMkLst>
            <pc:docMk/>
            <pc:sldMk cId="1160241537" sldId="256"/>
            <ac:spMk id="17" creationId="{0ED99072-BE6C-C6ED-2867-FBA486153AC8}"/>
          </ac:spMkLst>
        </pc:spChg>
        <pc:spChg chg="add del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24" creationId="{F2AE5BF2-B873-D4ED-ADA6-CA984B76A265}"/>
          </ac:spMkLst>
        </pc:spChg>
        <pc:spChg chg="add del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27" creationId="{14B4FFCF-745A-31AD-9C31-3B05B59646BD}"/>
          </ac:spMkLst>
        </pc:spChg>
        <pc:spChg chg="add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29" creationId="{87557A99-5F78-9C55-2F7B-5D302C73AB43}"/>
          </ac:spMkLst>
        </pc:spChg>
        <pc:spChg chg="mod topLvl">
          <ac:chgData name="Barkasi, Michael" userId="604489e9-c8b5-4a18-ae0d-3a3e29c44efc" providerId="ADAL" clId="{B67B1301-5EC6-D742-90CD-6E960294BC08}" dt="2025-05-20T18:05:30.689" v="725" actId="113"/>
          <ac:spMkLst>
            <pc:docMk/>
            <pc:sldMk cId="1160241537" sldId="256"/>
            <ac:spMk id="35" creationId="{173E1837-9B21-091E-CB95-51C6BA675180}"/>
          </ac:spMkLst>
        </pc:spChg>
        <pc:spChg chg="add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43" creationId="{95CED035-6143-8E6D-DBE8-9DAD979AF6EB}"/>
          </ac:spMkLst>
        </pc:spChg>
        <pc:spChg chg="add 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46" creationId="{87ED0BFE-570B-0B7D-3551-0B62BAFE6E63}"/>
          </ac:spMkLst>
        </pc:spChg>
        <pc:spChg chg="add 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47" creationId="{129AC779-73D7-C11B-4C37-200DF10483BE}"/>
          </ac:spMkLst>
        </pc:spChg>
        <pc:spChg chg="add mod topLvl">
          <ac:chgData name="Barkasi, Michael" userId="604489e9-c8b5-4a18-ae0d-3a3e29c44efc" providerId="ADAL" clId="{B67B1301-5EC6-D742-90CD-6E960294BC08}" dt="2025-05-20T17:57:49.945" v="711" actId="165"/>
          <ac:spMkLst>
            <pc:docMk/>
            <pc:sldMk cId="1160241537" sldId="256"/>
            <ac:spMk id="49" creationId="{084C4323-250B-A294-5E96-436F5515F53F}"/>
          </ac:spMkLst>
        </pc:spChg>
        <pc:spChg chg="add 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52" creationId="{15F379EA-285B-8957-9AB7-DE071420BCFF}"/>
          </ac:spMkLst>
        </pc:spChg>
        <pc:spChg chg="add mod">
          <ac:chgData name="Barkasi, Michael" userId="604489e9-c8b5-4a18-ae0d-3a3e29c44efc" providerId="ADAL" clId="{B67B1301-5EC6-D742-90CD-6E960294BC08}" dt="2025-05-20T18:07:11.227" v="1052" actId="207"/>
          <ac:spMkLst>
            <pc:docMk/>
            <pc:sldMk cId="1160241537" sldId="256"/>
            <ac:spMk id="62" creationId="{490FBFC1-0214-04FD-F07D-F1961C6671DC}"/>
          </ac:spMkLst>
        </pc:spChg>
        <pc:spChg chg="add mod">
          <ac:chgData name="Barkasi, Michael" userId="604489e9-c8b5-4a18-ae0d-3a3e29c44efc" providerId="ADAL" clId="{B67B1301-5EC6-D742-90CD-6E960294BC08}" dt="2025-05-20T18:07:23.405" v="1053" actId="207"/>
          <ac:spMkLst>
            <pc:docMk/>
            <pc:sldMk cId="1160241537" sldId="256"/>
            <ac:spMk id="66" creationId="{376A6AAC-8181-AC6B-0068-687E020924E5}"/>
          </ac:spMkLst>
        </pc:spChg>
        <pc:spChg chg="add mod">
          <ac:chgData name="Barkasi, Michael" userId="604489e9-c8b5-4a18-ae0d-3a3e29c44efc" providerId="ADAL" clId="{B67B1301-5EC6-D742-90CD-6E960294BC08}" dt="2025-05-20T18:07:32.895" v="1054" actId="207"/>
          <ac:spMkLst>
            <pc:docMk/>
            <pc:sldMk cId="1160241537" sldId="256"/>
            <ac:spMk id="67" creationId="{1ADBEFC2-AD5A-4CED-F9F1-3B438EE85AC8}"/>
          </ac:spMkLst>
        </pc:spChg>
        <pc:spChg chg="add mod">
          <ac:chgData name="Barkasi, Michael" userId="604489e9-c8b5-4a18-ae0d-3a3e29c44efc" providerId="ADAL" clId="{B67B1301-5EC6-D742-90CD-6E960294BC08}" dt="2025-05-20T18:07:44.267" v="1055" actId="207"/>
          <ac:spMkLst>
            <pc:docMk/>
            <pc:sldMk cId="1160241537" sldId="256"/>
            <ac:spMk id="68" creationId="{9F64B465-9A5C-D46D-06CE-3B7E559A4998}"/>
          </ac:spMkLst>
        </pc:spChg>
        <pc:spChg chg="mod topLvl">
          <ac:chgData name="Barkasi, Michael" userId="604489e9-c8b5-4a18-ae0d-3a3e29c44efc" providerId="ADAL" clId="{B67B1301-5EC6-D742-90CD-6E960294BC08}" dt="2025-05-20T18:05:25.513" v="723" actId="113"/>
          <ac:spMkLst>
            <pc:docMk/>
            <pc:sldMk cId="1160241537" sldId="256"/>
            <ac:spMk id="95" creationId="{CF8CA884-D9AC-FF4D-86A3-BC3CBD156D3D}"/>
          </ac:spMkLst>
        </pc:spChg>
        <pc:cxnChg chg="add mod topLvl">
          <ac:chgData name="Barkasi, Michael" userId="604489e9-c8b5-4a18-ae0d-3a3e29c44efc" providerId="ADAL" clId="{B67B1301-5EC6-D742-90CD-6E960294BC08}" dt="2025-05-20T17:58:15.461" v="714" actId="165"/>
          <ac:cxnSpMkLst>
            <pc:docMk/>
            <pc:sldMk cId="1160241537" sldId="256"/>
            <ac:cxnSpMk id="38" creationId="{9333798E-5425-AFEB-CD82-CFFB3CA7A87B}"/>
          </ac:cxnSpMkLst>
        </pc:cxnChg>
        <pc:cxnChg chg="add mod topLvl">
          <ac:chgData name="Barkasi, Michael" userId="604489e9-c8b5-4a18-ae0d-3a3e29c44efc" providerId="ADAL" clId="{B67B1301-5EC6-D742-90CD-6E960294BC08}" dt="2025-05-20T17:56:05.200" v="704" actId="165"/>
          <ac:cxnSpMkLst>
            <pc:docMk/>
            <pc:sldMk cId="1160241537" sldId="256"/>
            <ac:cxnSpMk id="41" creationId="{0DCCD5DB-0384-9998-4198-A3C056A7C356}"/>
          </ac:cxnSpMkLst>
        </pc:cxnChg>
        <pc:cxnChg chg="add mod topLvl">
          <ac:chgData name="Barkasi, Michael" userId="604489e9-c8b5-4a18-ae0d-3a3e29c44efc" providerId="ADAL" clId="{B67B1301-5EC6-D742-90CD-6E960294BC08}" dt="2025-05-20T17:57:49.945" v="711" actId="165"/>
          <ac:cxnSpMkLst>
            <pc:docMk/>
            <pc:sldMk cId="1160241537" sldId="256"/>
            <ac:cxnSpMk id="42" creationId="{28DF7F82-F597-9A94-A57D-50077F3B0924}"/>
          </ac:cxnSpMkLst>
        </pc:cxnChg>
        <pc:cxnChg chg="add mod topLvl">
          <ac:chgData name="Barkasi, Michael" userId="604489e9-c8b5-4a18-ae0d-3a3e29c44efc" providerId="ADAL" clId="{B67B1301-5EC6-D742-90CD-6E960294BC08}" dt="2025-05-20T17:57:29.296" v="709" actId="165"/>
          <ac:cxnSpMkLst>
            <pc:docMk/>
            <pc:sldMk cId="1160241537" sldId="256"/>
            <ac:cxnSpMk id="44" creationId="{2A1C9968-91CB-CD00-7951-FAB90C30C0A0}"/>
          </ac:cxnSpMkLst>
        </pc:cxnChg>
        <pc:cxnChg chg="mod topLvl">
          <ac:chgData name="Barkasi, Michael" userId="604489e9-c8b5-4a18-ae0d-3a3e29c44efc" providerId="ADAL" clId="{B67B1301-5EC6-D742-90CD-6E960294BC08}" dt="2025-05-20T17:51:13.082" v="693" actId="165"/>
          <ac:cxnSpMkLst>
            <pc:docMk/>
            <pc:sldMk cId="1160241537" sldId="256"/>
            <ac:cxnSpMk id="350" creationId="{31E6CC44-64F7-0368-830F-E09A777889A1}"/>
          </ac:cxnSpMkLst>
        </pc:cxnChg>
      </pc:sldChg>
      <pc:sldMasterChg chg="modSp modSldLayout">
        <pc:chgData name="Barkasi, Michael" userId="604489e9-c8b5-4a18-ae0d-3a3e29c44efc" providerId="ADAL" clId="{B67B1301-5EC6-D742-90CD-6E960294BC08}" dt="2025-05-20T17:30:56.877" v="87"/>
        <pc:sldMasterMkLst>
          <pc:docMk/>
          <pc:sldMasterMk cId="1703888869" sldId="2147483648"/>
        </pc:sldMasterMkLst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1294584495" sldId="2147483649"/>
          </pc:sldLayoutMkLst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3860423307" sldId="2147483651"/>
          </pc:sldLayoutMkLst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310068252" sldId="2147483652"/>
          </pc:sldLayoutMkLst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182980002" sldId="2147483653"/>
          </pc:sldLayoutMkLst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630747394" sldId="2147483656"/>
          </pc:sldLayoutMkLst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1146306857" sldId="2147483657"/>
          </pc:sldLayoutMkLst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326339952" sldId="2147483659"/>
          </pc:sldLayoutMkLst>
        </pc:sldLayoutChg>
      </pc:sldMasterChg>
      <pc:sldMasterChg chg="modSp modSldLayout">
        <pc:chgData name="Barkasi, Michael" userId="604489e9-c8b5-4a18-ae0d-3a3e29c44efc" providerId="ADAL" clId="{B67B1301-5EC6-D742-90CD-6E960294BC08}" dt="2025-05-20T17:59:12.989" v="717"/>
        <pc:sldMasterMkLst>
          <pc:docMk/>
          <pc:sldMasterMk cId="1896442660" sldId="2147483660"/>
        </pc:sldMasterMkLst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4011369698" sldId="2147483661"/>
          </pc:sldLayoutMkLst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3882268107" sldId="2147483663"/>
          </pc:sldLayoutMkLst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4168689537" sldId="2147483664"/>
          </pc:sldLayoutMkLst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4200240751" sldId="2147483665"/>
          </pc:sldLayoutMkLst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100364016" sldId="2147483668"/>
          </pc:sldLayoutMkLst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3361062284" sldId="2147483669"/>
          </pc:sldLayoutMkLst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2284225203" sldId="2147483671"/>
          </pc:sldLayoutMkLst>
        </pc:sldLayoutChg>
      </pc:sldMasterChg>
      <pc:sldMasterChg chg="modSp modSldLayout">
        <pc:chgData name="Barkasi, Michael" userId="604489e9-c8b5-4a18-ae0d-3a3e29c44efc" providerId="ADAL" clId="{B67B1301-5EC6-D742-90CD-6E960294BC08}" dt="2025-05-20T17:59:50.416" v="719"/>
        <pc:sldMasterMkLst>
          <pc:docMk/>
          <pc:sldMasterMk cId="2009279538" sldId="2147483672"/>
        </pc:sldMasterMkLst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642497607" sldId="2147483673"/>
          </pc:sldLayoutMkLst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75411345" sldId="2147483675"/>
          </pc:sldLayoutMkLst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1438779787" sldId="2147483676"/>
          </pc:sldLayoutMkLst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167070672" sldId="2147483677"/>
          </pc:sldLayoutMkLst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256964737" sldId="2147483680"/>
          </pc:sldLayoutMkLst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332377286" sldId="2147483681"/>
          </pc:sldLayoutMkLst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3733398705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71675" y="1143000"/>
            <a:ext cx="1080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Holm-Bonferroni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16E1-AD4F-7E4F-9C98-8B733F5D8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94733"/>
            <a:ext cx="276034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94733"/>
            <a:ext cx="812101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43840"/>
            <a:ext cx="4128849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26627"/>
            <a:ext cx="648081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097280"/>
            <a:ext cx="4128849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43840"/>
            <a:ext cx="4128849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26627"/>
            <a:ext cx="648081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097280"/>
            <a:ext cx="4128849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58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2025-05-24T14:45:26Z</dcterms:modified>
</cp:coreProperties>
</file>