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7" dt="2025-06-09T23:38:51.982"/>
    <p1510:client id="{D47298A3-9FB6-A94B-9B89-B7BEF4FA3D19}" v="16" dt="2025-06-09T21:48:51.784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9T23:40:06.767" v="382" actId="107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</pc:sldChg>
      <pc:sldChg chg="addSp delSp modSp mod">
        <pc:chgData name="Barkasi, Michael" userId="604489e9-c8b5-4a18-ae0d-3a3e29c44efc" providerId="ADAL" clId="{AE73B4D5-7497-0F41-8DCD-42BE02F6FF1D}" dt="2025-06-09T23:40:06.767" v="382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AE73B4D5-7497-0F41-8DCD-42BE02F6FF1D}" dt="2025-06-09T23:38:41.725" v="358" actId="1076"/>
          <ac:spMkLst>
            <pc:docMk/>
            <pc:sldMk cId="1818165424" sldId="258"/>
            <ac:spMk id="2" creationId="{1FE50FF3-A92F-96A7-CF02-3958AD501752}"/>
          </ac:spMkLst>
        </pc:spChg>
        <pc:spChg chg="add mod">
          <ac:chgData name="Barkasi, Michael" userId="604489e9-c8b5-4a18-ae0d-3a3e29c44efc" providerId="ADAL" clId="{AE73B4D5-7497-0F41-8DCD-42BE02F6FF1D}" dt="2025-06-09T23:39:32.732" v="373" actId="1076"/>
          <ac:spMkLst>
            <pc:docMk/>
            <pc:sldMk cId="1818165424" sldId="258"/>
            <ac:spMk id="6" creationId="{691D8FAA-86C0-1D24-747B-014778B725A5}"/>
          </ac:spMkLst>
        </pc:spChg>
        <pc:spChg chg="add mod">
          <ac:chgData name="Barkasi, Michael" userId="604489e9-c8b5-4a18-ae0d-3a3e29c44efc" providerId="ADAL" clId="{AE73B4D5-7497-0F41-8DCD-42BE02F6FF1D}" dt="2025-06-09T23:39:52.630" v="379" actId="1076"/>
          <ac:spMkLst>
            <pc:docMk/>
            <pc:sldMk cId="1818165424" sldId="258"/>
            <ac:spMk id="9" creationId="{BAA1CAAB-0152-A4A0-9CFD-76AE8AA16F8D}"/>
          </ac:spMkLst>
        </pc:spChg>
        <pc:spChg chg="add mod">
          <ac:chgData name="Barkasi, Michael" userId="604489e9-c8b5-4a18-ae0d-3a3e29c44efc" providerId="ADAL" clId="{AE73B4D5-7497-0F41-8DCD-42BE02F6FF1D}" dt="2025-06-09T23:39:13.862" v="369" actId="1076"/>
          <ac:spMkLst>
            <pc:docMk/>
            <pc:sldMk cId="1818165424" sldId="258"/>
            <ac:spMk id="11" creationId="{55CB7C93-81B3-C5C6-7F5D-962254718E24}"/>
          </ac:spMkLst>
        </pc:spChg>
        <pc:spChg chg="add mod">
          <ac:chgData name="Barkasi, Michael" userId="604489e9-c8b5-4a18-ae0d-3a3e29c44efc" providerId="ADAL" clId="{AE73B4D5-7497-0F41-8DCD-42BE02F6FF1D}" dt="2025-06-09T23:40:06.767" v="382" actId="1076"/>
          <ac:spMkLst>
            <pc:docMk/>
            <pc:sldMk cId="1818165424" sldId="258"/>
            <ac:spMk id="12" creationId="{2D71F764-0F0C-4577-29C0-77A35CC9F7DC}"/>
          </ac:spMkLst>
        </pc:spChg>
        <pc:picChg chg="add mod modCrop">
          <ac:chgData name="Barkasi, Michael" userId="604489e9-c8b5-4a18-ae0d-3a3e29c44efc" providerId="ADAL" clId="{AE73B4D5-7497-0F41-8DCD-42BE02F6FF1D}" dt="2025-06-09T23:32:17.437" v="348" actId="1076"/>
          <ac:picMkLst>
            <pc:docMk/>
            <pc:sldMk cId="1818165424" sldId="258"/>
            <ac:picMk id="3" creationId="{C28F3247-D87A-752D-3C79-37810469E981}"/>
          </ac:picMkLst>
        </pc:picChg>
        <pc:picChg chg="add mod modCrop">
          <ac:chgData name="Barkasi, Michael" userId="604489e9-c8b5-4a18-ae0d-3a3e29c44efc" providerId="ADAL" clId="{AE73B4D5-7497-0F41-8DCD-42BE02F6FF1D}" dt="2025-06-09T23:32:45.338" v="350" actId="1076"/>
          <ac:picMkLst>
            <pc:docMk/>
            <pc:sldMk cId="1818165424" sldId="258"/>
            <ac:picMk id="4" creationId="{02C10240-0811-1D60-B3FA-7B35A72DC0EB}"/>
          </ac:picMkLst>
        </pc:picChg>
        <pc:picChg chg="del">
          <ac:chgData name="Barkasi, Michael" userId="604489e9-c8b5-4a18-ae0d-3a3e29c44efc" providerId="ADAL" clId="{AE73B4D5-7497-0F41-8DCD-42BE02F6FF1D}" dt="2025-06-09T23:30:28.339" v="333" actId="478"/>
          <ac:picMkLst>
            <pc:docMk/>
            <pc:sldMk cId="1818165424" sldId="258"/>
            <ac:picMk id="23" creationId="{47A24157-C39A-2030-97F0-007C49B9328C}"/>
          </ac:picMkLst>
        </pc:picChg>
        <pc:picChg chg="del">
          <ac:chgData name="Barkasi, Michael" userId="604489e9-c8b5-4a18-ae0d-3a3e29c44efc" providerId="ADAL" clId="{AE73B4D5-7497-0F41-8DCD-42BE02F6FF1D}" dt="2025-06-09T23:32:38.710" v="349" actId="478"/>
          <ac:picMkLst>
            <pc:docMk/>
            <pc:sldMk cId="1818165424" sldId="258"/>
            <ac:picMk id="24" creationId="{ACA34BC5-6F47-D1AD-4CD7-730A42FB9A08}"/>
          </ac:picMkLst>
        </pc:pic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2025-06-09T23:40:09Z</dcterms:modified>
</cp:coreProperties>
</file>