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3" d="100"/>
          <a:sy n="133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3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2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924A7-91F9-F14F-BA38-2F3FB399F728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C9649-59C3-6C4C-9F32-10A96AD5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function and function&#10;&#10;AI-generated content may be incorrect.">
            <a:extLst>
              <a:ext uri="{FF2B5EF4-FFF2-40B4-BE49-F238E27FC236}">
                <a16:creationId xmlns:a16="http://schemas.microsoft.com/office/drawing/2014/main" id="{307D1630-1AE3-3693-A7DF-040E0D28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1"/>
          <a:stretch/>
        </p:blipFill>
        <p:spPr>
          <a:xfrm>
            <a:off x="0" y="216569"/>
            <a:ext cx="6096000" cy="5529726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D06968FD-8394-3475-D273-B593091D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71" y="216569"/>
            <a:ext cx="6327687" cy="55297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5FCA4-EED9-DE46-FA7D-BE7AB4AD3446}"/>
              </a:ext>
            </a:extLst>
          </p:cNvPr>
          <p:cNvSpPr txBox="1"/>
          <p:nvPr/>
        </p:nvSpPr>
        <p:spPr>
          <a:xfrm>
            <a:off x="64222" y="15192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FEE6C-CCD6-A324-C7C0-79EB31DF6E25}"/>
              </a:ext>
            </a:extLst>
          </p:cNvPr>
          <p:cNvSpPr txBox="1"/>
          <p:nvPr/>
        </p:nvSpPr>
        <p:spPr>
          <a:xfrm>
            <a:off x="5725386" y="282067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2215E-9AFD-C51A-5DEC-920754944123}"/>
              </a:ext>
            </a:extLst>
          </p:cNvPr>
          <p:cNvSpPr txBox="1"/>
          <p:nvPr/>
        </p:nvSpPr>
        <p:spPr>
          <a:xfrm>
            <a:off x="64222" y="282067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04F67-5203-4FF0-C8C5-368EE7987670}"/>
              </a:ext>
            </a:extLst>
          </p:cNvPr>
          <p:cNvSpPr txBox="1"/>
          <p:nvPr/>
        </p:nvSpPr>
        <p:spPr>
          <a:xfrm>
            <a:off x="5725386" y="15192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1384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2025-05-09T23:27:45Z</dcterms:created>
  <dcterms:modified xsi:type="dcterms:W3CDTF">2025-05-09T23:37:08Z</dcterms:modified>
</cp:coreProperties>
</file>