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3212763" cy="1069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73B4D5-7497-0F41-8DCD-42BE02F6FF1D}" v="35" dt="2025-05-18T15:47:32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01"/>
  </p:normalViewPr>
  <p:slideViewPr>
    <p:cSldViewPr snapToGrid="0">
      <p:cViewPr varScale="1">
        <p:scale>
          <a:sx n="123" d="100"/>
          <a:sy n="123" d="100"/>
        </p:scale>
        <p:origin x="42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AE73B4D5-7497-0F41-8DCD-42BE02F6FF1D}"/>
    <pc:docChg chg="undo custSel addSld delSld modSld modMainMaster modNotesMaster">
      <pc:chgData name="Barkasi, Michael" userId="604489e9-c8b5-4a18-ae0d-3a3e29c44efc" providerId="ADAL" clId="{AE73B4D5-7497-0F41-8DCD-42BE02F6FF1D}" dt="2025-05-18T15:49:51.935" v="199" actId="1076"/>
      <pc:docMkLst>
        <pc:docMk/>
      </pc:docMkLst>
      <pc:sldChg chg="modSp del modNotes">
        <pc:chgData name="Barkasi, Michael" userId="604489e9-c8b5-4a18-ae0d-3a3e29c44efc" providerId="ADAL" clId="{AE73B4D5-7497-0F41-8DCD-42BE02F6FF1D}" dt="2025-05-18T05:12:12.618" v="116" actId="2696"/>
        <pc:sldMkLst>
          <pc:docMk/>
          <pc:sldMk cId="3272903639" sldId="256"/>
        </pc:sldMkLst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k cId="3272903639" sldId="256"/>
            <ac:spMk id="13" creationId="{6A38B3C0-3EF8-9373-3B9F-3217E36692D5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k cId="3272903639" sldId="256"/>
            <ac:spMk id="14" creationId="{B16DABFD-B943-D568-A434-E3279AFEFCF3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k cId="3272903639" sldId="256"/>
            <ac:spMk id="15" creationId="{24CD2FBE-2A5D-FC89-7E2A-1E84DDAEA57D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k cId="3272903639" sldId="256"/>
            <ac:spMk id="26" creationId="{69388D23-69A5-CFF9-E0B4-E8BBC379842F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k cId="3272903639" sldId="256"/>
            <ac:spMk id="27" creationId="{F284F9B9-F838-5B56-B945-41B17863B74F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k cId="3272903639" sldId="256"/>
            <ac:spMk id="28" creationId="{4061AEFB-C2F2-99A9-5294-6CE631CDBC76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k cId="3272903639" sldId="256"/>
            <ac:spMk id="29" creationId="{E2961A19-B3B5-DD25-3B2A-F33A7B35C192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k cId="3272903639" sldId="256"/>
            <ac:spMk id="30" creationId="{36E4EA35-8D8A-156B-5475-3F802B8E4719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k cId="3272903639" sldId="256"/>
            <ac:spMk id="32" creationId="{1EBE8E1A-B5FA-4C1F-1FB1-3367B89556A3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k cId="3272903639" sldId="256"/>
            <ac:spMk id="37" creationId="{EA0206E1-D113-002D-A944-7589C80A377B}"/>
          </ac:spMkLst>
        </pc:spChg>
      </pc:sldChg>
      <pc:sldChg chg="addSp delSp modSp new mod">
        <pc:chgData name="Barkasi, Michael" userId="604489e9-c8b5-4a18-ae0d-3a3e29c44efc" providerId="ADAL" clId="{AE73B4D5-7497-0F41-8DCD-42BE02F6FF1D}" dt="2025-05-18T15:49:51.935" v="199" actId="1076"/>
        <pc:sldMkLst>
          <pc:docMk/>
          <pc:sldMk cId="2771342219" sldId="257"/>
        </pc:sldMkLst>
        <pc:spChg chg="del">
          <ac:chgData name="Barkasi, Michael" userId="604489e9-c8b5-4a18-ae0d-3a3e29c44efc" providerId="ADAL" clId="{AE73B4D5-7497-0F41-8DCD-42BE02F6FF1D}" dt="2025-05-18T04:47:18.808" v="1" actId="478"/>
          <ac:spMkLst>
            <pc:docMk/>
            <pc:sldMk cId="2771342219" sldId="257"/>
            <ac:spMk id="2" creationId="{47AA70BD-7F4C-720D-093C-6195C850DE29}"/>
          </ac:spMkLst>
        </pc:spChg>
        <pc:spChg chg="add mod">
          <ac:chgData name="Barkasi, Michael" userId="604489e9-c8b5-4a18-ae0d-3a3e29c44efc" providerId="ADAL" clId="{AE73B4D5-7497-0F41-8DCD-42BE02F6FF1D}" dt="2025-05-18T15:06:34.343" v="160" actId="1076"/>
          <ac:spMkLst>
            <pc:docMk/>
            <pc:sldMk cId="2771342219" sldId="257"/>
            <ac:spMk id="2" creationId="{EF73ECB2-138A-46A0-9274-40B73B8DE9AF}"/>
          </ac:spMkLst>
        </pc:spChg>
        <pc:spChg chg="add mod">
          <ac:chgData name="Barkasi, Michael" userId="604489e9-c8b5-4a18-ae0d-3a3e29c44efc" providerId="ADAL" clId="{AE73B4D5-7497-0F41-8DCD-42BE02F6FF1D}" dt="2025-05-18T15:06:53.538" v="161" actId="1076"/>
          <ac:spMkLst>
            <pc:docMk/>
            <pc:sldMk cId="2771342219" sldId="257"/>
            <ac:spMk id="3" creationId="{CA1D5E9D-2276-76F4-325E-D63964C9F823}"/>
          </ac:spMkLst>
        </pc:spChg>
        <pc:spChg chg="del">
          <ac:chgData name="Barkasi, Michael" userId="604489e9-c8b5-4a18-ae0d-3a3e29c44efc" providerId="ADAL" clId="{AE73B4D5-7497-0F41-8DCD-42BE02F6FF1D}" dt="2025-05-18T04:47:20.079" v="2" actId="478"/>
          <ac:spMkLst>
            <pc:docMk/>
            <pc:sldMk cId="2771342219" sldId="257"/>
            <ac:spMk id="3" creationId="{D04A4130-4508-9E30-771B-E8A2D6A2CDDE}"/>
          </ac:spMkLst>
        </pc:spChg>
        <pc:spChg chg="add mod">
          <ac:chgData name="Barkasi, Michael" userId="604489e9-c8b5-4a18-ae0d-3a3e29c44efc" providerId="ADAL" clId="{AE73B4D5-7497-0F41-8DCD-42BE02F6FF1D}" dt="2025-05-18T15:05:42.676" v="156" actId="1076"/>
          <ac:spMkLst>
            <pc:docMk/>
            <pc:sldMk cId="2771342219" sldId="257"/>
            <ac:spMk id="4" creationId="{EA0706E9-AEF1-077B-72C6-8673863940A8}"/>
          </ac:spMkLst>
        </pc:spChg>
        <pc:spChg chg="add mod">
          <ac:chgData name="Barkasi, Michael" userId="604489e9-c8b5-4a18-ae0d-3a3e29c44efc" providerId="ADAL" clId="{AE73B4D5-7497-0F41-8DCD-42BE02F6FF1D}" dt="2025-05-18T15:07:13.365" v="164" actId="1076"/>
          <ac:spMkLst>
            <pc:docMk/>
            <pc:sldMk cId="2771342219" sldId="257"/>
            <ac:spMk id="5" creationId="{7938405D-DE20-98D2-1FF3-62B7F54A8349}"/>
          </ac:spMkLst>
        </pc:spChg>
        <pc:spChg chg="add mod">
          <ac:chgData name="Barkasi, Michael" userId="604489e9-c8b5-4a18-ae0d-3a3e29c44efc" providerId="ADAL" clId="{AE73B4D5-7497-0F41-8DCD-42BE02F6FF1D}" dt="2025-05-18T15:08:11.266" v="166" actId="1076"/>
          <ac:spMkLst>
            <pc:docMk/>
            <pc:sldMk cId="2771342219" sldId="257"/>
            <ac:spMk id="6" creationId="{30162D44-F5CD-47B5-5B97-8F7674656F8C}"/>
          </ac:spMkLst>
        </pc:spChg>
        <pc:spChg chg="add mod">
          <ac:chgData name="Barkasi, Michael" userId="604489e9-c8b5-4a18-ae0d-3a3e29c44efc" providerId="ADAL" clId="{AE73B4D5-7497-0F41-8DCD-42BE02F6FF1D}" dt="2025-05-18T15:10:22.689" v="176" actId="1076"/>
          <ac:spMkLst>
            <pc:docMk/>
            <pc:sldMk cId="2771342219" sldId="257"/>
            <ac:spMk id="8" creationId="{4366D932-45ED-729C-8325-15DA12B9EBD2}"/>
          </ac:spMkLst>
        </pc:spChg>
        <pc:spChg chg="add mod">
          <ac:chgData name="Barkasi, Michael" userId="604489e9-c8b5-4a18-ae0d-3a3e29c44efc" providerId="ADAL" clId="{AE73B4D5-7497-0F41-8DCD-42BE02F6FF1D}" dt="2025-05-18T05:03:58.310" v="73" actId="207"/>
          <ac:spMkLst>
            <pc:docMk/>
            <pc:sldMk cId="2771342219" sldId="257"/>
            <ac:spMk id="10" creationId="{084C86F4-E1E9-30B7-FB39-681A6577B7C5}"/>
          </ac:spMkLst>
        </pc:spChg>
        <pc:spChg chg="add mod">
          <ac:chgData name="Barkasi, Michael" userId="604489e9-c8b5-4a18-ae0d-3a3e29c44efc" providerId="ADAL" clId="{AE73B4D5-7497-0F41-8DCD-42BE02F6FF1D}" dt="2025-05-18T05:04:01.663" v="74" actId="207"/>
          <ac:spMkLst>
            <pc:docMk/>
            <pc:sldMk cId="2771342219" sldId="257"/>
            <ac:spMk id="11" creationId="{73607309-C1CD-D192-385D-6E3686D3F848}"/>
          </ac:spMkLst>
        </pc:spChg>
        <pc:spChg chg="add mod">
          <ac:chgData name="Barkasi, Michael" userId="604489e9-c8b5-4a18-ae0d-3a3e29c44efc" providerId="ADAL" clId="{AE73B4D5-7497-0F41-8DCD-42BE02F6FF1D}" dt="2025-05-18T05:04:06.788" v="75" actId="207"/>
          <ac:spMkLst>
            <pc:docMk/>
            <pc:sldMk cId="2771342219" sldId="257"/>
            <ac:spMk id="12" creationId="{88F88EC0-F378-44EA-C765-8C8BF2575E5E}"/>
          </ac:spMkLst>
        </pc:spChg>
        <pc:spChg chg="add mod">
          <ac:chgData name="Barkasi, Michael" userId="604489e9-c8b5-4a18-ae0d-3a3e29c44efc" providerId="ADAL" clId="{AE73B4D5-7497-0F41-8DCD-42BE02F6FF1D}" dt="2025-05-18T05:04:10.536" v="76" actId="207"/>
          <ac:spMkLst>
            <pc:docMk/>
            <pc:sldMk cId="2771342219" sldId="257"/>
            <ac:spMk id="13" creationId="{18EF2094-E0BF-2B4A-1D50-659B09E5A586}"/>
          </ac:spMkLst>
        </pc:spChg>
        <pc:spChg chg="add mod">
          <ac:chgData name="Barkasi, Michael" userId="604489e9-c8b5-4a18-ae0d-3a3e29c44efc" providerId="ADAL" clId="{AE73B4D5-7497-0F41-8DCD-42BE02F6FF1D}" dt="2025-05-18T05:04:13.858" v="77" actId="207"/>
          <ac:spMkLst>
            <pc:docMk/>
            <pc:sldMk cId="2771342219" sldId="257"/>
            <ac:spMk id="14" creationId="{F24465FB-E068-83A6-A618-BBA5CA19F9F2}"/>
          </ac:spMkLst>
        </pc:spChg>
        <pc:spChg chg="add mod">
          <ac:chgData name="Barkasi, Michael" userId="604489e9-c8b5-4a18-ae0d-3a3e29c44efc" providerId="ADAL" clId="{AE73B4D5-7497-0F41-8DCD-42BE02F6FF1D}" dt="2025-05-18T05:03:32.497" v="71" actId="1076"/>
          <ac:spMkLst>
            <pc:docMk/>
            <pc:sldMk cId="2771342219" sldId="257"/>
            <ac:spMk id="17" creationId="{7A705662-BC37-69B8-1D14-C84044BC25A3}"/>
          </ac:spMkLst>
        </pc:spChg>
        <pc:spChg chg="add mod">
          <ac:chgData name="Barkasi, Michael" userId="604489e9-c8b5-4a18-ae0d-3a3e29c44efc" providerId="ADAL" clId="{AE73B4D5-7497-0F41-8DCD-42BE02F6FF1D}" dt="2025-05-18T05:03:46.235" v="72" actId="1076"/>
          <ac:spMkLst>
            <pc:docMk/>
            <pc:sldMk cId="2771342219" sldId="257"/>
            <ac:spMk id="18" creationId="{22182B28-F2C6-42A3-660E-A91CEEBF1EEA}"/>
          </ac:spMkLst>
        </pc:spChg>
        <pc:spChg chg="add mod">
          <ac:chgData name="Barkasi, Michael" userId="604489e9-c8b5-4a18-ae0d-3a3e29c44efc" providerId="ADAL" clId="{AE73B4D5-7497-0F41-8DCD-42BE02F6FF1D}" dt="2025-05-18T15:49:45.306" v="198" actId="14100"/>
          <ac:spMkLst>
            <pc:docMk/>
            <pc:sldMk cId="2771342219" sldId="257"/>
            <ac:spMk id="19" creationId="{87EC310C-7343-7C0B-A984-1CECBB1B4D1D}"/>
          </ac:spMkLst>
        </pc:spChg>
        <pc:spChg chg="add mod">
          <ac:chgData name="Barkasi, Michael" userId="604489e9-c8b5-4a18-ae0d-3a3e29c44efc" providerId="ADAL" clId="{AE73B4D5-7497-0F41-8DCD-42BE02F6FF1D}" dt="2025-05-18T15:49:51.935" v="199" actId="1076"/>
          <ac:spMkLst>
            <pc:docMk/>
            <pc:sldMk cId="2771342219" sldId="257"/>
            <ac:spMk id="20" creationId="{3CEAAFA4-4B14-C560-6D6B-5B0E73157F60}"/>
          </ac:spMkLst>
        </pc:spChg>
        <pc:spChg chg="add mod">
          <ac:chgData name="Barkasi, Michael" userId="604489e9-c8b5-4a18-ae0d-3a3e29c44efc" providerId="ADAL" clId="{AE73B4D5-7497-0F41-8DCD-42BE02F6FF1D}" dt="2025-05-18T15:10:03.683" v="173" actId="1076"/>
          <ac:spMkLst>
            <pc:docMk/>
            <pc:sldMk cId="2771342219" sldId="257"/>
            <ac:spMk id="21" creationId="{99B94336-7AAB-9A8C-3599-00C1C65E7458}"/>
          </ac:spMkLst>
        </pc:spChg>
        <pc:spChg chg="add mod">
          <ac:chgData name="Barkasi, Michael" userId="604489e9-c8b5-4a18-ae0d-3a3e29c44efc" providerId="ADAL" clId="{AE73B4D5-7497-0F41-8DCD-42BE02F6FF1D}" dt="2025-05-18T15:09:31.471" v="171" actId="1076"/>
          <ac:spMkLst>
            <pc:docMk/>
            <pc:sldMk cId="2771342219" sldId="257"/>
            <ac:spMk id="22" creationId="{C5F9E485-263D-575D-3AC7-2F1481FF45F5}"/>
          </ac:spMkLst>
        </pc:spChg>
        <pc:spChg chg="add mod">
          <ac:chgData name="Barkasi, Michael" userId="604489e9-c8b5-4a18-ae0d-3a3e29c44efc" providerId="ADAL" clId="{AE73B4D5-7497-0F41-8DCD-42BE02F6FF1D}" dt="2025-05-18T15:09:48.967" v="172" actId="1076"/>
          <ac:spMkLst>
            <pc:docMk/>
            <pc:sldMk cId="2771342219" sldId="257"/>
            <ac:spMk id="23" creationId="{6C3F63B6-DBA5-F65A-D8D7-3FF717630A5D}"/>
          </ac:spMkLst>
        </pc:spChg>
        <pc:spChg chg="add mod">
          <ac:chgData name="Barkasi, Michael" userId="604489e9-c8b5-4a18-ae0d-3a3e29c44efc" providerId="ADAL" clId="{AE73B4D5-7497-0F41-8DCD-42BE02F6FF1D}" dt="2025-05-18T05:03:26.415" v="70" actId="571"/>
          <ac:spMkLst>
            <pc:docMk/>
            <pc:sldMk cId="2771342219" sldId="257"/>
            <ac:spMk id="23" creationId="{B00004DF-7D68-7C4C-8853-B60DFCBF0DD8}"/>
          </ac:spMkLst>
        </pc:spChg>
        <pc:spChg chg="add mod">
          <ac:chgData name="Barkasi, Michael" userId="604489e9-c8b5-4a18-ae0d-3a3e29c44efc" providerId="ADAL" clId="{AE73B4D5-7497-0F41-8DCD-42BE02F6FF1D}" dt="2025-05-18T05:03:26.415" v="70" actId="571"/>
          <ac:spMkLst>
            <pc:docMk/>
            <pc:sldMk cId="2771342219" sldId="257"/>
            <ac:spMk id="24" creationId="{96E281C4-6AC5-B818-6F01-CCF582FD1575}"/>
          </ac:spMkLst>
        </pc:spChg>
        <pc:spChg chg="add mod">
          <ac:chgData name="Barkasi, Michael" userId="604489e9-c8b5-4a18-ae0d-3a3e29c44efc" providerId="ADAL" clId="{AE73B4D5-7497-0F41-8DCD-42BE02F6FF1D}" dt="2025-05-18T15:07:37.502" v="165" actId="1076"/>
          <ac:spMkLst>
            <pc:docMk/>
            <pc:sldMk cId="2771342219" sldId="257"/>
            <ac:spMk id="24" creationId="{E8AD2673-73AD-1F92-DEFD-EABD10A48FCD}"/>
          </ac:spMkLst>
        </pc:spChg>
        <pc:spChg chg="add mod">
          <ac:chgData name="Barkasi, Michael" userId="604489e9-c8b5-4a18-ae0d-3a3e29c44efc" providerId="ADAL" clId="{AE73B4D5-7497-0F41-8DCD-42BE02F6FF1D}" dt="2025-05-18T05:03:26.415" v="70" actId="571"/>
          <ac:spMkLst>
            <pc:docMk/>
            <pc:sldMk cId="2771342219" sldId="257"/>
            <ac:spMk id="25" creationId="{781E6351-F09E-F217-1A49-1136D12E2494}"/>
          </ac:spMkLst>
        </pc:spChg>
        <pc:spChg chg="add mod">
          <ac:chgData name="Barkasi, Michael" userId="604489e9-c8b5-4a18-ae0d-3a3e29c44efc" providerId="ADAL" clId="{AE73B4D5-7497-0F41-8DCD-42BE02F6FF1D}" dt="2025-05-18T15:07:05.689" v="163" actId="571"/>
          <ac:spMkLst>
            <pc:docMk/>
            <pc:sldMk cId="2771342219" sldId="257"/>
            <ac:spMk id="25" creationId="{FA1C5EF2-50F4-8CDA-47C5-E68B9ED4FAD9}"/>
          </ac:spMkLst>
        </pc:spChg>
        <pc:spChg chg="add mod">
          <ac:chgData name="Barkasi, Michael" userId="604489e9-c8b5-4a18-ae0d-3a3e29c44efc" providerId="ADAL" clId="{AE73B4D5-7497-0F41-8DCD-42BE02F6FF1D}" dt="2025-05-18T15:09:04.217" v="170" actId="571"/>
          <ac:spMkLst>
            <pc:docMk/>
            <pc:sldMk cId="2771342219" sldId="257"/>
            <ac:spMk id="26" creationId="{21B1F4BD-B386-0AD8-41B3-C79027C3595F}"/>
          </ac:spMkLst>
        </pc:spChg>
        <pc:spChg chg="add mod">
          <ac:chgData name="Barkasi, Michael" userId="604489e9-c8b5-4a18-ae0d-3a3e29c44efc" providerId="ADAL" clId="{AE73B4D5-7497-0F41-8DCD-42BE02F6FF1D}" dt="2025-05-18T05:03:26.415" v="70" actId="571"/>
          <ac:spMkLst>
            <pc:docMk/>
            <pc:sldMk cId="2771342219" sldId="257"/>
            <ac:spMk id="26" creationId="{45B4E1E8-3275-6002-C275-DFAC5F6B0906}"/>
          </ac:spMkLst>
        </pc:spChg>
        <pc:spChg chg="mod">
          <ac:chgData name="Barkasi, Michael" userId="604489e9-c8b5-4a18-ae0d-3a3e29c44efc" providerId="ADAL" clId="{AE73B4D5-7497-0F41-8DCD-42BE02F6FF1D}" dt="2025-05-18T15:47:18.690" v="180"/>
          <ac:spMkLst>
            <pc:docMk/>
            <pc:sldMk cId="2771342219" sldId="257"/>
            <ac:spMk id="26" creationId="{FA67CFD9-9CFA-CF40-3D41-9EF4EE1D765D}"/>
          </ac:spMkLst>
        </pc:spChg>
        <pc:spChg chg="add mod">
          <ac:chgData name="Barkasi, Michael" userId="604489e9-c8b5-4a18-ae0d-3a3e29c44efc" providerId="ADAL" clId="{AE73B4D5-7497-0F41-8DCD-42BE02F6FF1D}" dt="2025-05-18T15:47:57.991" v="185" actId="1076"/>
          <ac:spMkLst>
            <pc:docMk/>
            <pc:sldMk cId="2771342219" sldId="257"/>
            <ac:spMk id="27" creationId="{958F7C7A-1B34-A3E0-726D-A3261E3F2D4C}"/>
          </ac:spMkLst>
        </pc:spChg>
        <pc:spChg chg="add mod">
          <ac:chgData name="Barkasi, Michael" userId="604489e9-c8b5-4a18-ae0d-3a3e29c44efc" providerId="ADAL" clId="{AE73B4D5-7497-0F41-8DCD-42BE02F6FF1D}" dt="2025-05-18T15:42:09.302" v="177" actId="692"/>
          <ac:spMkLst>
            <pc:docMk/>
            <pc:sldMk cId="2771342219" sldId="257"/>
            <ac:spMk id="31" creationId="{1950F63D-2984-1F88-CF6A-5B08256A2FE2}"/>
          </ac:spMkLst>
        </pc:spChg>
        <pc:spChg chg="add mod">
          <ac:chgData name="Barkasi, Michael" userId="604489e9-c8b5-4a18-ae0d-3a3e29c44efc" providerId="ADAL" clId="{AE73B4D5-7497-0F41-8DCD-42BE02F6FF1D}" dt="2025-05-18T15:42:26.445" v="179" actId="692"/>
          <ac:spMkLst>
            <pc:docMk/>
            <pc:sldMk cId="2771342219" sldId="257"/>
            <ac:spMk id="32" creationId="{D5F83796-D4C3-8395-EAB4-1AD4829DEB34}"/>
          </ac:spMkLst>
        </pc:spChg>
        <pc:spChg chg="add mod">
          <ac:chgData name="Barkasi, Michael" userId="604489e9-c8b5-4a18-ae0d-3a3e29c44efc" providerId="ADAL" clId="{AE73B4D5-7497-0F41-8DCD-42BE02F6FF1D}" dt="2025-05-18T15:42:20.951" v="178" actId="692"/>
          <ac:spMkLst>
            <pc:docMk/>
            <pc:sldMk cId="2771342219" sldId="257"/>
            <ac:spMk id="33" creationId="{7D8581A1-3D60-1855-B718-FF2860F6EC4C}"/>
          </ac:spMkLst>
        </pc:spChg>
        <pc:spChg chg="add mod">
          <ac:chgData name="Barkasi, Michael" userId="604489e9-c8b5-4a18-ae0d-3a3e29c44efc" providerId="ADAL" clId="{AE73B4D5-7497-0F41-8DCD-42BE02F6FF1D}" dt="2025-05-18T05:09:49.952" v="107" actId="164"/>
          <ac:spMkLst>
            <pc:docMk/>
            <pc:sldMk cId="2771342219" sldId="257"/>
            <ac:spMk id="34" creationId="{47D5AC6D-AFDB-4FD0-0618-A6C60C0F28E2}"/>
          </ac:spMkLst>
        </pc:spChg>
        <pc:spChg chg="add mod">
          <ac:chgData name="Barkasi, Michael" userId="604489e9-c8b5-4a18-ae0d-3a3e29c44efc" providerId="ADAL" clId="{AE73B4D5-7497-0F41-8DCD-42BE02F6FF1D}" dt="2025-05-18T05:09:49.952" v="107" actId="164"/>
          <ac:spMkLst>
            <pc:docMk/>
            <pc:sldMk cId="2771342219" sldId="257"/>
            <ac:spMk id="35" creationId="{54A0724D-2BD7-7638-2498-BF1771EB37AC}"/>
          </ac:spMkLst>
        </pc:spChg>
        <pc:spChg chg="mod">
          <ac:chgData name="Barkasi, Michael" userId="604489e9-c8b5-4a18-ae0d-3a3e29c44efc" providerId="ADAL" clId="{AE73B4D5-7497-0F41-8DCD-42BE02F6FF1D}" dt="2025-05-18T05:06:12.643" v="86" actId="164"/>
          <ac:spMkLst>
            <pc:docMk/>
            <pc:sldMk cId="2771342219" sldId="257"/>
            <ac:spMk id="37" creationId="{76003F91-7471-8420-E059-ADDD50B0D6D8}"/>
          </ac:spMkLst>
        </pc:spChg>
        <pc:spChg chg="mod">
          <ac:chgData name="Barkasi, Michael" userId="604489e9-c8b5-4a18-ae0d-3a3e29c44efc" providerId="ADAL" clId="{AE73B4D5-7497-0F41-8DCD-42BE02F6FF1D}" dt="2025-05-18T05:06:12.643" v="86" actId="164"/>
          <ac:spMkLst>
            <pc:docMk/>
            <pc:sldMk cId="2771342219" sldId="257"/>
            <ac:spMk id="38" creationId="{62281851-1479-B76A-DC3A-AAA57F88E356}"/>
          </ac:spMkLst>
        </pc:spChg>
        <pc:spChg chg="add mod">
          <ac:chgData name="Barkasi, Michael" userId="604489e9-c8b5-4a18-ae0d-3a3e29c44efc" providerId="ADAL" clId="{AE73B4D5-7497-0F41-8DCD-42BE02F6FF1D}" dt="2025-05-18T15:49:23.360" v="197" actId="1076"/>
          <ac:spMkLst>
            <pc:docMk/>
            <pc:sldMk cId="2771342219" sldId="257"/>
            <ac:spMk id="39" creationId="{36DD74EB-BE2B-2179-C13B-58B0D28CB09E}"/>
          </ac:spMkLst>
        </pc:spChg>
        <pc:spChg chg="add mod">
          <ac:chgData name="Barkasi, Michael" userId="604489e9-c8b5-4a18-ae0d-3a3e29c44efc" providerId="ADAL" clId="{AE73B4D5-7497-0F41-8DCD-42BE02F6FF1D}" dt="2025-05-18T15:49:09.424" v="196" actId="1076"/>
          <ac:spMkLst>
            <pc:docMk/>
            <pc:sldMk cId="2771342219" sldId="257"/>
            <ac:spMk id="40" creationId="{B2D754C9-0945-9116-1F5A-E4A85BC910C9}"/>
          </ac:spMkLst>
        </pc:spChg>
        <pc:spChg chg="add mod">
          <ac:chgData name="Barkasi, Michael" userId="604489e9-c8b5-4a18-ae0d-3a3e29c44efc" providerId="ADAL" clId="{AE73B4D5-7497-0F41-8DCD-42BE02F6FF1D}" dt="2025-05-18T15:10:15.111" v="175" actId="571"/>
          <ac:spMkLst>
            <pc:docMk/>
            <pc:sldMk cId="2771342219" sldId="257"/>
            <ac:spMk id="41" creationId="{6F7681E9-E903-6D16-CF7E-B368A389AFD4}"/>
          </ac:spMkLst>
        </pc:spChg>
        <pc:spChg chg="mod">
          <ac:chgData name="Barkasi, Michael" userId="604489e9-c8b5-4a18-ae0d-3a3e29c44efc" providerId="ADAL" clId="{AE73B4D5-7497-0F41-8DCD-42BE02F6FF1D}" dt="2025-05-18T15:47:18.690" v="180"/>
          <ac:spMkLst>
            <pc:docMk/>
            <pc:sldMk cId="2771342219" sldId="257"/>
            <ac:spMk id="41" creationId="{F97A6F7E-F5CC-F190-F346-2E1A0222DE8B}"/>
          </ac:spMkLst>
        </pc:spChg>
        <pc:spChg chg="add mod">
          <ac:chgData name="Barkasi, Michael" userId="604489e9-c8b5-4a18-ae0d-3a3e29c44efc" providerId="ADAL" clId="{AE73B4D5-7497-0F41-8DCD-42BE02F6FF1D}" dt="2025-05-18T15:48:47.884" v="194" actId="1076"/>
          <ac:spMkLst>
            <pc:docMk/>
            <pc:sldMk cId="2771342219" sldId="257"/>
            <ac:spMk id="43" creationId="{1E68B2E2-C50B-369A-527A-ABC53E53F4B9}"/>
          </ac:spMkLst>
        </pc:spChg>
        <pc:grpChg chg="add mod">
          <ac:chgData name="Barkasi, Michael" userId="604489e9-c8b5-4a18-ae0d-3a3e29c44efc" providerId="ADAL" clId="{AE73B4D5-7497-0F41-8DCD-42BE02F6FF1D}" dt="2025-05-18T15:47:26.742" v="181" actId="1076"/>
          <ac:grpSpMkLst>
            <pc:docMk/>
            <pc:sldMk cId="2771342219" sldId="257"/>
            <ac:grpSpMk id="25" creationId="{B2BCED9B-9057-BD4C-5EE0-BC1B88037D1D}"/>
          </ac:grpSpMkLst>
        </pc:grpChg>
        <pc:grpChg chg="mod">
          <ac:chgData name="Barkasi, Michael" userId="604489e9-c8b5-4a18-ae0d-3a3e29c44efc" providerId="ADAL" clId="{AE73B4D5-7497-0F41-8DCD-42BE02F6FF1D}" dt="2025-05-18T05:06:33.236" v="88" actId="1076"/>
          <ac:grpSpMkLst>
            <pc:docMk/>
            <pc:sldMk cId="2771342219" sldId="257"/>
            <ac:grpSpMk id="36" creationId="{B8BA6957-FC42-8D1F-B405-D825FD885781}"/>
          </ac:grpSpMkLst>
        </pc:grpChg>
        <pc:grpChg chg="add mod">
          <ac:chgData name="Barkasi, Michael" userId="604489e9-c8b5-4a18-ae0d-3a3e29c44efc" providerId="ADAL" clId="{AE73B4D5-7497-0F41-8DCD-42BE02F6FF1D}" dt="2025-05-18T05:06:10.679" v="85" actId="1076"/>
          <ac:grpSpMkLst>
            <pc:docMk/>
            <pc:sldMk cId="2771342219" sldId="257"/>
            <ac:grpSpMk id="41" creationId="{0F813DFD-8B63-0425-9B77-4AC1C8295ABE}"/>
          </ac:grpSpMkLst>
        </pc:grpChg>
        <pc:grpChg chg="add mod">
          <ac:chgData name="Barkasi, Michael" userId="604489e9-c8b5-4a18-ae0d-3a3e29c44efc" providerId="ADAL" clId="{AE73B4D5-7497-0F41-8DCD-42BE02F6FF1D}" dt="2025-05-18T05:09:49.952" v="107" actId="164"/>
          <ac:grpSpMkLst>
            <pc:docMk/>
            <pc:sldMk cId="2771342219" sldId="257"/>
            <ac:grpSpMk id="42" creationId="{D4891DC2-75E2-F321-052E-B91DAF56A534}"/>
          </ac:grpSpMkLst>
        </pc:grpChg>
        <pc:picChg chg="add del mod">
          <ac:chgData name="Barkasi, Michael" userId="604489e9-c8b5-4a18-ae0d-3a3e29c44efc" providerId="ADAL" clId="{AE73B4D5-7497-0F41-8DCD-42BE02F6FF1D}" dt="2025-05-18T04:57:40.668" v="22" actId="478"/>
          <ac:picMkLst>
            <pc:docMk/>
            <pc:sldMk cId="2771342219" sldId="257"/>
            <ac:picMk id="5" creationId="{1914FFFC-28CA-2B48-BC72-CB7BEE515C6E}"/>
          </ac:picMkLst>
        </pc:picChg>
        <pc:picChg chg="add mod modCrop">
          <ac:chgData name="Barkasi, Michael" userId="604489e9-c8b5-4a18-ae0d-3a3e29c44efc" providerId="ADAL" clId="{AE73B4D5-7497-0F41-8DCD-42BE02F6FF1D}" dt="2025-05-18T04:51:59.455" v="21" actId="1076"/>
          <ac:picMkLst>
            <pc:docMk/>
            <pc:sldMk cId="2771342219" sldId="257"/>
            <ac:picMk id="7" creationId="{5348D071-C2DF-0EFF-D61B-51DC5C2A964F}"/>
          </ac:picMkLst>
        </pc:picChg>
        <pc:picChg chg="add mod">
          <ac:chgData name="Barkasi, Michael" userId="604489e9-c8b5-4a18-ae0d-3a3e29c44efc" providerId="ADAL" clId="{AE73B4D5-7497-0F41-8DCD-42BE02F6FF1D}" dt="2025-05-18T05:10:53.040" v="112" actId="1076"/>
          <ac:picMkLst>
            <pc:docMk/>
            <pc:sldMk cId="2771342219" sldId="257"/>
            <ac:picMk id="9" creationId="{E4016535-52E8-D9F4-FB39-29EEF06A2DFD}"/>
          </ac:picMkLst>
        </pc:picChg>
        <pc:cxnChg chg="add mod">
          <ac:chgData name="Barkasi, Michael" userId="604489e9-c8b5-4a18-ae0d-3a3e29c44efc" providerId="ADAL" clId="{AE73B4D5-7497-0F41-8DCD-42BE02F6FF1D}" dt="2025-05-18T05:03:32.497" v="71" actId="1076"/>
          <ac:cxnSpMkLst>
            <pc:docMk/>
            <pc:sldMk cId="2771342219" sldId="257"/>
            <ac:cxnSpMk id="15" creationId="{B27A5B33-7A71-E552-64D3-364CB213A3F0}"/>
          </ac:cxnSpMkLst>
        </pc:cxnChg>
        <pc:cxnChg chg="add mod">
          <ac:chgData name="Barkasi, Michael" userId="604489e9-c8b5-4a18-ae0d-3a3e29c44efc" providerId="ADAL" clId="{AE73B4D5-7497-0F41-8DCD-42BE02F6FF1D}" dt="2025-05-18T05:03:32.497" v="71" actId="1076"/>
          <ac:cxnSpMkLst>
            <pc:docMk/>
            <pc:sldMk cId="2771342219" sldId="257"/>
            <ac:cxnSpMk id="16" creationId="{4C50C9A7-AF1D-5559-BD8E-138D6774BD9E}"/>
          </ac:cxnSpMkLst>
        </pc:cxnChg>
        <pc:cxnChg chg="add mod">
          <ac:chgData name="Barkasi, Michael" userId="604489e9-c8b5-4a18-ae0d-3a3e29c44efc" providerId="ADAL" clId="{AE73B4D5-7497-0F41-8DCD-42BE02F6FF1D}" dt="2025-05-18T05:03:26.415" v="70" actId="571"/>
          <ac:cxnSpMkLst>
            <pc:docMk/>
            <pc:sldMk cId="2771342219" sldId="257"/>
            <ac:cxnSpMk id="21" creationId="{8BFCBF24-670D-5AB1-8D5E-4CF4C19AF3F6}"/>
          </ac:cxnSpMkLst>
        </pc:cxnChg>
        <pc:cxnChg chg="add mod">
          <ac:chgData name="Barkasi, Michael" userId="604489e9-c8b5-4a18-ae0d-3a3e29c44efc" providerId="ADAL" clId="{AE73B4D5-7497-0F41-8DCD-42BE02F6FF1D}" dt="2025-05-18T05:03:26.415" v="70" actId="571"/>
          <ac:cxnSpMkLst>
            <pc:docMk/>
            <pc:sldMk cId="2771342219" sldId="257"/>
            <ac:cxnSpMk id="22" creationId="{98DC0FD2-764A-B6BC-B67E-2644D0D70594}"/>
          </ac:cxnSpMkLst>
        </pc:cxnChg>
        <pc:cxnChg chg="mod">
          <ac:chgData name="Barkasi, Michael" userId="604489e9-c8b5-4a18-ae0d-3a3e29c44efc" providerId="ADAL" clId="{AE73B4D5-7497-0F41-8DCD-42BE02F6FF1D}" dt="2025-05-18T05:06:33.236" v="88" actId="1076"/>
          <ac:cxnSpMkLst>
            <pc:docMk/>
            <pc:sldMk cId="2771342219" sldId="257"/>
            <ac:cxnSpMk id="28" creationId="{8850A432-B56E-ACDF-A4FB-A43F62321A0E}"/>
          </ac:cxnSpMkLst>
        </pc:cxnChg>
        <pc:cxnChg chg="mod">
          <ac:chgData name="Barkasi, Michael" userId="604489e9-c8b5-4a18-ae0d-3a3e29c44efc" providerId="ADAL" clId="{AE73B4D5-7497-0F41-8DCD-42BE02F6FF1D}" dt="2025-05-18T05:07:11.930" v="89" actId="1076"/>
          <ac:cxnSpMkLst>
            <pc:docMk/>
            <pc:sldMk cId="2771342219" sldId="257"/>
            <ac:cxnSpMk id="29" creationId="{1CD26346-E81A-4470-528F-3277BD56AF43}"/>
          </ac:cxnSpMkLst>
        </pc:cxnChg>
        <pc:cxnChg chg="add del mod">
          <ac:chgData name="Barkasi, Michael" userId="604489e9-c8b5-4a18-ae0d-3a3e29c44efc" providerId="ADAL" clId="{AE73B4D5-7497-0F41-8DCD-42BE02F6FF1D}" dt="2025-05-18T05:11:17.959" v="115" actId="478"/>
          <ac:cxnSpMkLst>
            <pc:docMk/>
            <pc:sldMk cId="2771342219" sldId="257"/>
            <ac:cxnSpMk id="44" creationId="{B3C8FFD1-CE2C-1DAB-784D-22B194B5FD7C}"/>
          </ac:cxnSpMkLst>
        </pc:cxnChg>
      </pc:sldChg>
      <pc:sldMasterChg chg="modSp modSldLayout">
        <pc:chgData name="Barkasi, Michael" userId="604489e9-c8b5-4a18-ae0d-3a3e29c44efc" providerId="ADAL" clId="{AE73B4D5-7497-0F41-8DCD-42BE02F6FF1D}" dt="2025-05-18T04:50:09.394" v="3"/>
        <pc:sldMasterMkLst>
          <pc:docMk/>
          <pc:sldMasterMk cId="1250940944" sldId="2147483660"/>
        </pc:sldMasterMkLst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asterMk cId="1250940944" sldId="2147483660"/>
            <ac:spMk id="2" creationId="{00000000-0000-0000-0000-000000000000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asterMk cId="1250940944" sldId="2147483660"/>
            <ac:spMk id="3" creationId="{00000000-0000-0000-0000-000000000000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asterMk cId="1250940944" sldId="2147483660"/>
            <ac:spMk id="4" creationId="{00000000-0000-0000-0000-000000000000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asterMk cId="1250940944" sldId="2147483660"/>
            <ac:spMk id="5" creationId="{00000000-0000-0000-0000-000000000000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asterMk cId="1250940944" sldId="2147483660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716982854" sldId="2147483661"/>
          </pc:sldLayoutMkLst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3716982854" sldId="214748366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3716982854" sldId="2147483661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611910895" sldId="2147483663"/>
          </pc:sldLayoutMkLst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611910895" sldId="214748366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611910895" sldId="2147483663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377708964" sldId="2147483664"/>
          </pc:sldLayoutMkLst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3377708964" sldId="2147483664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3377708964" sldId="2147483664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519659420" sldId="2147483665"/>
          </pc:sldLayoutMkLst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519659420" sldId="214748366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519659420" sldId="2147483665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519659420" sldId="2147483665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519659420" sldId="2147483665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519659420" sldId="2147483665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876721991" sldId="2147483668"/>
          </pc:sldLayoutMkLst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3876721991" sldId="2147483668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3876721991" sldId="2147483668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3876721991" sldId="2147483668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1419495245" sldId="2147483669"/>
          </pc:sldLayoutMkLst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1419495245" sldId="214748366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1419495245" sldId="2147483669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1419495245" sldId="2147483669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4134210253" sldId="2147483671"/>
          </pc:sldLayoutMkLst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4134210253" sldId="214748367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4134210253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0B02C-3D9A-2B40-92EC-C41DFECE8672}" type="datetimeFigureOut">
              <a:rPr lang="en-US" smtClean="0"/>
              <a:t>5/18/25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1143000"/>
            <a:ext cx="3810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355D0-5C22-A449-ACEB-669054485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52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3048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573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6097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621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9145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669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219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957" y="1750834"/>
            <a:ext cx="11230849" cy="3724546"/>
          </a:xfrm>
        </p:spPr>
        <p:txBody>
          <a:bodyPr anchor="b"/>
          <a:lstStyle>
            <a:lvl1pPr algn="ctr">
              <a:defRPr sz="8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596" y="5619013"/>
            <a:ext cx="9909572" cy="2582912"/>
          </a:xfrm>
        </p:spPr>
        <p:txBody>
          <a:bodyPr/>
          <a:lstStyle>
            <a:lvl1pPr marL="0" indent="0" algn="ctr">
              <a:buNone/>
              <a:defRPr sz="3468"/>
            </a:lvl1pPr>
            <a:lvl2pPr marL="660654" indent="0" algn="ctr">
              <a:buNone/>
              <a:defRPr sz="2890"/>
            </a:lvl2pPr>
            <a:lvl3pPr marL="1321308" indent="0" algn="ctr">
              <a:buNone/>
              <a:defRPr sz="2601"/>
            </a:lvl3pPr>
            <a:lvl4pPr marL="1981962" indent="0" algn="ctr">
              <a:buNone/>
              <a:defRPr sz="2312"/>
            </a:lvl4pPr>
            <a:lvl5pPr marL="2642616" indent="0" algn="ctr">
              <a:buNone/>
              <a:defRPr sz="2312"/>
            </a:lvl5pPr>
            <a:lvl6pPr marL="3303270" indent="0" algn="ctr">
              <a:buNone/>
              <a:defRPr sz="2312"/>
            </a:lvl6pPr>
            <a:lvl7pPr marL="3963924" indent="0" algn="ctr">
              <a:buNone/>
              <a:defRPr sz="2312"/>
            </a:lvl7pPr>
            <a:lvl8pPr marL="4624578" indent="0" algn="ctr">
              <a:buNone/>
              <a:defRPr sz="2312"/>
            </a:lvl8pPr>
            <a:lvl9pPr marL="5285232" indent="0" algn="ctr">
              <a:buNone/>
              <a:defRPr sz="23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5384" y="569578"/>
            <a:ext cx="2849002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378" y="569578"/>
            <a:ext cx="8381847" cy="906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7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497" y="2667115"/>
            <a:ext cx="11396008" cy="4450138"/>
          </a:xfrm>
        </p:spPr>
        <p:txBody>
          <a:bodyPr anchor="b"/>
          <a:lstStyle>
            <a:lvl1pPr>
              <a:defRPr sz="8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497" y="7159353"/>
            <a:ext cx="11396008" cy="2340222"/>
          </a:xfrm>
        </p:spPr>
        <p:txBody>
          <a:bodyPr/>
          <a:lstStyle>
            <a:lvl1pPr marL="0" indent="0">
              <a:buNone/>
              <a:defRPr sz="3468">
                <a:solidFill>
                  <a:schemeClr val="tx1">
                    <a:tint val="82000"/>
                  </a:schemeClr>
                </a:solidFill>
              </a:defRPr>
            </a:lvl1pPr>
            <a:lvl2pPr marL="660654" indent="0">
              <a:buNone/>
              <a:defRPr sz="2890">
                <a:solidFill>
                  <a:schemeClr val="tx1">
                    <a:tint val="82000"/>
                  </a:schemeClr>
                </a:solidFill>
              </a:defRPr>
            </a:lvl2pPr>
            <a:lvl3pPr marL="1321308" indent="0">
              <a:buNone/>
              <a:defRPr sz="2601">
                <a:solidFill>
                  <a:schemeClr val="tx1">
                    <a:tint val="82000"/>
                  </a:schemeClr>
                </a:solidFill>
              </a:defRPr>
            </a:lvl3pPr>
            <a:lvl4pPr marL="1981962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4pPr>
            <a:lvl5pPr marL="2642616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5pPr>
            <a:lvl6pPr marL="3303270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6pPr>
            <a:lvl7pPr marL="3963924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7pPr>
            <a:lvl8pPr marL="4624578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8pPr>
            <a:lvl9pPr marL="5285232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378" y="2847891"/>
            <a:ext cx="5615424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8961" y="2847891"/>
            <a:ext cx="5615424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5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569580"/>
            <a:ext cx="11396008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00" y="2622536"/>
            <a:ext cx="5589617" cy="1285265"/>
          </a:xfrm>
        </p:spPr>
        <p:txBody>
          <a:bodyPr anchor="b"/>
          <a:lstStyle>
            <a:lvl1pPr marL="0" indent="0">
              <a:buNone/>
              <a:defRPr sz="3468" b="1"/>
            </a:lvl1pPr>
            <a:lvl2pPr marL="660654" indent="0">
              <a:buNone/>
              <a:defRPr sz="2890" b="1"/>
            </a:lvl2pPr>
            <a:lvl3pPr marL="1321308" indent="0">
              <a:buNone/>
              <a:defRPr sz="2601" b="1"/>
            </a:lvl3pPr>
            <a:lvl4pPr marL="1981962" indent="0">
              <a:buNone/>
              <a:defRPr sz="2312" b="1"/>
            </a:lvl4pPr>
            <a:lvl5pPr marL="2642616" indent="0">
              <a:buNone/>
              <a:defRPr sz="2312" b="1"/>
            </a:lvl5pPr>
            <a:lvl6pPr marL="3303270" indent="0">
              <a:buNone/>
              <a:defRPr sz="2312" b="1"/>
            </a:lvl6pPr>
            <a:lvl7pPr marL="3963924" indent="0">
              <a:buNone/>
              <a:defRPr sz="2312" b="1"/>
            </a:lvl7pPr>
            <a:lvl8pPr marL="4624578" indent="0">
              <a:buNone/>
              <a:defRPr sz="2312" b="1"/>
            </a:lvl8pPr>
            <a:lvl9pPr marL="5285232" indent="0">
              <a:buNone/>
              <a:defRPr sz="2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0100" y="3907801"/>
            <a:ext cx="5589617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8962" y="2622536"/>
            <a:ext cx="5617145" cy="1285265"/>
          </a:xfrm>
        </p:spPr>
        <p:txBody>
          <a:bodyPr anchor="b"/>
          <a:lstStyle>
            <a:lvl1pPr marL="0" indent="0">
              <a:buNone/>
              <a:defRPr sz="3468" b="1"/>
            </a:lvl1pPr>
            <a:lvl2pPr marL="660654" indent="0">
              <a:buNone/>
              <a:defRPr sz="2890" b="1"/>
            </a:lvl2pPr>
            <a:lvl3pPr marL="1321308" indent="0">
              <a:buNone/>
              <a:defRPr sz="2601" b="1"/>
            </a:lvl3pPr>
            <a:lvl4pPr marL="1981962" indent="0">
              <a:buNone/>
              <a:defRPr sz="2312" b="1"/>
            </a:lvl4pPr>
            <a:lvl5pPr marL="2642616" indent="0">
              <a:buNone/>
              <a:defRPr sz="2312" b="1"/>
            </a:lvl5pPr>
            <a:lvl6pPr marL="3303270" indent="0">
              <a:buNone/>
              <a:defRPr sz="2312" b="1"/>
            </a:lvl6pPr>
            <a:lvl7pPr marL="3963924" indent="0">
              <a:buNone/>
              <a:defRPr sz="2312" b="1"/>
            </a:lvl7pPr>
            <a:lvl8pPr marL="4624578" indent="0">
              <a:buNone/>
              <a:defRPr sz="2312" b="1"/>
            </a:lvl8pPr>
            <a:lvl9pPr marL="5285232" indent="0">
              <a:buNone/>
              <a:defRPr sz="2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8962" y="3907801"/>
            <a:ext cx="5617145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713211"/>
            <a:ext cx="4261460" cy="2496238"/>
          </a:xfrm>
        </p:spPr>
        <p:txBody>
          <a:bodyPr anchor="b"/>
          <a:lstStyle>
            <a:lvl1pPr>
              <a:defRPr sz="4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145" y="1540340"/>
            <a:ext cx="6688961" cy="7602630"/>
          </a:xfrm>
        </p:spPr>
        <p:txBody>
          <a:bodyPr/>
          <a:lstStyle>
            <a:lvl1pPr>
              <a:defRPr sz="4624"/>
            </a:lvl1pPr>
            <a:lvl2pPr>
              <a:defRPr sz="4046"/>
            </a:lvl2pPr>
            <a:lvl3pPr>
              <a:defRPr sz="3468"/>
            </a:lvl3pPr>
            <a:lvl4pPr>
              <a:defRPr sz="2890"/>
            </a:lvl4pPr>
            <a:lvl5pPr>
              <a:defRPr sz="2890"/>
            </a:lvl5pPr>
            <a:lvl6pPr>
              <a:defRPr sz="2890"/>
            </a:lvl6pPr>
            <a:lvl7pPr>
              <a:defRPr sz="2890"/>
            </a:lvl7pPr>
            <a:lvl8pPr>
              <a:defRPr sz="2890"/>
            </a:lvl8pPr>
            <a:lvl9pPr>
              <a:defRPr sz="2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0098" y="3209449"/>
            <a:ext cx="4261460" cy="5945901"/>
          </a:xfrm>
        </p:spPr>
        <p:txBody>
          <a:bodyPr/>
          <a:lstStyle>
            <a:lvl1pPr marL="0" indent="0">
              <a:buNone/>
              <a:defRPr sz="2312"/>
            </a:lvl1pPr>
            <a:lvl2pPr marL="660654" indent="0">
              <a:buNone/>
              <a:defRPr sz="2023"/>
            </a:lvl2pPr>
            <a:lvl3pPr marL="1321308" indent="0">
              <a:buNone/>
              <a:defRPr sz="1734"/>
            </a:lvl3pPr>
            <a:lvl4pPr marL="1981962" indent="0">
              <a:buNone/>
              <a:defRPr sz="1445"/>
            </a:lvl4pPr>
            <a:lvl5pPr marL="2642616" indent="0">
              <a:buNone/>
              <a:defRPr sz="1445"/>
            </a:lvl5pPr>
            <a:lvl6pPr marL="3303270" indent="0">
              <a:buNone/>
              <a:defRPr sz="1445"/>
            </a:lvl6pPr>
            <a:lvl7pPr marL="3963924" indent="0">
              <a:buNone/>
              <a:defRPr sz="1445"/>
            </a:lvl7pPr>
            <a:lvl8pPr marL="4624578" indent="0">
              <a:buNone/>
              <a:defRPr sz="1445"/>
            </a:lvl8pPr>
            <a:lvl9pPr marL="5285232" indent="0">
              <a:buNone/>
              <a:defRPr sz="1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713211"/>
            <a:ext cx="4261460" cy="2496238"/>
          </a:xfrm>
        </p:spPr>
        <p:txBody>
          <a:bodyPr anchor="b"/>
          <a:lstStyle>
            <a:lvl1pPr>
              <a:defRPr sz="4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7145" y="1540340"/>
            <a:ext cx="6688961" cy="7602630"/>
          </a:xfrm>
        </p:spPr>
        <p:txBody>
          <a:bodyPr anchor="t"/>
          <a:lstStyle>
            <a:lvl1pPr marL="0" indent="0">
              <a:buNone/>
              <a:defRPr sz="4624"/>
            </a:lvl1pPr>
            <a:lvl2pPr marL="660654" indent="0">
              <a:buNone/>
              <a:defRPr sz="4046"/>
            </a:lvl2pPr>
            <a:lvl3pPr marL="1321308" indent="0">
              <a:buNone/>
              <a:defRPr sz="3468"/>
            </a:lvl3pPr>
            <a:lvl4pPr marL="1981962" indent="0">
              <a:buNone/>
              <a:defRPr sz="2890"/>
            </a:lvl4pPr>
            <a:lvl5pPr marL="2642616" indent="0">
              <a:buNone/>
              <a:defRPr sz="2890"/>
            </a:lvl5pPr>
            <a:lvl6pPr marL="3303270" indent="0">
              <a:buNone/>
              <a:defRPr sz="2890"/>
            </a:lvl6pPr>
            <a:lvl7pPr marL="3963924" indent="0">
              <a:buNone/>
              <a:defRPr sz="2890"/>
            </a:lvl7pPr>
            <a:lvl8pPr marL="4624578" indent="0">
              <a:buNone/>
              <a:defRPr sz="2890"/>
            </a:lvl8pPr>
            <a:lvl9pPr marL="5285232" indent="0">
              <a:buNone/>
              <a:defRPr sz="2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0098" y="3209449"/>
            <a:ext cx="4261460" cy="5945901"/>
          </a:xfrm>
        </p:spPr>
        <p:txBody>
          <a:bodyPr/>
          <a:lstStyle>
            <a:lvl1pPr marL="0" indent="0">
              <a:buNone/>
              <a:defRPr sz="2312"/>
            </a:lvl1pPr>
            <a:lvl2pPr marL="660654" indent="0">
              <a:buNone/>
              <a:defRPr sz="2023"/>
            </a:lvl2pPr>
            <a:lvl3pPr marL="1321308" indent="0">
              <a:buNone/>
              <a:defRPr sz="1734"/>
            </a:lvl3pPr>
            <a:lvl4pPr marL="1981962" indent="0">
              <a:buNone/>
              <a:defRPr sz="1445"/>
            </a:lvl4pPr>
            <a:lvl5pPr marL="2642616" indent="0">
              <a:buNone/>
              <a:defRPr sz="1445"/>
            </a:lvl5pPr>
            <a:lvl6pPr marL="3303270" indent="0">
              <a:buNone/>
              <a:defRPr sz="1445"/>
            </a:lvl6pPr>
            <a:lvl7pPr marL="3963924" indent="0">
              <a:buNone/>
              <a:defRPr sz="1445"/>
            </a:lvl7pPr>
            <a:lvl8pPr marL="4624578" indent="0">
              <a:buNone/>
              <a:defRPr sz="1445"/>
            </a:lvl8pPr>
            <a:lvl9pPr marL="5285232" indent="0">
              <a:buNone/>
              <a:defRPr sz="1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5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378" y="569580"/>
            <a:ext cx="11396008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378" y="2847891"/>
            <a:ext cx="11396008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377" y="9915615"/>
            <a:ext cx="2972872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C473C-6492-1647-A49C-2EF4321B0E0D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6728" y="9915615"/>
            <a:ext cx="4459308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1514" y="9915615"/>
            <a:ext cx="2972872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1308" rtl="0" eaLnBrk="1" latinLnBrk="0" hangingPunct="1">
        <a:lnSpc>
          <a:spcPct val="90000"/>
        </a:lnSpc>
        <a:spcBef>
          <a:spcPct val="0"/>
        </a:spcBef>
        <a:buNone/>
        <a:defRPr sz="63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327" indent="-330327" algn="l" defTabSz="1321308" rtl="0" eaLnBrk="1" latinLnBrk="0" hangingPunct="1">
        <a:lnSpc>
          <a:spcPct val="90000"/>
        </a:lnSpc>
        <a:spcBef>
          <a:spcPts val="1445"/>
        </a:spcBef>
        <a:buFont typeface="Arial" panose="020B0604020202020204" pitchFamily="34" charset="0"/>
        <a:buChar char="•"/>
        <a:defRPr sz="4046" kern="1200">
          <a:solidFill>
            <a:schemeClr val="tx1"/>
          </a:solidFill>
          <a:latin typeface="+mn-lt"/>
          <a:ea typeface="+mn-ea"/>
          <a:cs typeface="+mn-cs"/>
        </a:defRPr>
      </a:lvl1pPr>
      <a:lvl2pPr marL="990981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3468" kern="1200">
          <a:solidFill>
            <a:schemeClr val="tx1"/>
          </a:solidFill>
          <a:latin typeface="+mn-lt"/>
          <a:ea typeface="+mn-ea"/>
          <a:cs typeface="+mn-cs"/>
        </a:defRPr>
      </a:lvl2pPr>
      <a:lvl3pPr marL="1651635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3pPr>
      <a:lvl4pPr marL="2312289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972943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633597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4294251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954905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615559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60654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2pPr>
      <a:lvl3pPr marL="1321308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3pPr>
      <a:lvl4pPr marL="1981962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642616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303270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3963924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624578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285232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E4016535-52E8-D9F4-FB39-29EEF06A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3" y="158822"/>
            <a:ext cx="12815456" cy="10380518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5348D071-C2DF-0EFF-D61B-51DC5C2A96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950" t="96554" r="50167" b="902"/>
          <a:stretch>
            <a:fillRect/>
          </a:stretch>
        </p:blipFill>
        <p:spPr>
          <a:xfrm>
            <a:off x="1776845" y="10131136"/>
            <a:ext cx="5760707" cy="3844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4C86F4-E1E9-30B7-FB39-681A6577B7C5}"/>
              </a:ext>
            </a:extLst>
          </p:cNvPr>
          <p:cNvSpPr txBox="1"/>
          <p:nvPr/>
        </p:nvSpPr>
        <p:spPr>
          <a:xfrm>
            <a:off x="749983" y="548193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L6b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607309-C1CD-D192-385D-6E3686D3F848}"/>
              </a:ext>
            </a:extLst>
          </p:cNvPr>
          <p:cNvSpPr txBox="1"/>
          <p:nvPr/>
        </p:nvSpPr>
        <p:spPr>
          <a:xfrm>
            <a:off x="1143336" y="57485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L6a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88EC0-F378-44EA-C765-8C8BF2575E5E}"/>
              </a:ext>
            </a:extLst>
          </p:cNvPr>
          <p:cNvSpPr txBox="1"/>
          <p:nvPr/>
        </p:nvSpPr>
        <p:spPr>
          <a:xfrm>
            <a:off x="4216052" y="57485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F2094-E0BF-2B4A-1D50-659B09E5A586}"/>
              </a:ext>
            </a:extLst>
          </p:cNvPr>
          <p:cNvSpPr txBox="1"/>
          <p:nvPr/>
        </p:nvSpPr>
        <p:spPr>
          <a:xfrm>
            <a:off x="5769005" y="57485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465FB-E068-83A6-A618-BBA5CA19F9F2}"/>
              </a:ext>
            </a:extLst>
          </p:cNvPr>
          <p:cNvSpPr txBox="1"/>
          <p:nvPr/>
        </p:nvSpPr>
        <p:spPr>
          <a:xfrm>
            <a:off x="6761969" y="574854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L2/3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7A5B33-7A71-E552-64D3-364CB213A3F0}"/>
              </a:ext>
            </a:extLst>
          </p:cNvPr>
          <p:cNvCxnSpPr>
            <a:cxnSpLocks/>
          </p:cNvCxnSpPr>
          <p:nvPr/>
        </p:nvCxnSpPr>
        <p:spPr>
          <a:xfrm flipV="1">
            <a:off x="4961646" y="5930984"/>
            <a:ext cx="0" cy="222673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50C9A7-AF1D-5559-BD8E-138D6774BD9E}"/>
              </a:ext>
            </a:extLst>
          </p:cNvPr>
          <p:cNvCxnSpPr>
            <a:cxnSpLocks/>
          </p:cNvCxnSpPr>
          <p:nvPr/>
        </p:nvCxnSpPr>
        <p:spPr>
          <a:xfrm>
            <a:off x="4704773" y="5930984"/>
            <a:ext cx="0" cy="65193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705662-BC37-69B8-1D14-C84044BC25A3}"/>
              </a:ext>
            </a:extLst>
          </p:cNvPr>
          <p:cNvSpPr txBox="1"/>
          <p:nvPr/>
        </p:nvSpPr>
        <p:spPr>
          <a:xfrm>
            <a:off x="4256040" y="7658789"/>
            <a:ext cx="660400" cy="4001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82B28-F2C6-42A3-660E-A91CEEBF1EEA}"/>
              </a:ext>
            </a:extLst>
          </p:cNvPr>
          <p:cNvSpPr txBox="1"/>
          <p:nvPr/>
        </p:nvSpPr>
        <p:spPr>
          <a:xfrm>
            <a:off x="3541445" y="6164432"/>
            <a:ext cx="1072888" cy="4001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right,P18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C310C-7343-7C0B-A984-1CECBB1B4D1D}"/>
              </a:ext>
            </a:extLst>
          </p:cNvPr>
          <p:cNvSpPr/>
          <p:nvPr/>
        </p:nvSpPr>
        <p:spPr>
          <a:xfrm>
            <a:off x="3439926" y="5673437"/>
            <a:ext cx="2096822" cy="2623398"/>
          </a:xfrm>
          <a:prstGeom prst="rect">
            <a:avLst/>
          </a:prstGeom>
          <a:noFill/>
          <a:ln w="3175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AAFA4-4B14-C560-6D6B-5B0E73157F60}"/>
              </a:ext>
            </a:extLst>
          </p:cNvPr>
          <p:cNvSpPr txBox="1"/>
          <p:nvPr/>
        </p:nvSpPr>
        <p:spPr>
          <a:xfrm>
            <a:off x="2885606" y="6785081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F7C7A-1B34-A3E0-726D-A3261E3F2D4C}"/>
              </a:ext>
            </a:extLst>
          </p:cNvPr>
          <p:cNvSpPr txBox="1"/>
          <p:nvPr/>
        </p:nvSpPr>
        <p:spPr>
          <a:xfrm>
            <a:off x="1856439" y="9440743"/>
            <a:ext cx="66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P18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0A432-B56E-ACDF-A4FB-A43F62321A0E}"/>
              </a:ext>
            </a:extLst>
          </p:cNvPr>
          <p:cNvCxnSpPr>
            <a:cxnSpLocks/>
          </p:cNvCxnSpPr>
          <p:nvPr/>
        </p:nvCxnSpPr>
        <p:spPr>
          <a:xfrm>
            <a:off x="7010451" y="9802624"/>
            <a:ext cx="203199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D26346-E81A-4470-528F-3277BD56AF43}"/>
              </a:ext>
            </a:extLst>
          </p:cNvPr>
          <p:cNvCxnSpPr>
            <a:cxnSpLocks/>
          </p:cNvCxnSpPr>
          <p:nvPr/>
        </p:nvCxnSpPr>
        <p:spPr>
          <a:xfrm>
            <a:off x="5709294" y="9802624"/>
            <a:ext cx="16086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CA7731-B0BA-57F1-65CE-F9D9A821826C}"/>
              </a:ext>
            </a:extLst>
          </p:cNvPr>
          <p:cNvCxnSpPr>
            <a:cxnSpLocks/>
          </p:cNvCxnSpPr>
          <p:nvPr/>
        </p:nvCxnSpPr>
        <p:spPr>
          <a:xfrm flipH="1">
            <a:off x="4621646" y="9761061"/>
            <a:ext cx="118533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1950F63D-2984-1F88-CF6A-5B08256A2FE2}"/>
              </a:ext>
            </a:extLst>
          </p:cNvPr>
          <p:cNvSpPr/>
          <p:nvPr/>
        </p:nvSpPr>
        <p:spPr>
          <a:xfrm>
            <a:off x="3905700" y="9634302"/>
            <a:ext cx="300671" cy="218086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054" h="98853">
                <a:moveTo>
                  <a:pt x="0" y="0"/>
                </a:moveTo>
                <a:cubicBezTo>
                  <a:pt x="2949" y="139068"/>
                  <a:pt x="72804" y="109275"/>
                  <a:pt x="125054" y="4494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5F83796-D4C3-8395-EAB4-1AD4829DEB34}"/>
              </a:ext>
            </a:extLst>
          </p:cNvPr>
          <p:cNvSpPr/>
          <p:nvPr/>
        </p:nvSpPr>
        <p:spPr>
          <a:xfrm rot="17669824">
            <a:off x="7271519" y="9658193"/>
            <a:ext cx="186794" cy="185894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  <a:gd name="connsiteX0" fmla="*/ 0 w 125054"/>
              <a:gd name="connsiteY0" fmla="*/ 0 h 75921"/>
              <a:gd name="connsiteX1" fmla="*/ 125054 w 125054"/>
              <a:gd name="connsiteY1" fmla="*/ 44944 h 75921"/>
              <a:gd name="connsiteX0" fmla="*/ 0 w 125054"/>
              <a:gd name="connsiteY0" fmla="*/ 0 h 72268"/>
              <a:gd name="connsiteX1" fmla="*/ 125054 w 125054"/>
              <a:gd name="connsiteY1" fmla="*/ 44944 h 72268"/>
              <a:gd name="connsiteX0" fmla="*/ 0 w 125054"/>
              <a:gd name="connsiteY0" fmla="*/ 0 h 71063"/>
              <a:gd name="connsiteX1" fmla="*/ 125054 w 125054"/>
              <a:gd name="connsiteY1" fmla="*/ 44944 h 71063"/>
              <a:gd name="connsiteX0" fmla="*/ 0 w 86885"/>
              <a:gd name="connsiteY0" fmla="*/ 0 h 79138"/>
              <a:gd name="connsiteX1" fmla="*/ 86885 w 86885"/>
              <a:gd name="connsiteY1" fmla="*/ 55463 h 79138"/>
              <a:gd name="connsiteX0" fmla="*/ 9051 w 39716"/>
              <a:gd name="connsiteY0" fmla="*/ 0 h 105837"/>
              <a:gd name="connsiteX1" fmla="*/ 39716 w 39716"/>
              <a:gd name="connsiteY1" fmla="*/ 87599 h 105837"/>
              <a:gd name="connsiteX0" fmla="*/ 28671 w 59336"/>
              <a:gd name="connsiteY0" fmla="*/ 0 h 105961"/>
              <a:gd name="connsiteX1" fmla="*/ 59336 w 59336"/>
              <a:gd name="connsiteY1" fmla="*/ 87599 h 105961"/>
              <a:gd name="connsiteX0" fmla="*/ 23983 w 65114"/>
              <a:gd name="connsiteY0" fmla="*/ 0 h 80616"/>
              <a:gd name="connsiteX1" fmla="*/ 65114 w 65114"/>
              <a:gd name="connsiteY1" fmla="*/ 57098 h 80616"/>
              <a:gd name="connsiteX0" fmla="*/ 22410 w 63541"/>
              <a:gd name="connsiteY0" fmla="*/ 0 h 58012"/>
              <a:gd name="connsiteX1" fmla="*/ 63541 w 63541"/>
              <a:gd name="connsiteY1" fmla="*/ 57098 h 58012"/>
              <a:gd name="connsiteX0" fmla="*/ 9544 w 106611"/>
              <a:gd name="connsiteY0" fmla="*/ 0 h 40155"/>
              <a:gd name="connsiteX1" fmla="*/ 106611 w 106611"/>
              <a:gd name="connsiteY1" fmla="*/ 33538 h 40155"/>
              <a:gd name="connsiteX0" fmla="*/ 18042 w 71707"/>
              <a:gd name="connsiteY0" fmla="*/ 0 h 60072"/>
              <a:gd name="connsiteX1" fmla="*/ 71707 w 71707"/>
              <a:gd name="connsiteY1" fmla="*/ 59309 h 60072"/>
              <a:gd name="connsiteX0" fmla="*/ 19196 w 72861"/>
              <a:gd name="connsiteY0" fmla="*/ 0 h 59309"/>
              <a:gd name="connsiteX1" fmla="*/ 72861 w 72861"/>
              <a:gd name="connsiteY1" fmla="*/ 59309 h 59309"/>
              <a:gd name="connsiteX0" fmla="*/ 20475 w 70367"/>
              <a:gd name="connsiteY0" fmla="*/ 0 h 78052"/>
              <a:gd name="connsiteX1" fmla="*/ 70367 w 70367"/>
              <a:gd name="connsiteY1" fmla="*/ 78052 h 78052"/>
              <a:gd name="connsiteX0" fmla="*/ 28718 w 78610"/>
              <a:gd name="connsiteY0" fmla="*/ 0 h 78052"/>
              <a:gd name="connsiteX1" fmla="*/ 78610 w 78610"/>
              <a:gd name="connsiteY1" fmla="*/ 78052 h 78052"/>
              <a:gd name="connsiteX0" fmla="*/ 16706 w 66598"/>
              <a:gd name="connsiteY0" fmla="*/ 0 h 78052"/>
              <a:gd name="connsiteX1" fmla="*/ 66598 w 66598"/>
              <a:gd name="connsiteY1" fmla="*/ 78052 h 78052"/>
              <a:gd name="connsiteX0" fmla="*/ 27565 w 77457"/>
              <a:gd name="connsiteY0" fmla="*/ 0 h 78052"/>
              <a:gd name="connsiteX1" fmla="*/ 77457 w 77457"/>
              <a:gd name="connsiteY1" fmla="*/ 78052 h 78052"/>
              <a:gd name="connsiteX0" fmla="*/ 27798 w 77690"/>
              <a:gd name="connsiteY0" fmla="*/ 0 h 84261"/>
              <a:gd name="connsiteX1" fmla="*/ 77690 w 77690"/>
              <a:gd name="connsiteY1" fmla="*/ 78052 h 8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690" h="84261">
                <a:moveTo>
                  <a:pt x="27798" y="0"/>
                </a:moveTo>
                <a:cubicBezTo>
                  <a:pt x="-19142" y="75281"/>
                  <a:pt x="-9280" y="96364"/>
                  <a:pt x="77690" y="78052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D8581A1-3D60-1855-B718-FF2860F6EC4C}"/>
              </a:ext>
            </a:extLst>
          </p:cNvPr>
          <p:cNvSpPr/>
          <p:nvPr/>
        </p:nvSpPr>
        <p:spPr>
          <a:xfrm rot="17669824">
            <a:off x="5645468" y="9631308"/>
            <a:ext cx="146627" cy="89114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  <a:gd name="connsiteX0" fmla="*/ 0 w 125054"/>
              <a:gd name="connsiteY0" fmla="*/ 0 h 75921"/>
              <a:gd name="connsiteX1" fmla="*/ 125054 w 125054"/>
              <a:gd name="connsiteY1" fmla="*/ 44944 h 75921"/>
              <a:gd name="connsiteX0" fmla="*/ 0 w 125054"/>
              <a:gd name="connsiteY0" fmla="*/ 0 h 72268"/>
              <a:gd name="connsiteX1" fmla="*/ 125054 w 125054"/>
              <a:gd name="connsiteY1" fmla="*/ 44944 h 72268"/>
              <a:gd name="connsiteX0" fmla="*/ 0 w 125054"/>
              <a:gd name="connsiteY0" fmla="*/ 0 h 71063"/>
              <a:gd name="connsiteX1" fmla="*/ 125054 w 125054"/>
              <a:gd name="connsiteY1" fmla="*/ 44944 h 71063"/>
              <a:gd name="connsiteX0" fmla="*/ 0 w 86885"/>
              <a:gd name="connsiteY0" fmla="*/ 0 h 79138"/>
              <a:gd name="connsiteX1" fmla="*/ 86885 w 86885"/>
              <a:gd name="connsiteY1" fmla="*/ 55463 h 79138"/>
              <a:gd name="connsiteX0" fmla="*/ 9051 w 39716"/>
              <a:gd name="connsiteY0" fmla="*/ 0 h 105837"/>
              <a:gd name="connsiteX1" fmla="*/ 39716 w 39716"/>
              <a:gd name="connsiteY1" fmla="*/ 87599 h 105837"/>
              <a:gd name="connsiteX0" fmla="*/ 28671 w 59336"/>
              <a:gd name="connsiteY0" fmla="*/ 0 h 105961"/>
              <a:gd name="connsiteX1" fmla="*/ 59336 w 59336"/>
              <a:gd name="connsiteY1" fmla="*/ 87599 h 105961"/>
              <a:gd name="connsiteX0" fmla="*/ 23983 w 65114"/>
              <a:gd name="connsiteY0" fmla="*/ 0 h 80616"/>
              <a:gd name="connsiteX1" fmla="*/ 65114 w 65114"/>
              <a:gd name="connsiteY1" fmla="*/ 57098 h 80616"/>
              <a:gd name="connsiteX0" fmla="*/ 22410 w 63541"/>
              <a:gd name="connsiteY0" fmla="*/ 0 h 58012"/>
              <a:gd name="connsiteX1" fmla="*/ 63541 w 63541"/>
              <a:gd name="connsiteY1" fmla="*/ 57098 h 58012"/>
              <a:gd name="connsiteX0" fmla="*/ 9544 w 106611"/>
              <a:gd name="connsiteY0" fmla="*/ 0 h 40155"/>
              <a:gd name="connsiteX1" fmla="*/ 106611 w 106611"/>
              <a:gd name="connsiteY1" fmla="*/ 33538 h 40155"/>
              <a:gd name="connsiteX0" fmla="*/ 18042 w 71707"/>
              <a:gd name="connsiteY0" fmla="*/ 0 h 60072"/>
              <a:gd name="connsiteX1" fmla="*/ 71707 w 71707"/>
              <a:gd name="connsiteY1" fmla="*/ 59309 h 60072"/>
              <a:gd name="connsiteX0" fmla="*/ 19196 w 72861"/>
              <a:gd name="connsiteY0" fmla="*/ 0 h 59309"/>
              <a:gd name="connsiteX1" fmla="*/ 72861 w 72861"/>
              <a:gd name="connsiteY1" fmla="*/ 59309 h 59309"/>
              <a:gd name="connsiteX0" fmla="*/ 20475 w 70367"/>
              <a:gd name="connsiteY0" fmla="*/ 0 h 78052"/>
              <a:gd name="connsiteX1" fmla="*/ 70367 w 70367"/>
              <a:gd name="connsiteY1" fmla="*/ 78052 h 78052"/>
              <a:gd name="connsiteX0" fmla="*/ 28718 w 78610"/>
              <a:gd name="connsiteY0" fmla="*/ 0 h 78052"/>
              <a:gd name="connsiteX1" fmla="*/ 78610 w 78610"/>
              <a:gd name="connsiteY1" fmla="*/ 78052 h 78052"/>
              <a:gd name="connsiteX0" fmla="*/ 16706 w 66598"/>
              <a:gd name="connsiteY0" fmla="*/ 0 h 78052"/>
              <a:gd name="connsiteX1" fmla="*/ 66598 w 66598"/>
              <a:gd name="connsiteY1" fmla="*/ 78052 h 78052"/>
              <a:gd name="connsiteX0" fmla="*/ 27565 w 77457"/>
              <a:gd name="connsiteY0" fmla="*/ 0 h 78052"/>
              <a:gd name="connsiteX1" fmla="*/ 77457 w 77457"/>
              <a:gd name="connsiteY1" fmla="*/ 78052 h 78052"/>
              <a:gd name="connsiteX0" fmla="*/ 27798 w 77690"/>
              <a:gd name="connsiteY0" fmla="*/ 0 h 84261"/>
              <a:gd name="connsiteX1" fmla="*/ 77690 w 77690"/>
              <a:gd name="connsiteY1" fmla="*/ 78052 h 84261"/>
              <a:gd name="connsiteX0" fmla="*/ 20631 w 97050"/>
              <a:gd name="connsiteY0" fmla="*/ 0 h 91288"/>
              <a:gd name="connsiteX1" fmla="*/ 97050 w 97050"/>
              <a:gd name="connsiteY1" fmla="*/ 85965 h 91288"/>
              <a:gd name="connsiteX0" fmla="*/ 0 w 76419"/>
              <a:gd name="connsiteY0" fmla="*/ 0 h 90386"/>
              <a:gd name="connsiteX1" fmla="*/ 76419 w 76419"/>
              <a:gd name="connsiteY1" fmla="*/ 85965 h 90386"/>
              <a:gd name="connsiteX0" fmla="*/ 0 w 76419"/>
              <a:gd name="connsiteY0" fmla="*/ 0 h 85965"/>
              <a:gd name="connsiteX1" fmla="*/ 76419 w 76419"/>
              <a:gd name="connsiteY1" fmla="*/ 85965 h 85965"/>
              <a:gd name="connsiteX0" fmla="*/ 0 w 76419"/>
              <a:gd name="connsiteY0" fmla="*/ 0 h 85965"/>
              <a:gd name="connsiteX1" fmla="*/ 76419 w 76419"/>
              <a:gd name="connsiteY1" fmla="*/ 85965 h 85965"/>
              <a:gd name="connsiteX0" fmla="*/ 0 w 60984"/>
              <a:gd name="connsiteY0" fmla="*/ 0 h 42177"/>
              <a:gd name="connsiteX1" fmla="*/ 60984 w 60984"/>
              <a:gd name="connsiteY1" fmla="*/ 40393 h 42177"/>
              <a:gd name="connsiteX0" fmla="*/ 0 w 60984"/>
              <a:gd name="connsiteY0" fmla="*/ 0 h 40393"/>
              <a:gd name="connsiteX1" fmla="*/ 60984 w 60984"/>
              <a:gd name="connsiteY1" fmla="*/ 40393 h 40393"/>
              <a:gd name="connsiteX0" fmla="*/ 0 w 60984"/>
              <a:gd name="connsiteY0" fmla="*/ 0 h 40393"/>
              <a:gd name="connsiteX1" fmla="*/ 60984 w 60984"/>
              <a:gd name="connsiteY1" fmla="*/ 40393 h 40393"/>
              <a:gd name="connsiteX0" fmla="*/ 0 w 60984"/>
              <a:gd name="connsiteY0" fmla="*/ 0 h 40393"/>
              <a:gd name="connsiteX1" fmla="*/ 60984 w 60984"/>
              <a:gd name="connsiteY1" fmla="*/ 40393 h 4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84" h="40393">
                <a:moveTo>
                  <a:pt x="0" y="0"/>
                </a:moveTo>
                <a:cubicBezTo>
                  <a:pt x="14705" y="18980"/>
                  <a:pt x="-6340" y="34654"/>
                  <a:pt x="60984" y="40393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891DC2-75E2-F321-052E-B91DAF56A534}"/>
              </a:ext>
            </a:extLst>
          </p:cNvPr>
          <p:cNvGrpSpPr/>
          <p:nvPr/>
        </p:nvGrpSpPr>
        <p:grpSpPr>
          <a:xfrm>
            <a:off x="3387436" y="9196988"/>
            <a:ext cx="1662546" cy="788676"/>
            <a:chOff x="3387436" y="9196988"/>
            <a:chExt cx="1662546" cy="7886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5AC6D-AFDB-4FD0-0618-A6C60C0F28E2}"/>
                </a:ext>
              </a:extLst>
            </p:cNvPr>
            <p:cNvSpPr/>
            <p:nvPr/>
          </p:nvSpPr>
          <p:spPr>
            <a:xfrm>
              <a:off x="3387436" y="9206345"/>
              <a:ext cx="1662545" cy="779319"/>
            </a:xfrm>
            <a:prstGeom prst="rect">
              <a:avLst/>
            </a:prstGeom>
            <a:noFill/>
            <a:ln w="79375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4A0724D-2BD7-7638-2498-BF1771EB37AC}"/>
                </a:ext>
              </a:extLst>
            </p:cNvPr>
            <p:cNvSpPr/>
            <p:nvPr/>
          </p:nvSpPr>
          <p:spPr>
            <a:xfrm>
              <a:off x="3397828" y="9196988"/>
              <a:ext cx="1652154" cy="778119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BA6957-FC42-8D1F-B405-D825FD885781}"/>
              </a:ext>
            </a:extLst>
          </p:cNvPr>
          <p:cNvGrpSpPr/>
          <p:nvPr/>
        </p:nvGrpSpPr>
        <p:grpSpPr>
          <a:xfrm>
            <a:off x="6794185" y="9202153"/>
            <a:ext cx="838929" cy="782785"/>
            <a:chOff x="6095271" y="5125876"/>
            <a:chExt cx="750147" cy="66683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003F91-7471-8420-E059-ADDD50B0D6D8}"/>
                </a:ext>
              </a:extLst>
            </p:cNvPr>
            <p:cNvSpPr/>
            <p:nvPr/>
          </p:nvSpPr>
          <p:spPr>
            <a:xfrm>
              <a:off x="6095271" y="5129800"/>
              <a:ext cx="750147" cy="662910"/>
            </a:xfrm>
            <a:prstGeom prst="rect">
              <a:avLst/>
            </a:prstGeom>
            <a:noFill/>
            <a:ln w="79375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2281851-1479-B76A-DC3A-AAA57F88E356}"/>
                </a:ext>
              </a:extLst>
            </p:cNvPr>
            <p:cNvSpPr/>
            <p:nvPr/>
          </p:nvSpPr>
          <p:spPr>
            <a:xfrm>
              <a:off x="6095272" y="5125876"/>
              <a:ext cx="750146" cy="66291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6DD74EB-BE2B-2179-C13B-58B0D28CB09E}"/>
              </a:ext>
            </a:extLst>
          </p:cNvPr>
          <p:cNvSpPr txBox="1"/>
          <p:nvPr/>
        </p:nvSpPr>
        <p:spPr>
          <a:xfrm>
            <a:off x="2921744" y="9440743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D754C9-0945-9116-1F5A-E4A85BC910C9}"/>
              </a:ext>
            </a:extLst>
          </p:cNvPr>
          <p:cNvSpPr txBox="1"/>
          <p:nvPr/>
        </p:nvSpPr>
        <p:spPr>
          <a:xfrm>
            <a:off x="7599951" y="9440743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3ECB2-138A-46A0-9274-40B73B8DE9AF}"/>
              </a:ext>
            </a:extLst>
          </p:cNvPr>
          <p:cNvSpPr txBox="1"/>
          <p:nvPr/>
        </p:nvSpPr>
        <p:spPr>
          <a:xfrm>
            <a:off x="366218" y="15319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D5E9D-2276-76F4-325E-D63964C9F823}"/>
              </a:ext>
            </a:extLst>
          </p:cNvPr>
          <p:cNvSpPr txBox="1"/>
          <p:nvPr/>
        </p:nvSpPr>
        <p:spPr>
          <a:xfrm>
            <a:off x="4625917" y="15051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706E9-AEF1-077B-72C6-8673863940A8}"/>
              </a:ext>
            </a:extLst>
          </p:cNvPr>
          <p:cNvSpPr txBox="1"/>
          <p:nvPr/>
        </p:nvSpPr>
        <p:spPr>
          <a:xfrm>
            <a:off x="366218" y="277128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8405D-DE20-98D2-1FF3-62B7F54A8349}"/>
              </a:ext>
            </a:extLst>
          </p:cNvPr>
          <p:cNvSpPr txBox="1"/>
          <p:nvPr/>
        </p:nvSpPr>
        <p:spPr>
          <a:xfrm>
            <a:off x="4621646" y="277128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62D44-F5CD-47B5-5B97-8F7674656F8C}"/>
              </a:ext>
            </a:extLst>
          </p:cNvPr>
          <p:cNvSpPr txBox="1"/>
          <p:nvPr/>
        </p:nvSpPr>
        <p:spPr>
          <a:xfrm>
            <a:off x="8926598" y="150518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6D932-45ED-729C-8325-15DA12B9EBD2}"/>
              </a:ext>
            </a:extLst>
          </p:cNvPr>
          <p:cNvSpPr txBox="1"/>
          <p:nvPr/>
        </p:nvSpPr>
        <p:spPr>
          <a:xfrm>
            <a:off x="8926598" y="839246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94336-7AAB-9A8C-3599-00C1C65E7458}"/>
              </a:ext>
            </a:extLst>
          </p:cNvPr>
          <p:cNvSpPr txBox="1"/>
          <p:nvPr/>
        </p:nvSpPr>
        <p:spPr>
          <a:xfrm>
            <a:off x="8926598" y="6331975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F9E485-263D-575D-3AC7-2F1481FF45F5}"/>
              </a:ext>
            </a:extLst>
          </p:cNvPr>
          <p:cNvSpPr txBox="1"/>
          <p:nvPr/>
        </p:nvSpPr>
        <p:spPr>
          <a:xfrm>
            <a:off x="8926598" y="427148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3F63B6-DBA5-F65A-D8D7-3FF717630A5D}"/>
              </a:ext>
            </a:extLst>
          </p:cNvPr>
          <p:cNvSpPr txBox="1"/>
          <p:nvPr/>
        </p:nvSpPr>
        <p:spPr>
          <a:xfrm>
            <a:off x="8926598" y="221100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D2673-73AD-1F92-DEFD-EABD10A48FCD}"/>
              </a:ext>
            </a:extLst>
          </p:cNvPr>
          <p:cNvSpPr txBox="1"/>
          <p:nvPr/>
        </p:nvSpPr>
        <p:spPr>
          <a:xfrm>
            <a:off x="366218" y="538841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BCED9B-9057-BD4C-5EE0-BC1B88037D1D}"/>
              </a:ext>
            </a:extLst>
          </p:cNvPr>
          <p:cNvGrpSpPr/>
          <p:nvPr/>
        </p:nvGrpSpPr>
        <p:grpSpPr>
          <a:xfrm>
            <a:off x="5349540" y="9196988"/>
            <a:ext cx="838929" cy="782785"/>
            <a:chOff x="6095271" y="5125876"/>
            <a:chExt cx="750147" cy="6668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67CFD9-9CFA-CF40-3D41-9EF4EE1D765D}"/>
                </a:ext>
              </a:extLst>
            </p:cNvPr>
            <p:cNvSpPr/>
            <p:nvPr/>
          </p:nvSpPr>
          <p:spPr>
            <a:xfrm>
              <a:off x="6095271" y="5129800"/>
              <a:ext cx="750147" cy="662910"/>
            </a:xfrm>
            <a:prstGeom prst="rect">
              <a:avLst/>
            </a:prstGeom>
            <a:noFill/>
            <a:ln w="79375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7A6F7E-F5CC-F190-F346-2E1A0222DE8B}"/>
                </a:ext>
              </a:extLst>
            </p:cNvPr>
            <p:cNvSpPr/>
            <p:nvPr/>
          </p:nvSpPr>
          <p:spPr>
            <a:xfrm>
              <a:off x="6095272" y="5125876"/>
              <a:ext cx="750146" cy="66291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E68B2E2-C50B-369A-527A-ABC53E53F4B9}"/>
              </a:ext>
            </a:extLst>
          </p:cNvPr>
          <p:cNvSpPr txBox="1"/>
          <p:nvPr/>
        </p:nvSpPr>
        <p:spPr>
          <a:xfrm>
            <a:off x="6169150" y="9440743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277134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24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2025-05-13T20:06:25Z</dcterms:created>
  <dcterms:modified xsi:type="dcterms:W3CDTF">2025-05-18T15:49:55Z</dcterms:modified>
</cp:coreProperties>
</file>