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FB30F-D83E-B2EB-B189-82CF34AD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1DBC4-F83C-4BA4-B7F5-9350CD77D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94AEC-7073-5018-F5AB-25FC0E88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44274-FC38-EE9A-1E34-F499B565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CB128-8379-988C-6AAB-85674E6C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0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B22D2-B89A-60B2-96B7-13DF2E18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30BD91-7DBB-F577-E5E4-8C527106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3E002-047F-AAF6-CCCD-89D56A45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00B34-BBD5-53B8-A970-E3B56E3A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EF49A-7B4B-1981-7D21-78BBE159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08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A206DE-7DD3-5F88-3679-D0B33B65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DE3B2E-864B-A95E-A709-D97929DA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767EE-9FF7-126C-CA0E-50E3529D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9F53C-FF2D-E9CF-0774-7BCA22AB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0D160-3E91-327A-E36D-D6462753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8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B59C-99E1-A729-1A9E-E4A0DAB2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B38D2-6D20-1B79-B475-C258B854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FFEAC-F30F-CD6E-1296-8BE2B5B1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29F47-FE64-CB75-F8ED-A2BDC6A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FF467-AEA0-455B-3A1B-5222B472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98F58-2EF0-42E7-296D-B87DCDC8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2E0356-8E01-6D07-3D7A-3A3A56EB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0F0EE-96D8-A60C-E8F1-39E9304B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D45F6-97CD-E0EF-58B8-613D41E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F4D34-A0BF-4578-8A15-60BF5E1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9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65663-AA5D-A87B-B963-DD5C8077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4B649-5904-9183-727F-5E975D5F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00967-15AF-8D87-21C9-249A655D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DE6111-7D5C-165E-AC8D-2AC6A67F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50D41-91F9-53E8-B6F2-F7F98434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C637B5-25B6-C2E0-661C-BDB3D6CE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9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89684-8B34-43C7-6891-2CFDFB1F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532AC-C2B0-E69D-EB96-F380F75A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7461F2-0357-29B5-0C90-9AF361731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9994FB-CB7E-52AC-BE9A-9AD1CE0F1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C0CF8E-F9CF-47BD-ECEB-FB721E95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C6B33E-3D91-2057-9CCB-A275D65B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A225B6-AE6D-560B-5A38-62D8CBFA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F3113A-402F-F3D6-3BA3-53A67E9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15FAD-571A-A924-9606-2B82866D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4B6875-25CB-ECAA-3A56-D7C54AE0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9F0C9B-97C9-B4CD-DEF4-EFBABA94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8B63E0-56CD-86DC-ACAC-568140A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12CCF4-1F93-65C4-B717-1C95C223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78E32D-881A-D7E1-E9A1-C2B45595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4D101E-31F7-5D90-8532-FD9E9590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4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3FC85-C34F-A6E9-AB53-DFB57A0D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D9E87-1B1D-DBA2-A374-2CC739AF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EF467B-2922-F0D6-CB00-0B3A3F93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840DE-3863-1823-C4FE-E1E46CBC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2B258-BAD2-D7D3-6A57-CA850C4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B0910-7220-7E31-E9AE-D746C8C8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4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E910-63B8-07B9-DDA0-8A678E1B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6C3327-AD6F-1C64-C203-F5FD26AFF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E5FBA6-030F-01A7-2CFE-0DCC50E2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CAA4C-34DF-0955-6C96-12E6A152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16020-A1EB-BCD7-5F16-92F184BF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AD29D7-1401-9DC1-13DE-15FCA438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1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8C6D5C-A509-2FBA-E4D5-43C7037E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8D5F7-842C-60D8-632B-4D55A0B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AA641-524B-B7DC-2C7F-0920F395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57646-FEEB-4581-A803-6B116E1DDD48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9DF46-0095-D72B-A500-CCF06FE1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C82CC-4250-45C6-3B0B-446F44AF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17842-5224-435C-AA7A-215B427EA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8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D8C38DA-B318-3E3B-418E-F3D7FE18B988}"/>
              </a:ext>
            </a:extLst>
          </p:cNvPr>
          <p:cNvGrpSpPr/>
          <p:nvPr/>
        </p:nvGrpSpPr>
        <p:grpSpPr>
          <a:xfrm>
            <a:off x="509666" y="826962"/>
            <a:ext cx="11287592" cy="911898"/>
            <a:chOff x="509666" y="826962"/>
            <a:chExt cx="11287592" cy="91189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51F3869-13D3-A164-5D3D-4943EEEF0D88}"/>
                </a:ext>
              </a:extLst>
            </p:cNvPr>
            <p:cNvSpPr/>
            <p:nvPr/>
          </p:nvSpPr>
          <p:spPr>
            <a:xfrm>
              <a:off x="9072791" y="839450"/>
              <a:ext cx="2724467" cy="899410"/>
            </a:xfrm>
            <a:prstGeom prst="roundRect">
              <a:avLst>
                <a:gd name="adj" fmla="val 4035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4586B10-772E-FB0C-6273-70FF7434DF9D}"/>
                </a:ext>
              </a:extLst>
            </p:cNvPr>
            <p:cNvSpPr/>
            <p:nvPr/>
          </p:nvSpPr>
          <p:spPr>
            <a:xfrm>
              <a:off x="6218416" y="839450"/>
              <a:ext cx="2724467" cy="899410"/>
            </a:xfrm>
            <a:prstGeom prst="roundRect">
              <a:avLst>
                <a:gd name="adj" fmla="val 4035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 dirty="0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882AB2F-1D16-DF21-26CC-DCA16AE7AC27}"/>
                </a:ext>
              </a:extLst>
            </p:cNvPr>
            <p:cNvSpPr/>
            <p:nvPr/>
          </p:nvSpPr>
          <p:spPr>
            <a:xfrm>
              <a:off x="3364041" y="826962"/>
              <a:ext cx="2724467" cy="899410"/>
            </a:xfrm>
            <a:prstGeom prst="roundRect">
              <a:avLst>
                <a:gd name="adj" fmla="val 4035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51D90DC-8C58-B3BE-7CD3-C52768A0FEDE}"/>
                </a:ext>
              </a:extLst>
            </p:cNvPr>
            <p:cNvSpPr/>
            <p:nvPr/>
          </p:nvSpPr>
          <p:spPr>
            <a:xfrm>
              <a:off x="509666" y="826962"/>
              <a:ext cx="2724467" cy="899410"/>
            </a:xfrm>
            <a:prstGeom prst="roundRect">
              <a:avLst>
                <a:gd name="adj" fmla="val 4035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1"/>
            </a:p>
          </p:txBody>
        </p:sp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F083BF7-19E1-ACA0-EDF5-0C04F29DE890}"/>
              </a:ext>
            </a:extLst>
          </p:cNvPr>
          <p:cNvSpPr/>
          <p:nvPr/>
        </p:nvSpPr>
        <p:spPr>
          <a:xfrm>
            <a:off x="509666" y="1891262"/>
            <a:ext cx="5473906" cy="2261016"/>
          </a:xfrm>
          <a:prstGeom prst="roundRect">
            <a:avLst>
              <a:gd name="adj" fmla="val 403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4DD6B54-EE35-4F1C-411C-C530560D5F56}"/>
              </a:ext>
            </a:extLst>
          </p:cNvPr>
          <p:cNvSpPr/>
          <p:nvPr/>
        </p:nvSpPr>
        <p:spPr>
          <a:xfrm>
            <a:off x="509666" y="4317168"/>
            <a:ext cx="5473906" cy="2383435"/>
          </a:xfrm>
          <a:prstGeom prst="roundRect">
            <a:avLst>
              <a:gd name="adj" fmla="val 403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17B4AAC-56B0-817B-49F4-E4BC3C878B86}"/>
              </a:ext>
            </a:extLst>
          </p:cNvPr>
          <p:cNvSpPr/>
          <p:nvPr/>
        </p:nvSpPr>
        <p:spPr>
          <a:xfrm>
            <a:off x="6120983" y="1891262"/>
            <a:ext cx="5676275" cy="4809342"/>
          </a:xfrm>
          <a:prstGeom prst="roundRect">
            <a:avLst>
              <a:gd name="adj" fmla="val 221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pic>
        <p:nvPicPr>
          <p:cNvPr id="12" name="Gráfico 11" descr="Dólar com preenchimento sólido">
            <a:extLst>
              <a:ext uri="{FF2B5EF4-FFF2-40B4-BE49-F238E27FC236}">
                <a16:creationId xmlns:a16="http://schemas.microsoft.com/office/drawing/2014/main" id="{C428C784-9AA7-06EF-FD3D-FBBF711D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676" y="959371"/>
            <a:ext cx="644578" cy="644578"/>
          </a:xfrm>
          <a:prstGeom prst="rect">
            <a:avLst/>
          </a:prstGeom>
        </p:spPr>
      </p:pic>
      <p:pic>
        <p:nvPicPr>
          <p:cNvPr id="15" name="Gráfico 14" descr="Tendência ascendente com preenchimento sólido">
            <a:extLst>
              <a:ext uri="{FF2B5EF4-FFF2-40B4-BE49-F238E27FC236}">
                <a16:creationId xmlns:a16="http://schemas.microsoft.com/office/drawing/2014/main" id="{F4B4B2B7-165D-AC73-8D03-F39FE8882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80213" y="961871"/>
            <a:ext cx="644578" cy="644578"/>
          </a:xfrm>
          <a:prstGeom prst="rect">
            <a:avLst/>
          </a:prstGeom>
        </p:spPr>
      </p:pic>
      <p:pic>
        <p:nvPicPr>
          <p:cNvPr id="17" name="Gráfico 16" descr="Entrega estrutura de tópicos">
            <a:extLst>
              <a:ext uri="{FF2B5EF4-FFF2-40B4-BE49-F238E27FC236}">
                <a16:creationId xmlns:a16="http://schemas.microsoft.com/office/drawing/2014/main" id="{A232BD34-145E-A55F-CCB9-E98B65412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65821" y="974361"/>
            <a:ext cx="644578" cy="644578"/>
          </a:xfrm>
          <a:prstGeom prst="rect">
            <a:avLst/>
          </a:prstGeom>
        </p:spPr>
      </p:pic>
      <p:pic>
        <p:nvPicPr>
          <p:cNvPr id="18" name="Gráfico 17" descr="Medidor com preenchimento sólido">
            <a:extLst>
              <a:ext uri="{FF2B5EF4-FFF2-40B4-BE49-F238E27FC236}">
                <a16:creationId xmlns:a16="http://schemas.microsoft.com/office/drawing/2014/main" id="{C1934BC1-AF86-8CAA-A494-F750960B4B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186463" y="976861"/>
            <a:ext cx="644578" cy="6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6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4</cp:revision>
  <dcterms:created xsi:type="dcterms:W3CDTF">2024-11-27T21:31:56Z</dcterms:created>
  <dcterms:modified xsi:type="dcterms:W3CDTF">2024-11-27T21:49:44Z</dcterms:modified>
</cp:coreProperties>
</file>