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1F4C7-0E83-7713-CB8F-0083172BD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00BA8A-8A3F-1F98-0918-0796F295C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965512-18C2-42E2-4C56-DF9FF8AE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C50D63-D8E6-13CB-7A44-9F531320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295812-64E5-9489-5994-C837D62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0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339DE-39D9-98B1-3172-019B4C95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86EF37-A0BA-6E74-8ED2-84DCC17E8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18A8DE-4A97-FE2C-936C-73F1B23D2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DCE2F7-22D4-3ABF-9948-35B1AE7A0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D7A0ED-1840-9812-C593-003A74DE4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63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58C209-ABFA-5F7D-9464-A3108448B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1FC6433-C310-0C73-0153-EF8EB0EA0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49E8FB-67CF-13B4-3E7F-D434B08B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5F037-EE00-7ADF-0B00-620AC644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8D1E8C-92EA-E627-2B9A-DF917C48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90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9A2EB-4356-4EEC-546B-8382C2587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9BED7-0139-FEED-AE78-A55D8D543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3D89B8-BEF6-4311-6B7E-2B224059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6FD04-7964-028C-A64A-62ECF736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AE5BB1-5248-61AF-EACF-5034382C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83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7F4F-2D4D-E3BD-217D-E7A9713A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1C12C8-A3EE-9679-73A3-553A2957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98CFD-CE97-9C24-8660-44D485AA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3B79E-F629-A12D-FA7E-70054A3A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B7DA89-26A2-C25F-0FA4-8FA8CE08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7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DA884-2AD4-FF9E-8F80-9244E4B1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245C20-1ECE-3A90-45C3-D8BBE02D5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1DF01-D9E9-CBD8-F304-3544FE51F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3C2E1F-ED54-5E6A-537A-6716DD059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7B5BFC-D59A-E7BC-0A19-36710C03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A3732B-12B8-F174-EB35-F7130B32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9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BB809-ED60-02DD-BD8F-44D75A5D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BF709B-F414-D9FD-DFF8-A535CE649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FDF97E-453A-290D-CD17-92A032975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EAB4CC-747B-361C-750E-4F00C674E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7744E9A-DCB0-3699-7671-8436764D2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6D93278-AC3E-E5EF-2761-654A9FC2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DCF6EB-43CD-ECD9-B068-6473A11D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B8BB79-C0EF-A430-82CF-0C5A19C79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50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E9A18-FB20-206D-01A1-0801C115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D8D1BB-8BA6-95F0-2FD1-081E80D6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95261D-666B-0A26-3F37-B0EFAF52E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17CB41A-B74A-D14E-ABF3-B55D6438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432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4D4047-9A86-D8BD-A3EA-0FCDC261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F5A58B8-FD3D-19B6-9BED-33D7B24A4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B5517D-0F96-2396-DD03-E4F6EA75D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5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20157-29F8-3478-3701-0023CE7E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9F94E-8EBC-D5B9-D252-2B081935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7BF5B3-544E-1E75-8654-6B3EC42CE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56CF0F-03DB-EE49-27C7-9BBE0CC3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2D5605-8CEB-62DE-A589-2B6EF39B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4064C0-0EC2-E0C5-90D4-A4AFBF64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895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81A9F-F786-35ED-E7FA-EED23C4B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B22DD5D-A73C-D80D-A3DE-3BE980562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82D779-2A90-9855-E9CD-AA4C9227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49C0E5-4E68-DD6E-4E09-2C68AD0FE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E54327-3A97-759E-F6EF-4CE037F1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9902C4B-8AE6-9280-C50F-E0617C2D4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9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605204-5D03-3E88-CC38-859DE9BC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4B05E9-C237-B8CB-8E2B-6C7BFE407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DE5E7-21BD-17FD-3FA0-4EDCB3A06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8D2CC-1FB9-4FA1-92FB-67B1028DD153}" type="datetimeFigureOut">
              <a:rPr lang="pt-BR" smtClean="0"/>
              <a:t>16/07/2025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B3FBE-C251-A887-60E3-DD3DBCD40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D6162-4FFF-5631-18DA-9DB86DA1C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31687-28C6-4E8A-8C8B-4199825F53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83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5DDF0FB2-C6ED-D298-DBE9-ED3FCFF47DF7}"/>
              </a:ext>
            </a:extLst>
          </p:cNvPr>
          <p:cNvGrpSpPr/>
          <p:nvPr/>
        </p:nvGrpSpPr>
        <p:grpSpPr>
          <a:xfrm>
            <a:off x="2616185" y="201342"/>
            <a:ext cx="8111388" cy="4967774"/>
            <a:chOff x="2616185" y="201342"/>
            <a:chExt cx="8111388" cy="4967774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9D98B91B-B3BA-9674-F0A9-1FBAF949E8EC}"/>
                </a:ext>
              </a:extLst>
            </p:cNvPr>
            <p:cNvSpPr/>
            <p:nvPr/>
          </p:nvSpPr>
          <p:spPr>
            <a:xfrm>
              <a:off x="2616185" y="201342"/>
              <a:ext cx="8111388" cy="4967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A6AA9F7E-2D12-BB93-17A5-45A66B234DAF}"/>
                </a:ext>
              </a:extLst>
            </p:cNvPr>
            <p:cNvGrpSpPr/>
            <p:nvPr/>
          </p:nvGrpSpPr>
          <p:grpSpPr>
            <a:xfrm>
              <a:off x="2855145" y="590891"/>
              <a:ext cx="7648424" cy="4345650"/>
              <a:chOff x="2337787" y="614954"/>
              <a:chExt cx="7648424" cy="4345650"/>
            </a:xfrm>
          </p:grpSpPr>
          <p:grpSp>
            <p:nvGrpSpPr>
              <p:cNvPr id="30" name="Agrupar 29">
                <a:extLst>
                  <a:ext uri="{FF2B5EF4-FFF2-40B4-BE49-F238E27FC236}">
                    <a16:creationId xmlns:a16="http://schemas.microsoft.com/office/drawing/2014/main" id="{7AB03081-9F71-3BFC-3FF0-8BCD3E6F4301}"/>
                  </a:ext>
                </a:extLst>
              </p:cNvPr>
              <p:cNvGrpSpPr/>
              <p:nvPr/>
            </p:nvGrpSpPr>
            <p:grpSpPr>
              <a:xfrm>
                <a:off x="2337787" y="614954"/>
                <a:ext cx="7648424" cy="3998111"/>
                <a:chOff x="2337787" y="614954"/>
                <a:chExt cx="7648424" cy="3998111"/>
              </a:xfrm>
            </p:grpSpPr>
            <p:pic>
              <p:nvPicPr>
                <p:cNvPr id="5" name="Gráfico 4" descr="Engrenagem única estrutura de tópicos">
                  <a:extLst>
                    <a:ext uri="{FF2B5EF4-FFF2-40B4-BE49-F238E27FC236}">
                      <a16:creationId xmlns:a16="http://schemas.microsoft.com/office/drawing/2014/main" id="{DDB21F5C-2BC2-7813-2FF5-494CB1C473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91600" y="815065"/>
                  <a:ext cx="1262921" cy="1262921"/>
                </a:xfrm>
                <a:prstGeom prst="rect">
                  <a:avLst/>
                </a:prstGeom>
              </p:spPr>
            </p:pic>
            <p:pic>
              <p:nvPicPr>
                <p:cNvPr id="7" name="Gráfico 6" descr="Engrenagem única com preenchimento sólido">
                  <a:extLst>
                    <a:ext uri="{FF2B5EF4-FFF2-40B4-BE49-F238E27FC236}">
                      <a16:creationId xmlns:a16="http://schemas.microsoft.com/office/drawing/2014/main" id="{E9BBD106-11AF-3173-3CF2-4DF080FE5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59251" y="1608319"/>
                  <a:ext cx="2416013" cy="2416013"/>
                </a:xfrm>
                <a:prstGeom prst="rect">
                  <a:avLst/>
                </a:prstGeom>
              </p:spPr>
            </p:pic>
            <p:pic>
              <p:nvPicPr>
                <p:cNvPr id="8" name="Gráfico 7" descr="Engrenagem única estrutura de tópicos">
                  <a:extLst>
                    <a:ext uri="{FF2B5EF4-FFF2-40B4-BE49-F238E27FC236}">
                      <a16:creationId xmlns:a16="http://schemas.microsoft.com/office/drawing/2014/main" id="{EB827AD6-6D35-6306-DEE6-57CC6CBEA6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30884" y="868659"/>
                  <a:ext cx="1262921" cy="1262921"/>
                </a:xfrm>
                <a:prstGeom prst="rect">
                  <a:avLst/>
                </a:prstGeom>
              </p:spPr>
            </p:pic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7A64E420-5EE2-43DB-E62C-10CC474550D9}"/>
                    </a:ext>
                  </a:extLst>
                </p:cNvPr>
                <p:cNvCxnSpPr/>
                <p:nvPr/>
              </p:nvCxnSpPr>
              <p:spPr>
                <a:xfrm flipH="1">
                  <a:off x="2513927" y="2577008"/>
                  <a:ext cx="21585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FF049C21-7B82-C077-FBBE-FCC942BDD3CE}"/>
                    </a:ext>
                  </a:extLst>
                </p:cNvPr>
                <p:cNvCxnSpPr/>
                <p:nvPr/>
              </p:nvCxnSpPr>
              <p:spPr>
                <a:xfrm flipH="1">
                  <a:off x="3051557" y="1598925"/>
                  <a:ext cx="21585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CaixaDeTexto 11">
                  <a:extLst>
                    <a:ext uri="{FF2B5EF4-FFF2-40B4-BE49-F238E27FC236}">
                      <a16:creationId xmlns:a16="http://schemas.microsoft.com/office/drawing/2014/main" id="{E4CA1693-E55E-11C5-9453-5F2B5A07BC51}"/>
                    </a:ext>
                  </a:extLst>
                </p:cNvPr>
                <p:cNvSpPr txBox="1"/>
                <p:nvPr/>
              </p:nvSpPr>
              <p:spPr>
                <a:xfrm>
                  <a:off x="2539394" y="659729"/>
                  <a:ext cx="280556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/>
                    <a:t>Engenharia Biomédica</a:t>
                  </a:r>
                </a:p>
                <a:p>
                  <a:pPr algn="ctr"/>
                  <a:r>
                    <a:rPr lang="pt-BR" sz="1600" dirty="0"/>
                    <a:t>(tratamento de resíduos, gases medicinais)</a:t>
                  </a:r>
                </a:p>
              </p:txBody>
            </p: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E7E7C84-56E2-7154-0C52-14D0BC33A895}"/>
                    </a:ext>
                  </a:extLst>
                </p:cNvPr>
                <p:cNvSpPr txBox="1"/>
                <p:nvPr/>
              </p:nvSpPr>
              <p:spPr>
                <a:xfrm>
                  <a:off x="2607976" y="1886274"/>
                  <a:ext cx="20886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/>
                    <a:t>Engenharia Química</a:t>
                  </a:r>
                </a:p>
                <a:p>
                  <a:pPr algn="ctr"/>
                  <a:r>
                    <a:rPr lang="pt-BR" sz="1600" dirty="0"/>
                    <a:t>(adsorção)</a:t>
                  </a:r>
                </a:p>
              </p:txBody>
            </p:sp>
            <p:pic>
              <p:nvPicPr>
                <p:cNvPr id="14" name="Gráfico 13" descr="Engrenagem única estrutura de tópicos">
                  <a:extLst>
                    <a:ext uri="{FF2B5EF4-FFF2-40B4-BE49-F238E27FC236}">
                      <a16:creationId xmlns:a16="http://schemas.microsoft.com/office/drawing/2014/main" id="{5FDC54A7-BD79-62EB-6699-0C46D65B25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69009" y="1661626"/>
                  <a:ext cx="1262921" cy="1262921"/>
                </a:xfrm>
                <a:prstGeom prst="rect">
                  <a:avLst/>
                </a:prstGeom>
              </p:spPr>
            </p:pic>
            <p:cxnSp>
              <p:nvCxnSpPr>
                <p:cNvPr id="15" name="Conector reto 14">
                  <a:extLst>
                    <a:ext uri="{FF2B5EF4-FFF2-40B4-BE49-F238E27FC236}">
                      <a16:creationId xmlns:a16="http://schemas.microsoft.com/office/drawing/2014/main" id="{0900B6CB-FC7F-4359-D317-5A1589BFE3F0}"/>
                    </a:ext>
                  </a:extLst>
                </p:cNvPr>
                <p:cNvCxnSpPr/>
                <p:nvPr/>
              </p:nvCxnSpPr>
              <p:spPr>
                <a:xfrm flipH="1">
                  <a:off x="7201717" y="1500119"/>
                  <a:ext cx="21585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9ECB6F28-B536-357D-2234-5AA9132DACF9}"/>
                    </a:ext>
                  </a:extLst>
                </p:cNvPr>
                <p:cNvSpPr txBox="1"/>
                <p:nvPr/>
              </p:nvSpPr>
              <p:spPr>
                <a:xfrm>
                  <a:off x="7062960" y="614954"/>
                  <a:ext cx="248367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/>
                    <a:t>Nanociências</a:t>
                  </a:r>
                </a:p>
                <a:p>
                  <a:pPr algn="ctr"/>
                  <a:r>
                    <a:rPr lang="pt-BR" sz="1600" dirty="0"/>
                    <a:t>(síntese/caracterização de nanomateriais)</a:t>
                  </a:r>
                </a:p>
              </p:txBody>
            </p:sp>
            <p:pic>
              <p:nvPicPr>
                <p:cNvPr id="17" name="Gráfico 16" descr="Engrenagem única estrutura de tópicos">
                  <a:extLst>
                    <a:ext uri="{FF2B5EF4-FFF2-40B4-BE49-F238E27FC236}">
                      <a16:creationId xmlns:a16="http://schemas.microsoft.com/office/drawing/2014/main" id="{AB1E5A41-207F-D89B-3D76-EA0E456FA2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2465" y="1659514"/>
                  <a:ext cx="1262921" cy="1262921"/>
                </a:xfrm>
                <a:prstGeom prst="rect">
                  <a:avLst/>
                </a:prstGeom>
              </p:spPr>
            </p:pic>
            <p:cxnSp>
              <p:nvCxnSpPr>
                <p:cNvPr id="18" name="Conector reto 17">
                  <a:extLst>
                    <a:ext uri="{FF2B5EF4-FFF2-40B4-BE49-F238E27FC236}">
                      <a16:creationId xmlns:a16="http://schemas.microsoft.com/office/drawing/2014/main" id="{634B72B8-DAA3-D94B-25A9-88D39C89483B}"/>
                    </a:ext>
                  </a:extLst>
                </p:cNvPr>
                <p:cNvCxnSpPr/>
                <p:nvPr/>
              </p:nvCxnSpPr>
              <p:spPr>
                <a:xfrm flipH="1">
                  <a:off x="7588783" y="2736889"/>
                  <a:ext cx="21585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A977FC54-D9F7-49AA-DA83-26A1D8D2E3D9}"/>
                    </a:ext>
                  </a:extLst>
                </p:cNvPr>
                <p:cNvSpPr txBox="1"/>
                <p:nvPr/>
              </p:nvSpPr>
              <p:spPr>
                <a:xfrm>
                  <a:off x="7916120" y="1883504"/>
                  <a:ext cx="191994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/>
                    <a:t>Matemática</a:t>
                  </a:r>
                </a:p>
                <a:p>
                  <a:pPr algn="ctr"/>
                  <a:r>
                    <a:rPr lang="pt-BR" sz="1600" dirty="0"/>
                    <a:t>(análise de dados</a:t>
                  </a:r>
                </a:p>
                <a:p>
                  <a:pPr algn="ctr"/>
                  <a:r>
                    <a:rPr lang="pt-BR" sz="1600" dirty="0"/>
                    <a:t>e estatística)</a:t>
                  </a:r>
                </a:p>
              </p:txBody>
            </p:sp>
            <p:pic>
              <p:nvPicPr>
                <p:cNvPr id="20" name="Gráfico 19" descr="Engrenagem única estrutura de tópicos">
                  <a:extLst>
                    <a:ext uri="{FF2B5EF4-FFF2-40B4-BE49-F238E27FC236}">
                      <a16:creationId xmlns:a16="http://schemas.microsoft.com/office/drawing/2014/main" id="{97FB6E67-1CEF-254F-2E58-995A2F2576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35387" y="3190167"/>
                  <a:ext cx="1262921" cy="1262921"/>
                </a:xfrm>
                <a:prstGeom prst="rect">
                  <a:avLst/>
                </a:prstGeom>
              </p:spPr>
            </p:pic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85E7294C-CBBC-7BC0-1708-C57C33BBD1FA}"/>
                    </a:ext>
                  </a:extLst>
                </p:cNvPr>
                <p:cNvCxnSpPr/>
                <p:nvPr/>
              </p:nvCxnSpPr>
              <p:spPr>
                <a:xfrm flipH="1">
                  <a:off x="7588783" y="4162415"/>
                  <a:ext cx="21585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190ACC4D-5823-58F6-E228-29147C8508D1}"/>
                    </a:ext>
                  </a:extLst>
                </p:cNvPr>
                <p:cNvSpPr txBox="1"/>
                <p:nvPr/>
              </p:nvSpPr>
              <p:spPr>
                <a:xfrm>
                  <a:off x="7677483" y="3190167"/>
                  <a:ext cx="230872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/>
                    <a:t>Química</a:t>
                  </a:r>
                </a:p>
                <a:p>
                  <a:pPr algn="ctr"/>
                  <a:r>
                    <a:rPr lang="pt-BR" sz="1600" dirty="0"/>
                    <a:t>(síntese verde, fermentação, resíduos)</a:t>
                  </a:r>
                </a:p>
              </p:txBody>
            </p:sp>
            <p:cxnSp>
              <p:nvCxnSpPr>
                <p:cNvPr id="23" name="Conector reto 22">
                  <a:extLst>
                    <a:ext uri="{FF2B5EF4-FFF2-40B4-BE49-F238E27FC236}">
                      <a16:creationId xmlns:a16="http://schemas.microsoft.com/office/drawing/2014/main" id="{FD5DFF0B-A975-8B1E-726E-08B0EDE62287}"/>
                    </a:ext>
                  </a:extLst>
                </p:cNvPr>
                <p:cNvCxnSpPr/>
                <p:nvPr/>
              </p:nvCxnSpPr>
              <p:spPr>
                <a:xfrm flipH="1">
                  <a:off x="2337787" y="3624674"/>
                  <a:ext cx="21585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8AF55783-9E49-A061-158B-0DC11B9D7268}"/>
                    </a:ext>
                  </a:extLst>
                </p:cNvPr>
                <p:cNvSpPr txBox="1"/>
                <p:nvPr/>
              </p:nvSpPr>
              <p:spPr>
                <a:xfrm>
                  <a:off x="2431836" y="2933940"/>
                  <a:ext cx="20886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/>
                    <a:t>Biomedicina</a:t>
                  </a:r>
                </a:p>
                <a:p>
                  <a:pPr algn="ctr"/>
                  <a:r>
                    <a:rPr lang="pt-BR" sz="1600" dirty="0"/>
                    <a:t>(citotoxicidade)</a:t>
                  </a:r>
                </a:p>
              </p:txBody>
            </p:sp>
            <p:pic>
              <p:nvPicPr>
                <p:cNvPr id="25" name="Gráfico 24" descr="Engrenagem única estrutura de tópicos">
                  <a:extLst>
                    <a:ext uri="{FF2B5EF4-FFF2-40B4-BE49-F238E27FC236}">
                      <a16:creationId xmlns:a16="http://schemas.microsoft.com/office/drawing/2014/main" id="{24CEBF21-4868-F9F1-B116-13F7A715AD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92869" y="2709292"/>
                  <a:ext cx="1262921" cy="1262921"/>
                </a:xfrm>
                <a:prstGeom prst="rect">
                  <a:avLst/>
                </a:prstGeom>
              </p:spPr>
            </p:pic>
            <p:cxnSp>
              <p:nvCxnSpPr>
                <p:cNvPr id="26" name="Conector reto 25">
                  <a:extLst>
                    <a:ext uri="{FF2B5EF4-FFF2-40B4-BE49-F238E27FC236}">
                      <a16:creationId xmlns:a16="http://schemas.microsoft.com/office/drawing/2014/main" id="{418004E9-C081-BB3C-1D4B-3BC6F06F3126}"/>
                    </a:ext>
                  </a:extLst>
                </p:cNvPr>
                <p:cNvCxnSpPr/>
                <p:nvPr/>
              </p:nvCxnSpPr>
              <p:spPr>
                <a:xfrm flipH="1">
                  <a:off x="3234523" y="4613065"/>
                  <a:ext cx="21585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B8A9C501-039C-B3EA-5005-3779025ED82F}"/>
                    </a:ext>
                  </a:extLst>
                </p:cNvPr>
                <p:cNvSpPr txBox="1"/>
                <p:nvPr/>
              </p:nvSpPr>
              <p:spPr>
                <a:xfrm>
                  <a:off x="3328572" y="3922331"/>
                  <a:ext cx="208868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600" b="1" dirty="0"/>
                    <a:t>Biologia</a:t>
                  </a:r>
                </a:p>
                <a:p>
                  <a:pPr algn="ctr"/>
                  <a:r>
                    <a:rPr lang="pt-BR" sz="1600" dirty="0"/>
                    <a:t>(ecotoxicidade)</a:t>
                  </a:r>
                </a:p>
              </p:txBody>
            </p:sp>
          </p:grpSp>
          <p:pic>
            <p:nvPicPr>
              <p:cNvPr id="28" name="Gráfico 27" descr="Engrenagem única estrutura de tópicos">
                <a:extLst>
                  <a:ext uri="{FF2B5EF4-FFF2-40B4-BE49-F238E27FC236}">
                    <a16:creationId xmlns:a16="http://schemas.microsoft.com/office/drawing/2014/main" id="{0224F2B3-5358-DC8E-3B90-EB9CC1E878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89605" y="3697683"/>
                <a:ext cx="1262921" cy="126292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21048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48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1</cp:revision>
  <dcterms:created xsi:type="dcterms:W3CDTF">2025-07-16T14:12:47Z</dcterms:created>
  <dcterms:modified xsi:type="dcterms:W3CDTF">2025-07-16T14:39:48Z</dcterms:modified>
</cp:coreProperties>
</file>