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0287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4" d="100"/>
          <a:sy n="44" d="100"/>
        </p:scale>
        <p:origin x="1974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707760" y="3970828"/>
            <a:ext cx="6573018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3408B92-8FA4-E07F-3DC4-A99B5B7D43A7}"/>
              </a:ext>
            </a:extLst>
          </p:cNvPr>
          <p:cNvCxnSpPr>
            <a:cxnSpLocks/>
          </p:cNvCxnSpPr>
          <p:nvPr/>
        </p:nvCxnSpPr>
        <p:spPr>
          <a:xfrm>
            <a:off x="2933700" y="3970828"/>
            <a:ext cx="4191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54391DF9-5099-01A3-19B3-56EE135C2542}"/>
              </a:ext>
            </a:extLst>
          </p:cNvPr>
          <p:cNvGrpSpPr/>
          <p:nvPr/>
        </p:nvGrpSpPr>
        <p:grpSpPr>
          <a:xfrm>
            <a:off x="0" y="2171700"/>
            <a:ext cx="10287000" cy="3810000"/>
            <a:chOff x="0" y="2171700"/>
            <a:chExt cx="10287000" cy="3810000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E81B9441-645F-AC3B-1581-9F2A821DD92D}"/>
                </a:ext>
              </a:extLst>
            </p:cNvPr>
            <p:cNvSpPr/>
            <p:nvPr/>
          </p:nvSpPr>
          <p:spPr>
            <a:xfrm>
              <a:off x="0" y="2171700"/>
              <a:ext cx="10287000" cy="381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349AB479-3F7E-A266-2169-A9AF7CC626C9}"/>
                </a:ext>
              </a:extLst>
            </p:cNvPr>
            <p:cNvGrpSpPr/>
            <p:nvPr/>
          </p:nvGrpSpPr>
          <p:grpSpPr>
            <a:xfrm>
              <a:off x="121254" y="2439495"/>
              <a:ext cx="10044492" cy="2704005"/>
              <a:chOff x="148199" y="2532068"/>
              <a:chExt cx="10044492" cy="2704005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9D78E501-4392-B246-4D43-FD04C348058D}"/>
                  </a:ext>
                </a:extLst>
              </p:cNvPr>
              <p:cNvGrpSpPr/>
              <p:nvPr/>
            </p:nvGrpSpPr>
            <p:grpSpPr>
              <a:xfrm>
                <a:off x="148199" y="2532068"/>
                <a:ext cx="10044492" cy="2704005"/>
                <a:chOff x="148199" y="2532068"/>
                <a:chExt cx="10044492" cy="2704005"/>
              </a:xfrm>
            </p:grpSpPr>
            <p:pic>
              <p:nvPicPr>
                <p:cNvPr id="2" name="Picture 2"/>
                <p:cNvPicPr>
                  <a:picLocks noChangeAspect="1"/>
                </p:cNvPicPr>
                <p:nvPr/>
              </p:nvPicPr>
              <p:blipFill>
                <a:blip r:embed="rId2"/>
                <a:srcRect l="4211" t="32053" r="3717" b="28289"/>
                <a:stretch>
                  <a:fillRect/>
                </a:stretch>
              </p:blipFill>
              <p:spPr>
                <a:xfrm>
                  <a:off x="148199" y="2532068"/>
                  <a:ext cx="10044492" cy="2704005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grpSp>
              <p:nvGrpSpPr>
                <p:cNvPr id="4" name="Group 4"/>
                <p:cNvGrpSpPr/>
                <p:nvPr/>
              </p:nvGrpSpPr>
              <p:grpSpPr>
                <a:xfrm>
                  <a:off x="574554" y="2801513"/>
                  <a:ext cx="2266411" cy="2266411"/>
                  <a:chOff x="0" y="0"/>
                  <a:chExt cx="812800" cy="812800"/>
                </a:xfrm>
              </p:grpSpPr>
              <p:sp>
                <p:nvSpPr>
                  <p:cNvPr id="5" name="Freeform 5"/>
                  <p:cNvSpPr/>
                  <p:nvPr/>
                </p:nvSpPr>
                <p:spPr>
                  <a:xfrm>
                    <a:off x="1813" y="0"/>
                    <a:ext cx="809173" cy="81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173" h="812800">
                        <a:moveTo>
                          <a:pt x="404587" y="0"/>
                        </a:moveTo>
                        <a:cubicBezTo>
                          <a:pt x="628326" y="1001"/>
                          <a:pt x="809174" y="182659"/>
                          <a:pt x="809174" y="406400"/>
                        </a:cubicBezTo>
                        <a:cubicBezTo>
                          <a:pt x="809174" y="630141"/>
                          <a:pt x="628326" y="811799"/>
                          <a:pt x="404587" y="812800"/>
                        </a:cubicBezTo>
                        <a:cubicBezTo>
                          <a:pt x="180848" y="811799"/>
                          <a:pt x="0" y="630141"/>
                          <a:pt x="0" y="406400"/>
                        </a:cubicBezTo>
                        <a:cubicBezTo>
                          <a:pt x="0" y="182659"/>
                          <a:pt x="180848" y="1001"/>
                          <a:pt x="40458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BB42CA"/>
                    </a:solidFill>
                  </a:ln>
                </p:spPr>
              </p:sp>
              <p:sp>
                <p:nvSpPr>
                  <p:cNvPr id="6" name="TextBox 6"/>
                  <p:cNvSpPr txBox="1"/>
                  <p:nvPr/>
                </p:nvSpPr>
                <p:spPr>
                  <a:xfrm>
                    <a:off x="76200" y="57150"/>
                    <a:ext cx="660400" cy="679450"/>
                  </a:xfrm>
                  <a:prstGeom prst="rect">
                    <a:avLst/>
                  </a:prstGeom>
                </p:spPr>
                <p:txBody>
                  <a:bodyPr lIns="50800" tIns="50800" rIns="50800" bIns="50800" rtlCol="0" anchor="ctr"/>
                  <a:lstStyle/>
                  <a:p>
                    <a:pPr algn="ctr">
                      <a:lnSpc>
                        <a:spcPts val="700"/>
                      </a:lnSpc>
                    </a:pPr>
                    <a:endParaRPr/>
                  </a:p>
                </p:txBody>
              </p:sp>
            </p:grpSp>
            <p:pic>
              <p:nvPicPr>
                <p:cNvPr id="7" name="Picture 7"/>
                <p:cNvPicPr>
                  <a:picLocks noChangeAspect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>
                <a:xfrm>
                  <a:off x="1028299" y="3255258"/>
                  <a:ext cx="1358920" cy="1358920"/>
                </a:xfrm>
                <a:prstGeom prst="rect">
                  <a:avLst/>
                </a:prstGeom>
              </p:spPr>
            </p:pic>
            <p:grpSp>
              <p:nvGrpSpPr>
                <p:cNvPr id="8" name="Group 8"/>
                <p:cNvGrpSpPr/>
                <p:nvPr/>
              </p:nvGrpSpPr>
              <p:grpSpPr>
                <a:xfrm>
                  <a:off x="3855459" y="2801513"/>
                  <a:ext cx="2266411" cy="2266411"/>
                  <a:chOff x="0" y="0"/>
                  <a:chExt cx="812800" cy="812800"/>
                </a:xfrm>
              </p:grpSpPr>
              <p:sp>
                <p:nvSpPr>
                  <p:cNvPr id="9" name="Freeform 9"/>
                  <p:cNvSpPr/>
                  <p:nvPr/>
                </p:nvSpPr>
                <p:spPr>
                  <a:xfrm>
                    <a:off x="1813" y="0"/>
                    <a:ext cx="809173" cy="81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173" h="812800">
                        <a:moveTo>
                          <a:pt x="404587" y="0"/>
                        </a:moveTo>
                        <a:cubicBezTo>
                          <a:pt x="628326" y="1001"/>
                          <a:pt x="809174" y="182659"/>
                          <a:pt x="809174" y="406400"/>
                        </a:cubicBezTo>
                        <a:cubicBezTo>
                          <a:pt x="809174" y="630141"/>
                          <a:pt x="628326" y="811799"/>
                          <a:pt x="404587" y="812800"/>
                        </a:cubicBezTo>
                        <a:cubicBezTo>
                          <a:pt x="180848" y="811799"/>
                          <a:pt x="0" y="630141"/>
                          <a:pt x="0" y="406400"/>
                        </a:cubicBezTo>
                        <a:cubicBezTo>
                          <a:pt x="0" y="182659"/>
                          <a:pt x="180848" y="1001"/>
                          <a:pt x="40458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5271FF"/>
                    </a:solidFill>
                  </a:ln>
                </p:spPr>
              </p:sp>
              <p:sp>
                <p:nvSpPr>
                  <p:cNvPr id="10" name="TextBox 10"/>
                  <p:cNvSpPr txBox="1"/>
                  <p:nvPr/>
                </p:nvSpPr>
                <p:spPr>
                  <a:xfrm>
                    <a:off x="76200" y="57150"/>
                    <a:ext cx="660400" cy="679450"/>
                  </a:xfrm>
                  <a:prstGeom prst="rect">
                    <a:avLst/>
                  </a:prstGeom>
                </p:spPr>
                <p:txBody>
                  <a:bodyPr lIns="50800" tIns="50800" rIns="50800" bIns="50800" rtlCol="0" anchor="ctr"/>
                  <a:lstStyle/>
                  <a:p>
                    <a:pPr algn="ctr">
                      <a:lnSpc>
                        <a:spcPts val="700"/>
                      </a:lnSpc>
                    </a:pPr>
                    <a:endParaRPr/>
                  </a:p>
                </p:txBody>
              </p:sp>
            </p:grpSp>
            <p:grpSp>
              <p:nvGrpSpPr>
                <p:cNvPr id="11" name="Group 11"/>
                <p:cNvGrpSpPr/>
                <p:nvPr/>
              </p:nvGrpSpPr>
              <p:grpSpPr>
                <a:xfrm>
                  <a:off x="7147573" y="2801513"/>
                  <a:ext cx="2266411" cy="2266411"/>
                  <a:chOff x="0" y="0"/>
                  <a:chExt cx="812800" cy="812800"/>
                </a:xfrm>
              </p:grpSpPr>
              <p:sp>
                <p:nvSpPr>
                  <p:cNvPr id="12" name="Freeform 12"/>
                  <p:cNvSpPr/>
                  <p:nvPr/>
                </p:nvSpPr>
                <p:spPr>
                  <a:xfrm>
                    <a:off x="1813" y="0"/>
                    <a:ext cx="809173" cy="81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173" h="812800">
                        <a:moveTo>
                          <a:pt x="404587" y="0"/>
                        </a:moveTo>
                        <a:cubicBezTo>
                          <a:pt x="628326" y="1001"/>
                          <a:pt x="809174" y="182659"/>
                          <a:pt x="809174" y="406400"/>
                        </a:cubicBezTo>
                        <a:cubicBezTo>
                          <a:pt x="809174" y="630141"/>
                          <a:pt x="628326" y="811799"/>
                          <a:pt x="404587" y="812800"/>
                        </a:cubicBezTo>
                        <a:cubicBezTo>
                          <a:pt x="180848" y="811799"/>
                          <a:pt x="0" y="630141"/>
                          <a:pt x="0" y="406400"/>
                        </a:cubicBezTo>
                        <a:cubicBezTo>
                          <a:pt x="0" y="182659"/>
                          <a:pt x="180848" y="1001"/>
                          <a:pt x="40458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41D5B6"/>
                    </a:solidFill>
                  </a:ln>
                </p:spPr>
              </p:sp>
              <p:sp>
                <p:nvSpPr>
                  <p:cNvPr id="13" name="TextBox 13"/>
                  <p:cNvSpPr txBox="1"/>
                  <p:nvPr/>
                </p:nvSpPr>
                <p:spPr>
                  <a:xfrm>
                    <a:off x="76200" y="57150"/>
                    <a:ext cx="660400" cy="679450"/>
                  </a:xfrm>
                  <a:prstGeom prst="rect">
                    <a:avLst/>
                  </a:prstGeom>
                </p:spPr>
                <p:txBody>
                  <a:bodyPr lIns="50800" tIns="50800" rIns="50800" bIns="50800" rtlCol="0" anchor="ctr"/>
                  <a:lstStyle/>
                  <a:p>
                    <a:pPr algn="ctr">
                      <a:lnSpc>
                        <a:spcPts val="700"/>
                      </a:lnSpc>
                    </a:pPr>
                    <a:endParaRPr/>
                  </a:p>
                </p:txBody>
              </p:sp>
            </p:grpSp>
            <p:pic>
              <p:nvPicPr>
                <p:cNvPr id="14" name="Picture 1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4222101" y="3143539"/>
                  <a:ext cx="1544335" cy="1582359"/>
                </a:xfrm>
                <a:prstGeom prst="rect">
                  <a:avLst/>
                </a:prstGeom>
              </p:spPr>
            </p:pic>
            <p:pic>
              <p:nvPicPr>
                <p:cNvPr id="15" name="Picture 15"/>
                <p:cNvPicPr>
                  <a:picLocks noChangeAspect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>
                <a:xfrm>
                  <a:off x="7545458" y="3143539"/>
                  <a:ext cx="1470640" cy="1470640"/>
                </a:xfrm>
                <a:prstGeom prst="rect">
                  <a:avLst/>
                </a:prstGeom>
              </p:spPr>
            </p:pic>
          </p:grpSp>
          <p:cxnSp>
            <p:nvCxnSpPr>
              <p:cNvPr id="21" name="Conector de Seta Reta 20">
                <a:extLst>
                  <a:ext uri="{FF2B5EF4-FFF2-40B4-BE49-F238E27FC236}">
                    <a16:creationId xmlns:a16="http://schemas.microsoft.com/office/drawing/2014/main" id="{34D6A3EF-31A3-03B8-9CDA-6C4FEE474D22}"/>
                  </a:ext>
                </a:extLst>
              </p:cNvPr>
              <p:cNvCxnSpPr/>
              <p:nvPr/>
            </p:nvCxnSpPr>
            <p:spPr>
              <a:xfrm>
                <a:off x="2835906" y="3908159"/>
                <a:ext cx="1024608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FAB19BEC-096E-9EC6-9E59-047E28E30F96}"/>
                  </a:ext>
                </a:extLst>
              </p:cNvPr>
              <p:cNvCxnSpPr/>
              <p:nvPr/>
            </p:nvCxnSpPr>
            <p:spPr>
              <a:xfrm>
                <a:off x="6116811" y="3900355"/>
                <a:ext cx="1024608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9EB1E345-2A98-9389-D23C-F0C73A96AA6D}"/>
              </a:ext>
            </a:extLst>
          </p:cNvPr>
          <p:cNvGrpSpPr/>
          <p:nvPr/>
        </p:nvGrpSpPr>
        <p:grpSpPr>
          <a:xfrm>
            <a:off x="0" y="952500"/>
            <a:ext cx="10287000" cy="8077200"/>
            <a:chOff x="0" y="952500"/>
            <a:chExt cx="10287000" cy="807720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A64A8739-1DB4-E5E9-DB1E-5FBB9538C8BF}"/>
                </a:ext>
              </a:extLst>
            </p:cNvPr>
            <p:cNvSpPr/>
            <p:nvPr/>
          </p:nvSpPr>
          <p:spPr>
            <a:xfrm>
              <a:off x="0" y="952500"/>
              <a:ext cx="10287000" cy="807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62DD4D26-443E-FC1F-F466-B43D2BB13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81100"/>
              <a:ext cx="10287000" cy="7007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149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Personalizar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Vinícius Oviedo</dc:creator>
  <cp:lastModifiedBy>Vinícius Oviedo</cp:lastModifiedBy>
  <cp:revision>4</cp:revision>
  <dcterms:created xsi:type="dcterms:W3CDTF">2006-08-16T00:00:00Z</dcterms:created>
  <dcterms:modified xsi:type="dcterms:W3CDTF">2023-02-10T13:30:02Z</dcterms:modified>
  <dc:identifier>DAFaLBuh5cQ</dc:identifier>
</cp:coreProperties>
</file>