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C17E8-24F5-5E4B-AAD9-E21CC9960A7A}" type="doc">
      <dgm:prSet loTypeId="urn:microsoft.com/office/officeart/2005/8/layout/list1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C505E07-C0DC-904C-BDC8-2637C798B7B3}">
      <dgm:prSet phldrT="[Text]"/>
      <dgm:spPr/>
      <dgm:t>
        <a:bodyPr/>
        <a:lstStyle/>
        <a:p>
          <a:r>
            <a:rPr lang="en-US" dirty="0" err="1" smtClean="0"/>
            <a:t>右手放在投影区域内识别Kinect到投影距离</a:t>
          </a:r>
          <a:endParaRPr lang="en-US" dirty="0"/>
        </a:p>
      </dgm:t>
    </dgm:pt>
    <dgm:pt modelId="{59B6DB9D-BD48-B34E-AB8F-8693162417FE}" type="parTrans" cxnId="{6265994B-6DFB-184D-B414-8169E6A7C503}">
      <dgm:prSet/>
      <dgm:spPr/>
      <dgm:t>
        <a:bodyPr/>
        <a:lstStyle/>
        <a:p>
          <a:endParaRPr lang="en-US"/>
        </a:p>
      </dgm:t>
    </dgm:pt>
    <dgm:pt modelId="{FE016555-B83C-3D45-A868-C5573E546205}" type="sibTrans" cxnId="{6265994B-6DFB-184D-B414-8169E6A7C503}">
      <dgm:prSet/>
      <dgm:spPr/>
      <dgm:t>
        <a:bodyPr/>
        <a:lstStyle/>
        <a:p>
          <a:endParaRPr lang="en-US"/>
        </a:p>
      </dgm:t>
    </dgm:pt>
    <dgm:pt modelId="{05FD8162-9DF3-5C4B-97D5-400EBC7CBDE4}">
      <dgm:prSet phldrT="[Text]"/>
      <dgm:spPr/>
      <dgm:t>
        <a:bodyPr/>
        <a:lstStyle/>
        <a:p>
          <a:r>
            <a:rPr lang="en-US" dirty="0" smtClean="0"/>
            <a:t>右手分别指向投影区域的四个角识别投影位置</a:t>
          </a:r>
          <a:endParaRPr lang="en-US" dirty="0"/>
        </a:p>
      </dgm:t>
    </dgm:pt>
    <dgm:pt modelId="{B31F8606-F628-FE48-97F0-3B88D4B034E0}" type="parTrans" cxnId="{F907C4E4-AA42-4449-9DE1-1AEE35439AB4}">
      <dgm:prSet/>
      <dgm:spPr/>
      <dgm:t>
        <a:bodyPr/>
        <a:lstStyle/>
        <a:p>
          <a:endParaRPr lang="en-US"/>
        </a:p>
      </dgm:t>
    </dgm:pt>
    <dgm:pt modelId="{86D60F5B-3802-144E-8E0A-A3E3A0DB5F14}" type="sibTrans" cxnId="{F907C4E4-AA42-4449-9DE1-1AEE35439AB4}">
      <dgm:prSet/>
      <dgm:spPr/>
      <dgm:t>
        <a:bodyPr/>
        <a:lstStyle/>
        <a:p>
          <a:endParaRPr lang="en-US"/>
        </a:p>
      </dgm:t>
    </dgm:pt>
    <dgm:pt modelId="{295E744E-CD47-2545-BAA9-A1F0579FCBF0}">
      <dgm:prSet phldrT="[Text]"/>
      <dgm:spPr/>
      <dgm:t>
        <a:bodyPr/>
        <a:lstStyle/>
        <a:p>
          <a:r>
            <a:rPr lang="en-US" dirty="0" err="1" smtClean="0"/>
            <a:t>监测PPT程序是否开启</a:t>
          </a:r>
          <a:endParaRPr lang="en-US" dirty="0"/>
        </a:p>
      </dgm:t>
    </dgm:pt>
    <dgm:pt modelId="{A5E58BC0-0BEF-D94B-8979-CC696AC2D1A0}" type="parTrans" cxnId="{6C6BA1E4-4A2A-0F47-8A4D-B517C7C7D890}">
      <dgm:prSet/>
      <dgm:spPr/>
      <dgm:t>
        <a:bodyPr/>
        <a:lstStyle/>
        <a:p>
          <a:endParaRPr lang="en-US"/>
        </a:p>
      </dgm:t>
    </dgm:pt>
    <dgm:pt modelId="{BB1D3DF1-841D-8547-A5EA-2A1A045A7ADC}" type="sibTrans" cxnId="{6C6BA1E4-4A2A-0F47-8A4D-B517C7C7D890}">
      <dgm:prSet/>
      <dgm:spPr/>
      <dgm:t>
        <a:bodyPr/>
        <a:lstStyle/>
        <a:p>
          <a:endParaRPr lang="en-US"/>
        </a:p>
      </dgm:t>
    </dgm:pt>
    <dgm:pt modelId="{8D031284-FA1F-9043-A232-2A03D055B805}">
      <dgm:prSet phldrT="[Text]"/>
      <dgm:spPr/>
      <dgm:t>
        <a:bodyPr/>
        <a:lstStyle/>
        <a:p>
          <a:r>
            <a:rPr lang="en-US" dirty="0" smtClean="0"/>
            <a:t>通过手势和手指向的位置映射到对应的控制操作</a:t>
          </a:r>
          <a:endParaRPr lang="en-US" dirty="0"/>
        </a:p>
      </dgm:t>
    </dgm:pt>
    <dgm:pt modelId="{DCA29E9E-91E1-C740-AAF5-336BC9524E68}" type="parTrans" cxnId="{98DB7081-D570-AC46-B8D6-A8B5B2A0D21B}">
      <dgm:prSet/>
      <dgm:spPr/>
      <dgm:t>
        <a:bodyPr/>
        <a:lstStyle/>
        <a:p>
          <a:endParaRPr lang="en-US"/>
        </a:p>
      </dgm:t>
    </dgm:pt>
    <dgm:pt modelId="{EBA753E1-5B35-A744-82B8-78688A467EB2}" type="sibTrans" cxnId="{98DB7081-D570-AC46-B8D6-A8B5B2A0D21B}">
      <dgm:prSet/>
      <dgm:spPr/>
      <dgm:t>
        <a:bodyPr/>
        <a:lstStyle/>
        <a:p>
          <a:endParaRPr lang="en-US"/>
        </a:p>
      </dgm:t>
    </dgm:pt>
    <dgm:pt modelId="{CF570CE3-CD3C-174B-9FFB-BEC90B9ED355}" type="pres">
      <dgm:prSet presAssocID="{051C17E8-24F5-5E4B-AAD9-E21CC9960A7A}" presName="linear" presStyleCnt="0">
        <dgm:presLayoutVars>
          <dgm:dir/>
          <dgm:animLvl val="lvl"/>
          <dgm:resizeHandles val="exact"/>
        </dgm:presLayoutVars>
      </dgm:prSet>
      <dgm:spPr/>
    </dgm:pt>
    <dgm:pt modelId="{EFFAA6D7-582F-FE46-8F2D-9D2BF7D0BED5}" type="pres">
      <dgm:prSet presAssocID="{1C505E07-C0DC-904C-BDC8-2637C798B7B3}" presName="parentLin" presStyleCnt="0"/>
      <dgm:spPr/>
    </dgm:pt>
    <dgm:pt modelId="{CCBF9584-6056-8042-8394-E973494878D2}" type="pres">
      <dgm:prSet presAssocID="{1C505E07-C0DC-904C-BDC8-2637C798B7B3}" presName="parentLeftMargin" presStyleLbl="node1" presStyleIdx="0" presStyleCnt="4"/>
      <dgm:spPr/>
    </dgm:pt>
    <dgm:pt modelId="{45035466-8F09-C64A-8445-94D3066EAD4E}" type="pres">
      <dgm:prSet presAssocID="{1C505E07-C0DC-904C-BDC8-2637C798B7B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E72F3-E744-D644-92CB-E6A73EF919E9}" type="pres">
      <dgm:prSet presAssocID="{1C505E07-C0DC-904C-BDC8-2637C798B7B3}" presName="negativeSpace" presStyleCnt="0"/>
      <dgm:spPr/>
    </dgm:pt>
    <dgm:pt modelId="{85261975-02D3-274A-9C35-2FDD74DE455D}" type="pres">
      <dgm:prSet presAssocID="{1C505E07-C0DC-904C-BDC8-2637C798B7B3}" presName="childText" presStyleLbl="conFgAcc1" presStyleIdx="0" presStyleCnt="4">
        <dgm:presLayoutVars>
          <dgm:bulletEnabled val="1"/>
        </dgm:presLayoutVars>
      </dgm:prSet>
      <dgm:spPr/>
    </dgm:pt>
    <dgm:pt modelId="{53FB3D3D-30BF-4543-90EC-25CEE7AF667C}" type="pres">
      <dgm:prSet presAssocID="{FE016555-B83C-3D45-A868-C5573E546205}" presName="spaceBetweenRectangles" presStyleCnt="0"/>
      <dgm:spPr/>
    </dgm:pt>
    <dgm:pt modelId="{ABC0B951-A0B5-9F4F-A506-4685D1993797}" type="pres">
      <dgm:prSet presAssocID="{05FD8162-9DF3-5C4B-97D5-400EBC7CBDE4}" presName="parentLin" presStyleCnt="0"/>
      <dgm:spPr/>
    </dgm:pt>
    <dgm:pt modelId="{8721FDB1-7996-164A-943F-747BCB9FA059}" type="pres">
      <dgm:prSet presAssocID="{05FD8162-9DF3-5C4B-97D5-400EBC7CBDE4}" presName="parentLeftMargin" presStyleLbl="node1" presStyleIdx="0" presStyleCnt="4"/>
      <dgm:spPr/>
    </dgm:pt>
    <dgm:pt modelId="{1BE5B508-99DB-FF43-A7E6-6348532AFEB0}" type="pres">
      <dgm:prSet presAssocID="{05FD8162-9DF3-5C4B-97D5-400EBC7CBDE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077DF-98A5-E844-9932-27CA67899C5A}" type="pres">
      <dgm:prSet presAssocID="{05FD8162-9DF3-5C4B-97D5-400EBC7CBDE4}" presName="negativeSpace" presStyleCnt="0"/>
      <dgm:spPr/>
    </dgm:pt>
    <dgm:pt modelId="{472E67EE-95B4-594D-8AA9-A9B9F9783017}" type="pres">
      <dgm:prSet presAssocID="{05FD8162-9DF3-5C4B-97D5-400EBC7CBDE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780EE-332A-174A-A8E5-8219151AD4DB}" type="pres">
      <dgm:prSet presAssocID="{86D60F5B-3802-144E-8E0A-A3E3A0DB5F14}" presName="spaceBetweenRectangles" presStyleCnt="0"/>
      <dgm:spPr/>
    </dgm:pt>
    <dgm:pt modelId="{139B566E-83B8-0D4E-9ABF-7657BB85FAE9}" type="pres">
      <dgm:prSet presAssocID="{295E744E-CD47-2545-BAA9-A1F0579FCBF0}" presName="parentLin" presStyleCnt="0"/>
      <dgm:spPr/>
    </dgm:pt>
    <dgm:pt modelId="{B14DCD62-74DD-0146-BF43-99548C95DAE6}" type="pres">
      <dgm:prSet presAssocID="{295E744E-CD47-2545-BAA9-A1F0579FCBF0}" presName="parentLeftMargin" presStyleLbl="node1" presStyleIdx="1" presStyleCnt="4"/>
      <dgm:spPr/>
    </dgm:pt>
    <dgm:pt modelId="{521303D1-11A5-744D-A118-A2128C691C7F}" type="pres">
      <dgm:prSet presAssocID="{295E744E-CD47-2545-BAA9-A1F0579FCB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A1845B-5020-D745-95A3-2A6F00520353}" type="pres">
      <dgm:prSet presAssocID="{295E744E-CD47-2545-BAA9-A1F0579FCBF0}" presName="negativeSpace" presStyleCnt="0"/>
      <dgm:spPr/>
    </dgm:pt>
    <dgm:pt modelId="{3E2C369A-E2FA-B24B-8F7D-0572F83EE0AF}" type="pres">
      <dgm:prSet presAssocID="{295E744E-CD47-2545-BAA9-A1F0579FCBF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D8334-D87D-1848-805F-79B630C1B7FB}" type="pres">
      <dgm:prSet presAssocID="{BB1D3DF1-841D-8547-A5EA-2A1A045A7ADC}" presName="spaceBetweenRectangles" presStyleCnt="0"/>
      <dgm:spPr/>
    </dgm:pt>
    <dgm:pt modelId="{AEC8D6C3-CEDF-5543-BEEB-D6FC135200D1}" type="pres">
      <dgm:prSet presAssocID="{8D031284-FA1F-9043-A232-2A03D055B805}" presName="parentLin" presStyleCnt="0"/>
      <dgm:spPr/>
    </dgm:pt>
    <dgm:pt modelId="{618F9692-14FA-1D45-8CE9-2B083A5F57A7}" type="pres">
      <dgm:prSet presAssocID="{8D031284-FA1F-9043-A232-2A03D055B805}" presName="parentLeftMargin" presStyleLbl="node1" presStyleIdx="2" presStyleCnt="4"/>
      <dgm:spPr/>
    </dgm:pt>
    <dgm:pt modelId="{E416D1CA-120E-784C-AAD3-F7743DD69881}" type="pres">
      <dgm:prSet presAssocID="{8D031284-FA1F-9043-A232-2A03D055B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87145-AEF7-914A-9193-356AA24F4FE9}" type="pres">
      <dgm:prSet presAssocID="{8D031284-FA1F-9043-A232-2A03D055B805}" presName="negativeSpace" presStyleCnt="0"/>
      <dgm:spPr/>
    </dgm:pt>
    <dgm:pt modelId="{280AD3D8-DB0C-9D4F-9C8B-B339CA4148F0}" type="pres">
      <dgm:prSet presAssocID="{8D031284-FA1F-9043-A232-2A03D055B80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CAF158D-B0B2-BB43-B09A-B8250C587B61}" type="presOf" srcId="{295E744E-CD47-2545-BAA9-A1F0579FCBF0}" destId="{B14DCD62-74DD-0146-BF43-99548C95DAE6}" srcOrd="0" destOrd="0" presId="urn:microsoft.com/office/officeart/2005/8/layout/list1"/>
    <dgm:cxn modelId="{6265994B-6DFB-184D-B414-8169E6A7C503}" srcId="{051C17E8-24F5-5E4B-AAD9-E21CC9960A7A}" destId="{1C505E07-C0DC-904C-BDC8-2637C798B7B3}" srcOrd="0" destOrd="0" parTransId="{59B6DB9D-BD48-B34E-AB8F-8693162417FE}" sibTransId="{FE016555-B83C-3D45-A868-C5573E546205}"/>
    <dgm:cxn modelId="{30F803FC-2A8E-3148-9592-1437758E7A2B}" type="presOf" srcId="{1C505E07-C0DC-904C-BDC8-2637C798B7B3}" destId="{CCBF9584-6056-8042-8394-E973494878D2}" srcOrd="0" destOrd="0" presId="urn:microsoft.com/office/officeart/2005/8/layout/list1"/>
    <dgm:cxn modelId="{98DB7081-D570-AC46-B8D6-A8B5B2A0D21B}" srcId="{051C17E8-24F5-5E4B-AAD9-E21CC9960A7A}" destId="{8D031284-FA1F-9043-A232-2A03D055B805}" srcOrd="3" destOrd="0" parTransId="{DCA29E9E-91E1-C740-AAF5-336BC9524E68}" sibTransId="{EBA753E1-5B35-A744-82B8-78688A467EB2}"/>
    <dgm:cxn modelId="{6F5E1303-78F0-2842-A9CE-ADE30C336A3C}" type="presOf" srcId="{8D031284-FA1F-9043-A232-2A03D055B805}" destId="{618F9692-14FA-1D45-8CE9-2B083A5F57A7}" srcOrd="0" destOrd="0" presId="urn:microsoft.com/office/officeart/2005/8/layout/list1"/>
    <dgm:cxn modelId="{F3EB2AAA-977C-A345-87B3-70944CD9F99B}" type="presOf" srcId="{1C505E07-C0DC-904C-BDC8-2637C798B7B3}" destId="{45035466-8F09-C64A-8445-94D3066EAD4E}" srcOrd="1" destOrd="0" presId="urn:microsoft.com/office/officeart/2005/8/layout/list1"/>
    <dgm:cxn modelId="{21B3E2D3-6BA3-6342-982B-0A1E40EBA5BD}" type="presOf" srcId="{05FD8162-9DF3-5C4B-97D5-400EBC7CBDE4}" destId="{8721FDB1-7996-164A-943F-747BCB9FA059}" srcOrd="0" destOrd="0" presId="urn:microsoft.com/office/officeart/2005/8/layout/list1"/>
    <dgm:cxn modelId="{B80513A8-AA57-4E49-94A4-07CADF1EBFB9}" type="presOf" srcId="{05FD8162-9DF3-5C4B-97D5-400EBC7CBDE4}" destId="{1BE5B508-99DB-FF43-A7E6-6348532AFEB0}" srcOrd="1" destOrd="0" presId="urn:microsoft.com/office/officeart/2005/8/layout/list1"/>
    <dgm:cxn modelId="{6C6BA1E4-4A2A-0F47-8A4D-B517C7C7D890}" srcId="{051C17E8-24F5-5E4B-AAD9-E21CC9960A7A}" destId="{295E744E-CD47-2545-BAA9-A1F0579FCBF0}" srcOrd="2" destOrd="0" parTransId="{A5E58BC0-0BEF-D94B-8979-CC696AC2D1A0}" sibTransId="{BB1D3DF1-841D-8547-A5EA-2A1A045A7ADC}"/>
    <dgm:cxn modelId="{793A6BF1-6131-1C43-8BC7-9502A31DFED8}" type="presOf" srcId="{8D031284-FA1F-9043-A232-2A03D055B805}" destId="{E416D1CA-120E-784C-AAD3-F7743DD69881}" srcOrd="1" destOrd="0" presId="urn:microsoft.com/office/officeart/2005/8/layout/list1"/>
    <dgm:cxn modelId="{F907C4E4-AA42-4449-9DE1-1AEE35439AB4}" srcId="{051C17E8-24F5-5E4B-AAD9-E21CC9960A7A}" destId="{05FD8162-9DF3-5C4B-97D5-400EBC7CBDE4}" srcOrd="1" destOrd="0" parTransId="{B31F8606-F628-FE48-97F0-3B88D4B034E0}" sibTransId="{86D60F5B-3802-144E-8E0A-A3E3A0DB5F14}"/>
    <dgm:cxn modelId="{735B1448-EAE8-924C-8560-5F381B89B062}" type="presOf" srcId="{051C17E8-24F5-5E4B-AAD9-E21CC9960A7A}" destId="{CF570CE3-CD3C-174B-9FFB-BEC90B9ED355}" srcOrd="0" destOrd="0" presId="urn:microsoft.com/office/officeart/2005/8/layout/list1"/>
    <dgm:cxn modelId="{114F1D54-E510-9746-9FA8-B27D8EDE5293}" type="presOf" srcId="{295E744E-CD47-2545-BAA9-A1F0579FCBF0}" destId="{521303D1-11A5-744D-A118-A2128C691C7F}" srcOrd="1" destOrd="0" presId="urn:microsoft.com/office/officeart/2005/8/layout/list1"/>
    <dgm:cxn modelId="{2FA22324-28C1-EA49-8B74-DFE4CFD0B387}" type="presParOf" srcId="{CF570CE3-CD3C-174B-9FFB-BEC90B9ED355}" destId="{EFFAA6D7-582F-FE46-8F2D-9D2BF7D0BED5}" srcOrd="0" destOrd="0" presId="urn:microsoft.com/office/officeart/2005/8/layout/list1"/>
    <dgm:cxn modelId="{CE6F1175-1E6D-704B-8480-3BA61D26C165}" type="presParOf" srcId="{EFFAA6D7-582F-FE46-8F2D-9D2BF7D0BED5}" destId="{CCBF9584-6056-8042-8394-E973494878D2}" srcOrd="0" destOrd="0" presId="urn:microsoft.com/office/officeart/2005/8/layout/list1"/>
    <dgm:cxn modelId="{BC7167F2-DA80-FF48-807F-05C226BD5452}" type="presParOf" srcId="{EFFAA6D7-582F-FE46-8F2D-9D2BF7D0BED5}" destId="{45035466-8F09-C64A-8445-94D3066EAD4E}" srcOrd="1" destOrd="0" presId="urn:microsoft.com/office/officeart/2005/8/layout/list1"/>
    <dgm:cxn modelId="{0AA73A2D-4270-8B40-BDF0-D972A7B50B08}" type="presParOf" srcId="{CF570CE3-CD3C-174B-9FFB-BEC90B9ED355}" destId="{F9AE72F3-E744-D644-92CB-E6A73EF919E9}" srcOrd="1" destOrd="0" presId="urn:microsoft.com/office/officeart/2005/8/layout/list1"/>
    <dgm:cxn modelId="{775033DD-5DA8-DC4A-BA1F-7B108F5A83D9}" type="presParOf" srcId="{CF570CE3-CD3C-174B-9FFB-BEC90B9ED355}" destId="{85261975-02D3-274A-9C35-2FDD74DE455D}" srcOrd="2" destOrd="0" presId="urn:microsoft.com/office/officeart/2005/8/layout/list1"/>
    <dgm:cxn modelId="{990FDAEE-4140-A04A-A920-C6FAE4AC09DE}" type="presParOf" srcId="{CF570CE3-CD3C-174B-9FFB-BEC90B9ED355}" destId="{53FB3D3D-30BF-4543-90EC-25CEE7AF667C}" srcOrd="3" destOrd="0" presId="urn:microsoft.com/office/officeart/2005/8/layout/list1"/>
    <dgm:cxn modelId="{89557FD5-1A7E-6643-91D4-0E6F6211FAC2}" type="presParOf" srcId="{CF570CE3-CD3C-174B-9FFB-BEC90B9ED355}" destId="{ABC0B951-A0B5-9F4F-A506-4685D1993797}" srcOrd="4" destOrd="0" presId="urn:microsoft.com/office/officeart/2005/8/layout/list1"/>
    <dgm:cxn modelId="{2D27B91B-425D-574B-8242-0C6D99BDE87B}" type="presParOf" srcId="{ABC0B951-A0B5-9F4F-A506-4685D1993797}" destId="{8721FDB1-7996-164A-943F-747BCB9FA059}" srcOrd="0" destOrd="0" presId="urn:microsoft.com/office/officeart/2005/8/layout/list1"/>
    <dgm:cxn modelId="{92E8A4AD-5B4B-404F-81CC-A991CD4A4B7B}" type="presParOf" srcId="{ABC0B951-A0B5-9F4F-A506-4685D1993797}" destId="{1BE5B508-99DB-FF43-A7E6-6348532AFEB0}" srcOrd="1" destOrd="0" presId="urn:microsoft.com/office/officeart/2005/8/layout/list1"/>
    <dgm:cxn modelId="{B4F37B5C-2378-5D46-BA55-D574FD172E87}" type="presParOf" srcId="{CF570CE3-CD3C-174B-9FFB-BEC90B9ED355}" destId="{4E9077DF-98A5-E844-9932-27CA67899C5A}" srcOrd="5" destOrd="0" presId="urn:microsoft.com/office/officeart/2005/8/layout/list1"/>
    <dgm:cxn modelId="{4545637C-AAE0-994B-A46F-978630EA24E1}" type="presParOf" srcId="{CF570CE3-CD3C-174B-9FFB-BEC90B9ED355}" destId="{472E67EE-95B4-594D-8AA9-A9B9F9783017}" srcOrd="6" destOrd="0" presId="urn:microsoft.com/office/officeart/2005/8/layout/list1"/>
    <dgm:cxn modelId="{43D6C7F4-9959-9B47-8EE2-C202E08D0FF0}" type="presParOf" srcId="{CF570CE3-CD3C-174B-9FFB-BEC90B9ED355}" destId="{1E6780EE-332A-174A-A8E5-8219151AD4DB}" srcOrd="7" destOrd="0" presId="urn:microsoft.com/office/officeart/2005/8/layout/list1"/>
    <dgm:cxn modelId="{FD29A2BE-6A81-9045-B51C-49E37E01636B}" type="presParOf" srcId="{CF570CE3-CD3C-174B-9FFB-BEC90B9ED355}" destId="{139B566E-83B8-0D4E-9ABF-7657BB85FAE9}" srcOrd="8" destOrd="0" presId="urn:microsoft.com/office/officeart/2005/8/layout/list1"/>
    <dgm:cxn modelId="{129B25F0-63FB-1A4A-8AE4-35A8A3DC53A6}" type="presParOf" srcId="{139B566E-83B8-0D4E-9ABF-7657BB85FAE9}" destId="{B14DCD62-74DD-0146-BF43-99548C95DAE6}" srcOrd="0" destOrd="0" presId="urn:microsoft.com/office/officeart/2005/8/layout/list1"/>
    <dgm:cxn modelId="{5F1655AF-36AA-B74C-A94D-448160ED3614}" type="presParOf" srcId="{139B566E-83B8-0D4E-9ABF-7657BB85FAE9}" destId="{521303D1-11A5-744D-A118-A2128C691C7F}" srcOrd="1" destOrd="0" presId="urn:microsoft.com/office/officeart/2005/8/layout/list1"/>
    <dgm:cxn modelId="{DDEFCE82-2A32-3946-95D3-9D3F941F48AC}" type="presParOf" srcId="{CF570CE3-CD3C-174B-9FFB-BEC90B9ED355}" destId="{CDA1845B-5020-D745-95A3-2A6F00520353}" srcOrd="9" destOrd="0" presId="urn:microsoft.com/office/officeart/2005/8/layout/list1"/>
    <dgm:cxn modelId="{5D60A1C4-F4C6-1942-BD80-C89DCAA84EB7}" type="presParOf" srcId="{CF570CE3-CD3C-174B-9FFB-BEC90B9ED355}" destId="{3E2C369A-E2FA-B24B-8F7D-0572F83EE0AF}" srcOrd="10" destOrd="0" presId="urn:microsoft.com/office/officeart/2005/8/layout/list1"/>
    <dgm:cxn modelId="{543A3A42-F2EB-A947-91E5-9EDFD8302154}" type="presParOf" srcId="{CF570CE3-CD3C-174B-9FFB-BEC90B9ED355}" destId="{27DD8334-D87D-1848-805F-79B630C1B7FB}" srcOrd="11" destOrd="0" presId="urn:microsoft.com/office/officeart/2005/8/layout/list1"/>
    <dgm:cxn modelId="{1EF7106D-2D1E-3541-A18C-844F3F98FD9D}" type="presParOf" srcId="{CF570CE3-CD3C-174B-9FFB-BEC90B9ED355}" destId="{AEC8D6C3-CEDF-5543-BEEB-D6FC135200D1}" srcOrd="12" destOrd="0" presId="urn:microsoft.com/office/officeart/2005/8/layout/list1"/>
    <dgm:cxn modelId="{4B4B653C-386E-C044-BF88-E8000893F668}" type="presParOf" srcId="{AEC8D6C3-CEDF-5543-BEEB-D6FC135200D1}" destId="{618F9692-14FA-1D45-8CE9-2B083A5F57A7}" srcOrd="0" destOrd="0" presId="urn:microsoft.com/office/officeart/2005/8/layout/list1"/>
    <dgm:cxn modelId="{66BDDE03-C453-A94D-B852-CBD6E4DF3B8A}" type="presParOf" srcId="{AEC8D6C3-CEDF-5543-BEEB-D6FC135200D1}" destId="{E416D1CA-120E-784C-AAD3-F7743DD69881}" srcOrd="1" destOrd="0" presId="urn:microsoft.com/office/officeart/2005/8/layout/list1"/>
    <dgm:cxn modelId="{7092EFA8-88C8-E141-8BC9-73C423FC1974}" type="presParOf" srcId="{CF570CE3-CD3C-174B-9FFB-BEC90B9ED355}" destId="{93687145-AEF7-914A-9193-356AA24F4FE9}" srcOrd="13" destOrd="0" presId="urn:microsoft.com/office/officeart/2005/8/layout/list1"/>
    <dgm:cxn modelId="{54CF87E7-A8A1-C44E-B211-8147F44B01B8}" type="presParOf" srcId="{CF570CE3-CD3C-174B-9FFB-BEC90B9ED355}" destId="{280AD3D8-DB0C-9D4F-9C8B-B339CA4148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1C17E8-24F5-5E4B-AAD9-E21CC9960A7A}" type="doc">
      <dgm:prSet loTypeId="urn:microsoft.com/office/officeart/2005/8/layout/list1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C505E07-C0DC-904C-BDC8-2637C798B7B3}">
      <dgm:prSet phldrT="[Text]"/>
      <dgm:spPr/>
      <dgm:t>
        <a:bodyPr/>
        <a:lstStyle/>
        <a:p>
          <a:r>
            <a:rPr lang="en-US" dirty="0" smtClean="0"/>
            <a:t>指向屏幕时，显示手指处位置</a:t>
          </a:r>
          <a:endParaRPr lang="en-US" dirty="0"/>
        </a:p>
      </dgm:t>
    </dgm:pt>
    <dgm:pt modelId="{59B6DB9D-BD48-B34E-AB8F-8693162417FE}" type="parTrans" cxnId="{6265994B-6DFB-184D-B414-8169E6A7C503}">
      <dgm:prSet/>
      <dgm:spPr/>
      <dgm:t>
        <a:bodyPr/>
        <a:lstStyle/>
        <a:p>
          <a:endParaRPr lang="en-US"/>
        </a:p>
      </dgm:t>
    </dgm:pt>
    <dgm:pt modelId="{FE016555-B83C-3D45-A868-C5573E546205}" type="sibTrans" cxnId="{6265994B-6DFB-184D-B414-8169E6A7C503}">
      <dgm:prSet/>
      <dgm:spPr/>
      <dgm:t>
        <a:bodyPr/>
        <a:lstStyle/>
        <a:p>
          <a:endParaRPr lang="en-US"/>
        </a:p>
      </dgm:t>
    </dgm:pt>
    <dgm:pt modelId="{05FD8162-9DF3-5C4B-97D5-400EBC7CBDE4}">
      <dgm:prSet phldrT="[Text]"/>
      <dgm:spPr/>
      <dgm:t>
        <a:bodyPr/>
        <a:lstStyle/>
        <a:p>
          <a:r>
            <a:rPr lang="en-US" dirty="0" smtClean="0"/>
            <a:t>放大、缩小屏幕</a:t>
          </a:r>
          <a:endParaRPr lang="en-US" dirty="0"/>
        </a:p>
      </dgm:t>
    </dgm:pt>
    <dgm:pt modelId="{B31F8606-F628-FE48-97F0-3B88D4B034E0}" type="parTrans" cxnId="{F907C4E4-AA42-4449-9DE1-1AEE35439AB4}">
      <dgm:prSet/>
      <dgm:spPr/>
      <dgm:t>
        <a:bodyPr/>
        <a:lstStyle/>
        <a:p>
          <a:endParaRPr lang="en-US"/>
        </a:p>
      </dgm:t>
    </dgm:pt>
    <dgm:pt modelId="{86D60F5B-3802-144E-8E0A-A3E3A0DB5F14}" type="sibTrans" cxnId="{F907C4E4-AA42-4449-9DE1-1AEE35439AB4}">
      <dgm:prSet/>
      <dgm:spPr/>
      <dgm:t>
        <a:bodyPr/>
        <a:lstStyle/>
        <a:p>
          <a:endParaRPr lang="en-US"/>
        </a:p>
      </dgm:t>
    </dgm:pt>
    <dgm:pt modelId="{295E744E-CD47-2545-BAA9-A1F0579FCBF0}">
      <dgm:prSet phldrT="[Text]"/>
      <dgm:spPr/>
      <dgm:t>
        <a:bodyPr/>
        <a:lstStyle/>
        <a:p>
          <a:r>
            <a:rPr lang="en-US" dirty="0" smtClean="0"/>
            <a:t>移动放大后的屏幕</a:t>
          </a:r>
          <a:endParaRPr lang="en-US" dirty="0"/>
        </a:p>
      </dgm:t>
    </dgm:pt>
    <dgm:pt modelId="{A5E58BC0-0BEF-D94B-8979-CC696AC2D1A0}" type="parTrans" cxnId="{6C6BA1E4-4A2A-0F47-8A4D-B517C7C7D890}">
      <dgm:prSet/>
      <dgm:spPr/>
      <dgm:t>
        <a:bodyPr/>
        <a:lstStyle/>
        <a:p>
          <a:endParaRPr lang="en-US"/>
        </a:p>
      </dgm:t>
    </dgm:pt>
    <dgm:pt modelId="{BB1D3DF1-841D-8547-A5EA-2A1A045A7ADC}" type="sibTrans" cxnId="{6C6BA1E4-4A2A-0F47-8A4D-B517C7C7D890}">
      <dgm:prSet/>
      <dgm:spPr/>
      <dgm:t>
        <a:bodyPr/>
        <a:lstStyle/>
        <a:p>
          <a:endParaRPr lang="en-US"/>
        </a:p>
      </dgm:t>
    </dgm:pt>
    <dgm:pt modelId="{8D031284-FA1F-9043-A232-2A03D055B805}">
      <dgm:prSet phldrT="[Text]"/>
      <dgm:spPr/>
      <dgm:t>
        <a:bodyPr/>
        <a:lstStyle/>
        <a:p>
          <a:r>
            <a:rPr lang="en-US" dirty="0" smtClean="0"/>
            <a:t>根据手势识别判断下一页、上一页操作</a:t>
          </a:r>
          <a:endParaRPr lang="en-US" dirty="0"/>
        </a:p>
      </dgm:t>
    </dgm:pt>
    <dgm:pt modelId="{DCA29E9E-91E1-C740-AAF5-336BC9524E68}" type="parTrans" cxnId="{98DB7081-D570-AC46-B8D6-A8B5B2A0D21B}">
      <dgm:prSet/>
      <dgm:spPr/>
      <dgm:t>
        <a:bodyPr/>
        <a:lstStyle/>
        <a:p>
          <a:endParaRPr lang="en-US"/>
        </a:p>
      </dgm:t>
    </dgm:pt>
    <dgm:pt modelId="{EBA753E1-5B35-A744-82B8-78688A467EB2}" type="sibTrans" cxnId="{98DB7081-D570-AC46-B8D6-A8B5B2A0D21B}">
      <dgm:prSet/>
      <dgm:spPr/>
      <dgm:t>
        <a:bodyPr/>
        <a:lstStyle/>
        <a:p>
          <a:endParaRPr lang="en-US"/>
        </a:p>
      </dgm:t>
    </dgm:pt>
    <dgm:pt modelId="{5218547B-6080-B74F-B2A1-83A589B2EF64}">
      <dgm:prSet phldrT="[Text]"/>
      <dgm:spPr/>
      <dgm:t>
        <a:bodyPr/>
        <a:lstStyle/>
        <a:p>
          <a:r>
            <a:rPr lang="en-US" dirty="0" smtClean="0"/>
            <a:t>点击屏幕上的超链接</a:t>
          </a:r>
          <a:endParaRPr lang="en-US" dirty="0"/>
        </a:p>
      </dgm:t>
    </dgm:pt>
    <dgm:pt modelId="{0CDE964A-D889-144D-810F-1DDFA67C0723}" type="parTrans" cxnId="{57E971DA-0BC7-2A45-B21C-2C71B244B874}">
      <dgm:prSet/>
      <dgm:spPr/>
      <dgm:t>
        <a:bodyPr/>
        <a:lstStyle/>
        <a:p>
          <a:endParaRPr lang="en-US"/>
        </a:p>
      </dgm:t>
    </dgm:pt>
    <dgm:pt modelId="{F772D848-47FB-A64B-980F-BC34B1709F85}" type="sibTrans" cxnId="{57E971DA-0BC7-2A45-B21C-2C71B244B874}">
      <dgm:prSet/>
      <dgm:spPr/>
      <dgm:t>
        <a:bodyPr/>
        <a:lstStyle/>
        <a:p>
          <a:endParaRPr lang="en-US"/>
        </a:p>
      </dgm:t>
    </dgm:pt>
    <dgm:pt modelId="{CF570CE3-CD3C-174B-9FFB-BEC90B9ED355}" type="pres">
      <dgm:prSet presAssocID="{051C17E8-24F5-5E4B-AAD9-E21CC9960A7A}" presName="linear" presStyleCnt="0">
        <dgm:presLayoutVars>
          <dgm:dir/>
          <dgm:animLvl val="lvl"/>
          <dgm:resizeHandles val="exact"/>
        </dgm:presLayoutVars>
      </dgm:prSet>
      <dgm:spPr/>
    </dgm:pt>
    <dgm:pt modelId="{EFFAA6D7-582F-FE46-8F2D-9D2BF7D0BED5}" type="pres">
      <dgm:prSet presAssocID="{1C505E07-C0DC-904C-BDC8-2637C798B7B3}" presName="parentLin" presStyleCnt="0"/>
      <dgm:spPr/>
    </dgm:pt>
    <dgm:pt modelId="{CCBF9584-6056-8042-8394-E973494878D2}" type="pres">
      <dgm:prSet presAssocID="{1C505E07-C0DC-904C-BDC8-2637C798B7B3}" presName="parentLeftMargin" presStyleLbl="node1" presStyleIdx="0" presStyleCnt="5"/>
      <dgm:spPr/>
    </dgm:pt>
    <dgm:pt modelId="{45035466-8F09-C64A-8445-94D3066EAD4E}" type="pres">
      <dgm:prSet presAssocID="{1C505E07-C0DC-904C-BDC8-2637C798B7B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E72F3-E744-D644-92CB-E6A73EF919E9}" type="pres">
      <dgm:prSet presAssocID="{1C505E07-C0DC-904C-BDC8-2637C798B7B3}" presName="negativeSpace" presStyleCnt="0"/>
      <dgm:spPr/>
    </dgm:pt>
    <dgm:pt modelId="{85261975-02D3-274A-9C35-2FDD74DE455D}" type="pres">
      <dgm:prSet presAssocID="{1C505E07-C0DC-904C-BDC8-2637C798B7B3}" presName="childText" presStyleLbl="conFgAcc1" presStyleIdx="0" presStyleCnt="5">
        <dgm:presLayoutVars>
          <dgm:bulletEnabled val="1"/>
        </dgm:presLayoutVars>
      </dgm:prSet>
      <dgm:spPr/>
    </dgm:pt>
    <dgm:pt modelId="{53FB3D3D-30BF-4543-90EC-25CEE7AF667C}" type="pres">
      <dgm:prSet presAssocID="{FE016555-B83C-3D45-A868-C5573E546205}" presName="spaceBetweenRectangles" presStyleCnt="0"/>
      <dgm:spPr/>
    </dgm:pt>
    <dgm:pt modelId="{ABC0B951-A0B5-9F4F-A506-4685D1993797}" type="pres">
      <dgm:prSet presAssocID="{05FD8162-9DF3-5C4B-97D5-400EBC7CBDE4}" presName="parentLin" presStyleCnt="0"/>
      <dgm:spPr/>
    </dgm:pt>
    <dgm:pt modelId="{8721FDB1-7996-164A-943F-747BCB9FA059}" type="pres">
      <dgm:prSet presAssocID="{05FD8162-9DF3-5C4B-97D5-400EBC7CBDE4}" presName="parentLeftMargin" presStyleLbl="node1" presStyleIdx="0" presStyleCnt="5"/>
      <dgm:spPr/>
    </dgm:pt>
    <dgm:pt modelId="{1BE5B508-99DB-FF43-A7E6-6348532AFEB0}" type="pres">
      <dgm:prSet presAssocID="{05FD8162-9DF3-5C4B-97D5-400EBC7CBDE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9077DF-98A5-E844-9932-27CA67899C5A}" type="pres">
      <dgm:prSet presAssocID="{05FD8162-9DF3-5C4B-97D5-400EBC7CBDE4}" presName="negativeSpace" presStyleCnt="0"/>
      <dgm:spPr/>
    </dgm:pt>
    <dgm:pt modelId="{472E67EE-95B4-594D-8AA9-A9B9F9783017}" type="pres">
      <dgm:prSet presAssocID="{05FD8162-9DF3-5C4B-97D5-400EBC7CBDE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780EE-332A-174A-A8E5-8219151AD4DB}" type="pres">
      <dgm:prSet presAssocID="{86D60F5B-3802-144E-8E0A-A3E3A0DB5F14}" presName="spaceBetweenRectangles" presStyleCnt="0"/>
      <dgm:spPr/>
    </dgm:pt>
    <dgm:pt modelId="{139B566E-83B8-0D4E-9ABF-7657BB85FAE9}" type="pres">
      <dgm:prSet presAssocID="{295E744E-CD47-2545-BAA9-A1F0579FCBF0}" presName="parentLin" presStyleCnt="0"/>
      <dgm:spPr/>
    </dgm:pt>
    <dgm:pt modelId="{B14DCD62-74DD-0146-BF43-99548C95DAE6}" type="pres">
      <dgm:prSet presAssocID="{295E744E-CD47-2545-BAA9-A1F0579FCBF0}" presName="parentLeftMargin" presStyleLbl="node1" presStyleIdx="1" presStyleCnt="5"/>
      <dgm:spPr/>
    </dgm:pt>
    <dgm:pt modelId="{521303D1-11A5-744D-A118-A2128C691C7F}" type="pres">
      <dgm:prSet presAssocID="{295E744E-CD47-2545-BAA9-A1F0579FCB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A1845B-5020-D745-95A3-2A6F00520353}" type="pres">
      <dgm:prSet presAssocID="{295E744E-CD47-2545-BAA9-A1F0579FCBF0}" presName="negativeSpace" presStyleCnt="0"/>
      <dgm:spPr/>
    </dgm:pt>
    <dgm:pt modelId="{3E2C369A-E2FA-B24B-8F7D-0572F83EE0AF}" type="pres">
      <dgm:prSet presAssocID="{295E744E-CD47-2545-BAA9-A1F0579FCBF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D8334-D87D-1848-805F-79B630C1B7FB}" type="pres">
      <dgm:prSet presAssocID="{BB1D3DF1-841D-8547-A5EA-2A1A045A7ADC}" presName="spaceBetweenRectangles" presStyleCnt="0"/>
      <dgm:spPr/>
    </dgm:pt>
    <dgm:pt modelId="{AEC8D6C3-CEDF-5543-BEEB-D6FC135200D1}" type="pres">
      <dgm:prSet presAssocID="{8D031284-FA1F-9043-A232-2A03D055B805}" presName="parentLin" presStyleCnt="0"/>
      <dgm:spPr/>
    </dgm:pt>
    <dgm:pt modelId="{618F9692-14FA-1D45-8CE9-2B083A5F57A7}" type="pres">
      <dgm:prSet presAssocID="{8D031284-FA1F-9043-A232-2A03D055B805}" presName="parentLeftMargin" presStyleLbl="node1" presStyleIdx="2" presStyleCnt="5"/>
      <dgm:spPr/>
    </dgm:pt>
    <dgm:pt modelId="{E416D1CA-120E-784C-AAD3-F7743DD69881}" type="pres">
      <dgm:prSet presAssocID="{8D031284-FA1F-9043-A232-2A03D055B80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87145-AEF7-914A-9193-356AA24F4FE9}" type="pres">
      <dgm:prSet presAssocID="{8D031284-FA1F-9043-A232-2A03D055B805}" presName="negativeSpace" presStyleCnt="0"/>
      <dgm:spPr/>
    </dgm:pt>
    <dgm:pt modelId="{280AD3D8-DB0C-9D4F-9C8B-B339CA4148F0}" type="pres">
      <dgm:prSet presAssocID="{8D031284-FA1F-9043-A232-2A03D055B805}" presName="childText" presStyleLbl="conFgAcc1" presStyleIdx="3" presStyleCnt="5">
        <dgm:presLayoutVars>
          <dgm:bulletEnabled val="1"/>
        </dgm:presLayoutVars>
      </dgm:prSet>
      <dgm:spPr/>
    </dgm:pt>
    <dgm:pt modelId="{7E41AB65-0052-D742-8D92-6C2D895F29CD}" type="pres">
      <dgm:prSet presAssocID="{EBA753E1-5B35-A744-82B8-78688A467EB2}" presName="spaceBetweenRectangles" presStyleCnt="0"/>
      <dgm:spPr/>
    </dgm:pt>
    <dgm:pt modelId="{BCFB589C-00E3-224C-8ED7-C37347BE58F1}" type="pres">
      <dgm:prSet presAssocID="{5218547B-6080-B74F-B2A1-83A589B2EF64}" presName="parentLin" presStyleCnt="0"/>
      <dgm:spPr/>
    </dgm:pt>
    <dgm:pt modelId="{5E0BA1A3-E399-5E43-B46C-4E418BB533AD}" type="pres">
      <dgm:prSet presAssocID="{5218547B-6080-B74F-B2A1-83A589B2EF64}" presName="parentLeftMargin" presStyleLbl="node1" presStyleIdx="3" presStyleCnt="5"/>
      <dgm:spPr/>
    </dgm:pt>
    <dgm:pt modelId="{A88B9FBF-701E-5240-9B41-E78FD35A2FDF}" type="pres">
      <dgm:prSet presAssocID="{5218547B-6080-B74F-B2A1-83A589B2EF6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4C204-9625-404F-B9B5-B2E7225E3D72}" type="pres">
      <dgm:prSet presAssocID="{5218547B-6080-B74F-B2A1-83A589B2EF64}" presName="negativeSpace" presStyleCnt="0"/>
      <dgm:spPr/>
    </dgm:pt>
    <dgm:pt modelId="{9E98C096-8CB0-8346-8D03-1C8FC2D6011C}" type="pres">
      <dgm:prSet presAssocID="{5218547B-6080-B74F-B2A1-83A589B2EF6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265994B-6DFB-184D-B414-8169E6A7C503}" srcId="{051C17E8-24F5-5E4B-AAD9-E21CC9960A7A}" destId="{1C505E07-C0DC-904C-BDC8-2637C798B7B3}" srcOrd="0" destOrd="0" parTransId="{59B6DB9D-BD48-B34E-AB8F-8693162417FE}" sibTransId="{FE016555-B83C-3D45-A868-C5573E546205}"/>
    <dgm:cxn modelId="{98DB7081-D570-AC46-B8D6-A8B5B2A0D21B}" srcId="{051C17E8-24F5-5E4B-AAD9-E21CC9960A7A}" destId="{8D031284-FA1F-9043-A232-2A03D055B805}" srcOrd="3" destOrd="0" parTransId="{DCA29E9E-91E1-C740-AAF5-336BC9524E68}" sibTransId="{EBA753E1-5B35-A744-82B8-78688A467EB2}"/>
    <dgm:cxn modelId="{773D8096-01EE-5048-B9FD-DEE9046F359D}" type="presOf" srcId="{1C505E07-C0DC-904C-BDC8-2637C798B7B3}" destId="{45035466-8F09-C64A-8445-94D3066EAD4E}" srcOrd="1" destOrd="0" presId="urn:microsoft.com/office/officeart/2005/8/layout/list1"/>
    <dgm:cxn modelId="{DE90C602-8C3F-0044-BA84-E4450D164B22}" type="presOf" srcId="{8D031284-FA1F-9043-A232-2A03D055B805}" destId="{E416D1CA-120E-784C-AAD3-F7743DD69881}" srcOrd="1" destOrd="0" presId="urn:microsoft.com/office/officeart/2005/8/layout/list1"/>
    <dgm:cxn modelId="{D9E92248-7A5D-754D-AEB9-21B2DFF69FCD}" type="presOf" srcId="{5218547B-6080-B74F-B2A1-83A589B2EF64}" destId="{5E0BA1A3-E399-5E43-B46C-4E418BB533AD}" srcOrd="0" destOrd="0" presId="urn:microsoft.com/office/officeart/2005/8/layout/list1"/>
    <dgm:cxn modelId="{98E4E3C2-51A8-CF4D-B428-66F01F582116}" type="presOf" srcId="{295E744E-CD47-2545-BAA9-A1F0579FCBF0}" destId="{B14DCD62-74DD-0146-BF43-99548C95DAE6}" srcOrd="0" destOrd="0" presId="urn:microsoft.com/office/officeart/2005/8/layout/list1"/>
    <dgm:cxn modelId="{211B6A9B-4509-A940-8D3E-271304A96DD3}" type="presOf" srcId="{1C505E07-C0DC-904C-BDC8-2637C798B7B3}" destId="{CCBF9584-6056-8042-8394-E973494878D2}" srcOrd="0" destOrd="0" presId="urn:microsoft.com/office/officeart/2005/8/layout/list1"/>
    <dgm:cxn modelId="{AAD78861-1319-0047-AD19-3EDC464D183D}" type="presOf" srcId="{05FD8162-9DF3-5C4B-97D5-400EBC7CBDE4}" destId="{8721FDB1-7996-164A-943F-747BCB9FA059}" srcOrd="0" destOrd="0" presId="urn:microsoft.com/office/officeart/2005/8/layout/list1"/>
    <dgm:cxn modelId="{57E971DA-0BC7-2A45-B21C-2C71B244B874}" srcId="{051C17E8-24F5-5E4B-AAD9-E21CC9960A7A}" destId="{5218547B-6080-B74F-B2A1-83A589B2EF64}" srcOrd="4" destOrd="0" parTransId="{0CDE964A-D889-144D-810F-1DDFA67C0723}" sibTransId="{F772D848-47FB-A64B-980F-BC34B1709F85}"/>
    <dgm:cxn modelId="{C1B551C5-2BB6-F040-9EAA-6F02EFD52E43}" type="presOf" srcId="{5218547B-6080-B74F-B2A1-83A589B2EF64}" destId="{A88B9FBF-701E-5240-9B41-E78FD35A2FDF}" srcOrd="1" destOrd="0" presId="urn:microsoft.com/office/officeart/2005/8/layout/list1"/>
    <dgm:cxn modelId="{F907C4E4-AA42-4449-9DE1-1AEE35439AB4}" srcId="{051C17E8-24F5-5E4B-AAD9-E21CC9960A7A}" destId="{05FD8162-9DF3-5C4B-97D5-400EBC7CBDE4}" srcOrd="1" destOrd="0" parTransId="{B31F8606-F628-FE48-97F0-3B88D4B034E0}" sibTransId="{86D60F5B-3802-144E-8E0A-A3E3A0DB5F14}"/>
    <dgm:cxn modelId="{00BA9665-36CF-2D4D-AB66-FCD74B164733}" type="presOf" srcId="{051C17E8-24F5-5E4B-AAD9-E21CC9960A7A}" destId="{CF570CE3-CD3C-174B-9FFB-BEC90B9ED355}" srcOrd="0" destOrd="0" presId="urn:microsoft.com/office/officeart/2005/8/layout/list1"/>
    <dgm:cxn modelId="{497787A2-CB46-6249-9011-6E73AE431024}" type="presOf" srcId="{8D031284-FA1F-9043-A232-2A03D055B805}" destId="{618F9692-14FA-1D45-8CE9-2B083A5F57A7}" srcOrd="0" destOrd="0" presId="urn:microsoft.com/office/officeart/2005/8/layout/list1"/>
    <dgm:cxn modelId="{20CDD2D5-DED4-BD45-A286-E3048032F615}" type="presOf" srcId="{05FD8162-9DF3-5C4B-97D5-400EBC7CBDE4}" destId="{1BE5B508-99DB-FF43-A7E6-6348532AFEB0}" srcOrd="1" destOrd="0" presId="urn:microsoft.com/office/officeart/2005/8/layout/list1"/>
    <dgm:cxn modelId="{6C6BA1E4-4A2A-0F47-8A4D-B517C7C7D890}" srcId="{051C17E8-24F5-5E4B-AAD9-E21CC9960A7A}" destId="{295E744E-CD47-2545-BAA9-A1F0579FCBF0}" srcOrd="2" destOrd="0" parTransId="{A5E58BC0-0BEF-D94B-8979-CC696AC2D1A0}" sibTransId="{BB1D3DF1-841D-8547-A5EA-2A1A045A7ADC}"/>
    <dgm:cxn modelId="{6D294DBF-DF2B-4041-B34E-A877EC52A8D0}" type="presOf" srcId="{295E744E-CD47-2545-BAA9-A1F0579FCBF0}" destId="{521303D1-11A5-744D-A118-A2128C691C7F}" srcOrd="1" destOrd="0" presId="urn:microsoft.com/office/officeart/2005/8/layout/list1"/>
    <dgm:cxn modelId="{FC42F7BF-A58C-974D-9649-556DF5AF2466}" type="presParOf" srcId="{CF570CE3-CD3C-174B-9FFB-BEC90B9ED355}" destId="{EFFAA6D7-582F-FE46-8F2D-9D2BF7D0BED5}" srcOrd="0" destOrd="0" presId="urn:microsoft.com/office/officeart/2005/8/layout/list1"/>
    <dgm:cxn modelId="{75AF7692-BB47-5C40-94B6-9067FCB0A357}" type="presParOf" srcId="{EFFAA6D7-582F-FE46-8F2D-9D2BF7D0BED5}" destId="{CCBF9584-6056-8042-8394-E973494878D2}" srcOrd="0" destOrd="0" presId="urn:microsoft.com/office/officeart/2005/8/layout/list1"/>
    <dgm:cxn modelId="{C352DC72-533A-6D44-85CF-2549ADF3214B}" type="presParOf" srcId="{EFFAA6D7-582F-FE46-8F2D-9D2BF7D0BED5}" destId="{45035466-8F09-C64A-8445-94D3066EAD4E}" srcOrd="1" destOrd="0" presId="urn:microsoft.com/office/officeart/2005/8/layout/list1"/>
    <dgm:cxn modelId="{6147EF4A-0C42-B04D-80D4-CD0B1574A3A2}" type="presParOf" srcId="{CF570CE3-CD3C-174B-9FFB-BEC90B9ED355}" destId="{F9AE72F3-E744-D644-92CB-E6A73EF919E9}" srcOrd="1" destOrd="0" presId="urn:microsoft.com/office/officeart/2005/8/layout/list1"/>
    <dgm:cxn modelId="{F533B27E-845F-0F41-A80A-904A48B10616}" type="presParOf" srcId="{CF570CE3-CD3C-174B-9FFB-BEC90B9ED355}" destId="{85261975-02D3-274A-9C35-2FDD74DE455D}" srcOrd="2" destOrd="0" presId="urn:microsoft.com/office/officeart/2005/8/layout/list1"/>
    <dgm:cxn modelId="{C4E33A2D-E4A3-E449-87B4-DE127C32C6EE}" type="presParOf" srcId="{CF570CE3-CD3C-174B-9FFB-BEC90B9ED355}" destId="{53FB3D3D-30BF-4543-90EC-25CEE7AF667C}" srcOrd="3" destOrd="0" presId="urn:microsoft.com/office/officeart/2005/8/layout/list1"/>
    <dgm:cxn modelId="{BC36FE69-BDDF-F840-BAC6-56176601D23B}" type="presParOf" srcId="{CF570CE3-CD3C-174B-9FFB-BEC90B9ED355}" destId="{ABC0B951-A0B5-9F4F-A506-4685D1993797}" srcOrd="4" destOrd="0" presId="urn:microsoft.com/office/officeart/2005/8/layout/list1"/>
    <dgm:cxn modelId="{4DEFF53C-E0EE-3348-95B8-833EC7AC11B5}" type="presParOf" srcId="{ABC0B951-A0B5-9F4F-A506-4685D1993797}" destId="{8721FDB1-7996-164A-943F-747BCB9FA059}" srcOrd="0" destOrd="0" presId="urn:microsoft.com/office/officeart/2005/8/layout/list1"/>
    <dgm:cxn modelId="{ECA03CAA-17BC-5B4B-84BD-78E9A3295F2E}" type="presParOf" srcId="{ABC0B951-A0B5-9F4F-A506-4685D1993797}" destId="{1BE5B508-99DB-FF43-A7E6-6348532AFEB0}" srcOrd="1" destOrd="0" presId="urn:microsoft.com/office/officeart/2005/8/layout/list1"/>
    <dgm:cxn modelId="{3B9207D3-7172-184B-BD04-B9E9ACED076D}" type="presParOf" srcId="{CF570CE3-CD3C-174B-9FFB-BEC90B9ED355}" destId="{4E9077DF-98A5-E844-9932-27CA67899C5A}" srcOrd="5" destOrd="0" presId="urn:microsoft.com/office/officeart/2005/8/layout/list1"/>
    <dgm:cxn modelId="{DF98BD92-8D44-4A48-A34B-3B8B937FD248}" type="presParOf" srcId="{CF570CE3-CD3C-174B-9FFB-BEC90B9ED355}" destId="{472E67EE-95B4-594D-8AA9-A9B9F9783017}" srcOrd="6" destOrd="0" presId="urn:microsoft.com/office/officeart/2005/8/layout/list1"/>
    <dgm:cxn modelId="{4B46C54F-1E0F-F548-AEC2-75EDCB1F45AE}" type="presParOf" srcId="{CF570CE3-CD3C-174B-9FFB-BEC90B9ED355}" destId="{1E6780EE-332A-174A-A8E5-8219151AD4DB}" srcOrd="7" destOrd="0" presId="urn:microsoft.com/office/officeart/2005/8/layout/list1"/>
    <dgm:cxn modelId="{66B1E40F-D183-554B-9B19-C68A5B247CC1}" type="presParOf" srcId="{CF570CE3-CD3C-174B-9FFB-BEC90B9ED355}" destId="{139B566E-83B8-0D4E-9ABF-7657BB85FAE9}" srcOrd="8" destOrd="0" presId="urn:microsoft.com/office/officeart/2005/8/layout/list1"/>
    <dgm:cxn modelId="{0F571986-D8F6-6744-B1EB-F0A016CF9408}" type="presParOf" srcId="{139B566E-83B8-0D4E-9ABF-7657BB85FAE9}" destId="{B14DCD62-74DD-0146-BF43-99548C95DAE6}" srcOrd="0" destOrd="0" presId="urn:microsoft.com/office/officeart/2005/8/layout/list1"/>
    <dgm:cxn modelId="{672235B7-1F48-0C46-8791-75C10E2929A9}" type="presParOf" srcId="{139B566E-83B8-0D4E-9ABF-7657BB85FAE9}" destId="{521303D1-11A5-744D-A118-A2128C691C7F}" srcOrd="1" destOrd="0" presId="urn:microsoft.com/office/officeart/2005/8/layout/list1"/>
    <dgm:cxn modelId="{9B2E8C63-04BE-D246-AEB7-1F10668D325F}" type="presParOf" srcId="{CF570CE3-CD3C-174B-9FFB-BEC90B9ED355}" destId="{CDA1845B-5020-D745-95A3-2A6F00520353}" srcOrd="9" destOrd="0" presId="urn:microsoft.com/office/officeart/2005/8/layout/list1"/>
    <dgm:cxn modelId="{3110F434-1CA4-C140-98E5-F48611E6020B}" type="presParOf" srcId="{CF570CE3-CD3C-174B-9FFB-BEC90B9ED355}" destId="{3E2C369A-E2FA-B24B-8F7D-0572F83EE0AF}" srcOrd="10" destOrd="0" presId="urn:microsoft.com/office/officeart/2005/8/layout/list1"/>
    <dgm:cxn modelId="{9203B814-0BA6-D04C-9F14-B2D1281A9026}" type="presParOf" srcId="{CF570CE3-CD3C-174B-9FFB-BEC90B9ED355}" destId="{27DD8334-D87D-1848-805F-79B630C1B7FB}" srcOrd="11" destOrd="0" presId="urn:microsoft.com/office/officeart/2005/8/layout/list1"/>
    <dgm:cxn modelId="{015090FC-5A6A-2F4A-9B1D-B34F67FB3AC9}" type="presParOf" srcId="{CF570CE3-CD3C-174B-9FFB-BEC90B9ED355}" destId="{AEC8D6C3-CEDF-5543-BEEB-D6FC135200D1}" srcOrd="12" destOrd="0" presId="urn:microsoft.com/office/officeart/2005/8/layout/list1"/>
    <dgm:cxn modelId="{F533C79D-A7F2-E549-BC51-45F4067BB71D}" type="presParOf" srcId="{AEC8D6C3-CEDF-5543-BEEB-D6FC135200D1}" destId="{618F9692-14FA-1D45-8CE9-2B083A5F57A7}" srcOrd="0" destOrd="0" presId="urn:microsoft.com/office/officeart/2005/8/layout/list1"/>
    <dgm:cxn modelId="{1EE29604-F589-6242-B9E2-4EB6BA30A8E4}" type="presParOf" srcId="{AEC8D6C3-CEDF-5543-BEEB-D6FC135200D1}" destId="{E416D1CA-120E-784C-AAD3-F7743DD69881}" srcOrd="1" destOrd="0" presId="urn:microsoft.com/office/officeart/2005/8/layout/list1"/>
    <dgm:cxn modelId="{440698F2-6FE7-3C45-9D8C-95F9C6752E35}" type="presParOf" srcId="{CF570CE3-CD3C-174B-9FFB-BEC90B9ED355}" destId="{93687145-AEF7-914A-9193-356AA24F4FE9}" srcOrd="13" destOrd="0" presId="urn:microsoft.com/office/officeart/2005/8/layout/list1"/>
    <dgm:cxn modelId="{6F3CD1D3-0D71-6247-A96A-28CAB14BBAC2}" type="presParOf" srcId="{CF570CE3-CD3C-174B-9FFB-BEC90B9ED355}" destId="{280AD3D8-DB0C-9D4F-9C8B-B339CA4148F0}" srcOrd="14" destOrd="0" presId="urn:microsoft.com/office/officeart/2005/8/layout/list1"/>
    <dgm:cxn modelId="{1540CB9D-565C-564D-AA66-2C888643A15A}" type="presParOf" srcId="{CF570CE3-CD3C-174B-9FFB-BEC90B9ED355}" destId="{7E41AB65-0052-D742-8D92-6C2D895F29CD}" srcOrd="15" destOrd="0" presId="urn:microsoft.com/office/officeart/2005/8/layout/list1"/>
    <dgm:cxn modelId="{6AD9CD35-F7A1-8949-AF90-F8A276A982CA}" type="presParOf" srcId="{CF570CE3-CD3C-174B-9FFB-BEC90B9ED355}" destId="{BCFB589C-00E3-224C-8ED7-C37347BE58F1}" srcOrd="16" destOrd="0" presId="urn:microsoft.com/office/officeart/2005/8/layout/list1"/>
    <dgm:cxn modelId="{7A4122F7-4752-5D45-BEF8-62691865DC26}" type="presParOf" srcId="{BCFB589C-00E3-224C-8ED7-C37347BE58F1}" destId="{5E0BA1A3-E399-5E43-B46C-4E418BB533AD}" srcOrd="0" destOrd="0" presId="urn:microsoft.com/office/officeart/2005/8/layout/list1"/>
    <dgm:cxn modelId="{27B15345-0312-0E42-8BCD-2316378DBC72}" type="presParOf" srcId="{BCFB589C-00E3-224C-8ED7-C37347BE58F1}" destId="{A88B9FBF-701E-5240-9B41-E78FD35A2FDF}" srcOrd="1" destOrd="0" presId="urn:microsoft.com/office/officeart/2005/8/layout/list1"/>
    <dgm:cxn modelId="{64BEF422-E7CD-484F-9B6D-F01E037C6064}" type="presParOf" srcId="{CF570CE3-CD3C-174B-9FFB-BEC90B9ED355}" destId="{EED4C204-9625-404F-B9B5-B2E7225E3D72}" srcOrd="17" destOrd="0" presId="urn:microsoft.com/office/officeart/2005/8/layout/list1"/>
    <dgm:cxn modelId="{91BAE912-A52E-F94E-A9B4-023729B8AFE5}" type="presParOf" srcId="{CF570CE3-CD3C-174B-9FFB-BEC90B9ED355}" destId="{9E98C096-8CB0-8346-8D03-1C8FC2D6011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61975-02D3-274A-9C35-2FDD74DE455D}">
      <dsp:nvSpPr>
        <dsp:cNvPr id="0" name=""/>
        <dsp:cNvSpPr/>
      </dsp:nvSpPr>
      <dsp:spPr>
        <a:xfrm>
          <a:off x="0" y="782610"/>
          <a:ext cx="73136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35466-8F09-C64A-8445-94D3066EAD4E}">
      <dsp:nvSpPr>
        <dsp:cNvPr id="0" name=""/>
        <dsp:cNvSpPr/>
      </dsp:nvSpPr>
      <dsp:spPr>
        <a:xfrm>
          <a:off x="365680" y="531690"/>
          <a:ext cx="5119529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80000"/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3">
                <a:shade val="80000"/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右手放在投影区域内识别Kinect到投影距离</a:t>
          </a:r>
          <a:endParaRPr lang="en-US" sz="1700" kern="1200" dirty="0"/>
        </a:p>
      </dsp:txBody>
      <dsp:txXfrm>
        <a:off x="390178" y="556188"/>
        <a:ext cx="5070533" cy="452844"/>
      </dsp:txXfrm>
    </dsp:sp>
    <dsp:sp modelId="{472E67EE-95B4-594D-8AA9-A9B9F9783017}">
      <dsp:nvSpPr>
        <dsp:cNvPr id="0" name=""/>
        <dsp:cNvSpPr/>
      </dsp:nvSpPr>
      <dsp:spPr>
        <a:xfrm>
          <a:off x="0" y="1553730"/>
          <a:ext cx="73136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-234636"/>
              <a:satOff val="-23920"/>
              <a:lumOff val="135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5B508-99DB-FF43-A7E6-6348532AFEB0}">
      <dsp:nvSpPr>
        <dsp:cNvPr id="0" name=""/>
        <dsp:cNvSpPr/>
      </dsp:nvSpPr>
      <dsp:spPr>
        <a:xfrm>
          <a:off x="365680" y="1302810"/>
          <a:ext cx="5119529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80000"/>
                <a:hueOff val="-234636"/>
                <a:satOff val="-23920"/>
                <a:lumOff val="13582"/>
                <a:alphaOff val="0"/>
                <a:shade val="30000"/>
                <a:satMod val="150000"/>
              </a:schemeClr>
              <a:schemeClr val="accent3">
                <a:shade val="80000"/>
                <a:hueOff val="-234636"/>
                <a:satOff val="-23920"/>
                <a:lumOff val="13582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右手分别指向投影区域的四个角识别投影位置</a:t>
          </a:r>
          <a:endParaRPr lang="en-US" sz="1700" kern="1200" dirty="0"/>
        </a:p>
      </dsp:txBody>
      <dsp:txXfrm>
        <a:off x="390178" y="1327308"/>
        <a:ext cx="5070533" cy="452844"/>
      </dsp:txXfrm>
    </dsp:sp>
    <dsp:sp modelId="{3E2C369A-E2FA-B24B-8F7D-0572F83EE0AF}">
      <dsp:nvSpPr>
        <dsp:cNvPr id="0" name=""/>
        <dsp:cNvSpPr/>
      </dsp:nvSpPr>
      <dsp:spPr>
        <a:xfrm>
          <a:off x="0" y="2324851"/>
          <a:ext cx="73136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-469271"/>
              <a:satOff val="-47839"/>
              <a:lumOff val="271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303D1-11A5-744D-A118-A2128C691C7F}">
      <dsp:nvSpPr>
        <dsp:cNvPr id="0" name=""/>
        <dsp:cNvSpPr/>
      </dsp:nvSpPr>
      <dsp:spPr>
        <a:xfrm>
          <a:off x="365680" y="2073930"/>
          <a:ext cx="5119529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80000"/>
                <a:hueOff val="-469271"/>
                <a:satOff val="-47839"/>
                <a:lumOff val="27164"/>
                <a:alphaOff val="0"/>
                <a:shade val="30000"/>
                <a:satMod val="150000"/>
              </a:schemeClr>
              <a:schemeClr val="accent3">
                <a:shade val="80000"/>
                <a:hueOff val="-469271"/>
                <a:satOff val="-47839"/>
                <a:lumOff val="27164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监测PPT程序是否开启</a:t>
          </a:r>
          <a:endParaRPr lang="en-US" sz="1700" kern="1200" dirty="0"/>
        </a:p>
      </dsp:txBody>
      <dsp:txXfrm>
        <a:off x="390178" y="2098428"/>
        <a:ext cx="5070533" cy="452844"/>
      </dsp:txXfrm>
    </dsp:sp>
    <dsp:sp modelId="{280AD3D8-DB0C-9D4F-9C8B-B339CA4148F0}">
      <dsp:nvSpPr>
        <dsp:cNvPr id="0" name=""/>
        <dsp:cNvSpPr/>
      </dsp:nvSpPr>
      <dsp:spPr>
        <a:xfrm>
          <a:off x="0" y="3095971"/>
          <a:ext cx="73136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-703907"/>
              <a:satOff val="-71759"/>
              <a:lumOff val="40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6D1CA-120E-784C-AAD3-F7743DD69881}">
      <dsp:nvSpPr>
        <dsp:cNvPr id="0" name=""/>
        <dsp:cNvSpPr/>
      </dsp:nvSpPr>
      <dsp:spPr>
        <a:xfrm>
          <a:off x="365680" y="2845051"/>
          <a:ext cx="5119529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80000"/>
                <a:hueOff val="-703907"/>
                <a:satOff val="-71759"/>
                <a:lumOff val="40746"/>
                <a:alphaOff val="0"/>
                <a:shade val="30000"/>
                <a:satMod val="150000"/>
              </a:schemeClr>
              <a:schemeClr val="accent3">
                <a:shade val="80000"/>
                <a:hueOff val="-703907"/>
                <a:satOff val="-71759"/>
                <a:lumOff val="40746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通过手势和手指向的位置映射到对应的控制操作</a:t>
          </a:r>
          <a:endParaRPr lang="en-US" sz="1700" kern="1200" dirty="0"/>
        </a:p>
      </dsp:txBody>
      <dsp:txXfrm>
        <a:off x="390178" y="2869549"/>
        <a:ext cx="507053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61975-02D3-274A-9C35-2FDD74DE455D}">
      <dsp:nvSpPr>
        <dsp:cNvPr id="0" name=""/>
        <dsp:cNvSpPr/>
      </dsp:nvSpPr>
      <dsp:spPr>
        <a:xfrm>
          <a:off x="0" y="301110"/>
          <a:ext cx="73136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35466-8F09-C64A-8445-94D3066EAD4E}">
      <dsp:nvSpPr>
        <dsp:cNvPr id="0" name=""/>
        <dsp:cNvSpPr/>
      </dsp:nvSpPr>
      <dsp:spPr>
        <a:xfrm>
          <a:off x="365680" y="35430"/>
          <a:ext cx="5119529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2">
                <a:shade val="80000"/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指向屏幕时，显示手指处位置</a:t>
          </a:r>
          <a:endParaRPr lang="en-US" sz="1800" kern="1200" dirty="0"/>
        </a:p>
      </dsp:txBody>
      <dsp:txXfrm>
        <a:off x="391619" y="61369"/>
        <a:ext cx="5067651" cy="479482"/>
      </dsp:txXfrm>
    </dsp:sp>
    <dsp:sp modelId="{472E67EE-95B4-594D-8AA9-A9B9F9783017}">
      <dsp:nvSpPr>
        <dsp:cNvPr id="0" name=""/>
        <dsp:cNvSpPr/>
      </dsp:nvSpPr>
      <dsp:spPr>
        <a:xfrm>
          <a:off x="0" y="1117590"/>
          <a:ext cx="73136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-20880"/>
              <a:lumOff val="116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5B508-99DB-FF43-A7E6-6348532AFEB0}">
      <dsp:nvSpPr>
        <dsp:cNvPr id="0" name=""/>
        <dsp:cNvSpPr/>
      </dsp:nvSpPr>
      <dsp:spPr>
        <a:xfrm>
          <a:off x="365680" y="851910"/>
          <a:ext cx="5119529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-20880"/>
                <a:lumOff val="11675"/>
                <a:alphaOff val="0"/>
                <a:shade val="30000"/>
                <a:satMod val="150000"/>
              </a:schemeClr>
              <a:schemeClr val="accent2">
                <a:shade val="80000"/>
                <a:hueOff val="0"/>
                <a:satOff val="-20880"/>
                <a:lumOff val="11675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放大、缩小屏幕</a:t>
          </a:r>
          <a:endParaRPr lang="en-US" sz="1800" kern="1200" dirty="0"/>
        </a:p>
      </dsp:txBody>
      <dsp:txXfrm>
        <a:off x="391619" y="877849"/>
        <a:ext cx="5067651" cy="479482"/>
      </dsp:txXfrm>
    </dsp:sp>
    <dsp:sp modelId="{3E2C369A-E2FA-B24B-8F7D-0572F83EE0AF}">
      <dsp:nvSpPr>
        <dsp:cNvPr id="0" name=""/>
        <dsp:cNvSpPr/>
      </dsp:nvSpPr>
      <dsp:spPr>
        <a:xfrm>
          <a:off x="0" y="1934070"/>
          <a:ext cx="73136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-41760"/>
              <a:lumOff val="233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303D1-11A5-744D-A118-A2128C691C7F}">
      <dsp:nvSpPr>
        <dsp:cNvPr id="0" name=""/>
        <dsp:cNvSpPr/>
      </dsp:nvSpPr>
      <dsp:spPr>
        <a:xfrm>
          <a:off x="365680" y="1668390"/>
          <a:ext cx="5119529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-41760"/>
                <a:lumOff val="23350"/>
                <a:alphaOff val="0"/>
                <a:shade val="30000"/>
                <a:satMod val="150000"/>
              </a:schemeClr>
              <a:schemeClr val="accent2">
                <a:shade val="80000"/>
                <a:hueOff val="0"/>
                <a:satOff val="-41760"/>
                <a:lumOff val="2335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移动放大后的屏幕</a:t>
          </a:r>
          <a:endParaRPr lang="en-US" sz="1800" kern="1200" dirty="0"/>
        </a:p>
      </dsp:txBody>
      <dsp:txXfrm>
        <a:off x="391619" y="1694329"/>
        <a:ext cx="5067651" cy="479482"/>
      </dsp:txXfrm>
    </dsp:sp>
    <dsp:sp modelId="{280AD3D8-DB0C-9D4F-9C8B-B339CA4148F0}">
      <dsp:nvSpPr>
        <dsp:cNvPr id="0" name=""/>
        <dsp:cNvSpPr/>
      </dsp:nvSpPr>
      <dsp:spPr>
        <a:xfrm>
          <a:off x="0" y="2750551"/>
          <a:ext cx="73136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-62640"/>
              <a:lumOff val="350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6D1CA-120E-784C-AAD3-F7743DD69881}">
      <dsp:nvSpPr>
        <dsp:cNvPr id="0" name=""/>
        <dsp:cNvSpPr/>
      </dsp:nvSpPr>
      <dsp:spPr>
        <a:xfrm>
          <a:off x="365680" y="2484871"/>
          <a:ext cx="5119529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-62640"/>
                <a:lumOff val="35025"/>
                <a:alphaOff val="0"/>
                <a:shade val="30000"/>
                <a:satMod val="150000"/>
              </a:schemeClr>
              <a:schemeClr val="accent2">
                <a:shade val="80000"/>
                <a:hueOff val="0"/>
                <a:satOff val="-62640"/>
                <a:lumOff val="35025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根据手势识别判断下一页、上一页操作</a:t>
          </a:r>
          <a:endParaRPr lang="en-US" sz="1800" kern="1200" dirty="0"/>
        </a:p>
      </dsp:txBody>
      <dsp:txXfrm>
        <a:off x="391619" y="2510810"/>
        <a:ext cx="5067651" cy="479482"/>
      </dsp:txXfrm>
    </dsp:sp>
    <dsp:sp modelId="{9E98C096-8CB0-8346-8D03-1C8FC2D6011C}">
      <dsp:nvSpPr>
        <dsp:cNvPr id="0" name=""/>
        <dsp:cNvSpPr/>
      </dsp:nvSpPr>
      <dsp:spPr>
        <a:xfrm>
          <a:off x="0" y="3567031"/>
          <a:ext cx="731361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-83520"/>
              <a:lumOff val="467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B9FBF-701E-5240-9B41-E78FD35A2FDF}">
      <dsp:nvSpPr>
        <dsp:cNvPr id="0" name=""/>
        <dsp:cNvSpPr/>
      </dsp:nvSpPr>
      <dsp:spPr>
        <a:xfrm>
          <a:off x="365680" y="3301351"/>
          <a:ext cx="5119529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-83520"/>
                <a:lumOff val="46700"/>
                <a:alphaOff val="0"/>
                <a:shade val="30000"/>
                <a:satMod val="150000"/>
              </a:schemeClr>
              <a:schemeClr val="accent2">
                <a:shade val="80000"/>
                <a:hueOff val="0"/>
                <a:satOff val="-83520"/>
                <a:lumOff val="4670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06" tIns="0" rIns="1935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点击屏幕上的超链接</a:t>
          </a:r>
          <a:endParaRPr lang="en-US" sz="1800" kern="1200" dirty="0"/>
        </a:p>
      </dsp:txBody>
      <dsp:txXfrm>
        <a:off x="391619" y="3327290"/>
        <a:ext cx="506765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9EB5ECD5-515E-4817-8A06-1D2ED2C83850}" type="datetime4">
              <a:rPr lang="en-US" smtClean="0"/>
              <a:pPr/>
              <a:t>June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June 19,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75B21D6-9EE7-404A-999F-CF7933C9C168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ABB96988-64E5-BA41-9540-E74786222E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 err="1" smtClean="0">
                <a:solidFill>
                  <a:schemeClr val="accent4">
                    <a:lumMod val="75000"/>
                  </a:schemeClr>
                </a:solidFill>
              </a:rPr>
              <a:t>PP</a:t>
            </a:r>
            <a:r>
              <a:rPr lang="en-US" altLang="zh-CN" sz="7200" dirty="0" err="1" smtClean="0"/>
              <a:t>Kinec</a:t>
            </a:r>
            <a:r>
              <a:rPr lang="en-US" altLang="zh-CN" sz="7200" dirty="0" err="1" smtClean="0">
                <a:solidFill>
                  <a:srgbClr val="935A0C"/>
                </a:solidFill>
              </a:rPr>
              <a:t>T</a:t>
            </a:r>
            <a:endParaRPr lang="en-US" sz="7200" dirty="0">
              <a:solidFill>
                <a:srgbClr val="935A0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????????"/>
                <a:cs typeface="????????"/>
              </a:rPr>
              <a:t>基于</a:t>
            </a:r>
            <a:r>
              <a:rPr lang="en-US" sz="2800" dirty="0" err="1" smtClean="0">
                <a:latin typeface="????????"/>
                <a:cs typeface="????????"/>
              </a:rPr>
              <a:t>Kinect</a:t>
            </a:r>
            <a:r>
              <a:rPr lang="en-US" sz="2800" dirty="0" err="1" smtClean="0">
                <a:latin typeface="????????"/>
                <a:cs typeface="????????"/>
              </a:rPr>
              <a:t>的</a:t>
            </a:r>
            <a:r>
              <a:rPr lang="en-US" sz="2800" dirty="0" err="1" smtClean="0">
                <a:solidFill>
                  <a:srgbClr val="935A0C"/>
                </a:solidFill>
                <a:latin typeface="????????"/>
                <a:cs typeface="????????"/>
              </a:rPr>
              <a:t>PPT</a:t>
            </a:r>
            <a:r>
              <a:rPr lang="en-US" sz="2800" dirty="0" err="1">
                <a:latin typeface="????????"/>
                <a:cs typeface="????????"/>
              </a:rPr>
              <a:t>控制软件</a:t>
            </a:r>
            <a:endParaRPr lang="en-US" sz="2800" dirty="0">
              <a:latin typeface="????????"/>
              <a:cs typeface="????????"/>
            </a:endParaRPr>
          </a:p>
        </p:txBody>
      </p:sp>
    </p:spTree>
    <p:extLst>
      <p:ext uri="{BB962C8B-B14F-4D97-AF65-F5344CB8AC3E}">
        <p14:creationId xmlns:p14="http://schemas.microsoft.com/office/powerpoint/2010/main" val="141529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校准算法说明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右手放在投影区域</a:t>
            </a:r>
            <a:r>
              <a:rPr lang="en-US" dirty="0" err="1" smtClean="0"/>
              <a:t>内</a:t>
            </a:r>
            <a:r>
              <a:rPr lang="en-US" dirty="0" err="1" smtClean="0"/>
              <a:t>，得到</a:t>
            </a:r>
            <a:r>
              <a:rPr lang="en-US" dirty="0" err="1" smtClean="0"/>
              <a:t>Kinect</a:t>
            </a:r>
            <a:r>
              <a:rPr lang="en-US" dirty="0" err="1"/>
              <a:t>到投影距</a:t>
            </a:r>
            <a:r>
              <a:rPr lang="en-US" dirty="0" err="1" smtClean="0"/>
              <a:t>离</a:t>
            </a:r>
            <a:r>
              <a:rPr lang="en-US" dirty="0" err="1" smtClean="0"/>
              <a:t>D</a:t>
            </a:r>
            <a:endParaRPr lang="en-US" dirty="0" smtClean="0"/>
          </a:p>
          <a:p>
            <a:r>
              <a:rPr lang="en-US" dirty="0" err="1"/>
              <a:t>右手分别指向投影区域的四个</a:t>
            </a:r>
            <a:r>
              <a:rPr lang="en-US" dirty="0" err="1" smtClean="0"/>
              <a:t>角</a:t>
            </a:r>
            <a:r>
              <a:rPr lang="en-US" dirty="0" err="1" smtClean="0"/>
              <a:t>，通过右手腕和右肩向量和D的相似三角形关系，得到</a:t>
            </a:r>
            <a:r>
              <a:rPr lang="en-US" dirty="0" err="1" smtClean="0"/>
              <a:t>投</a:t>
            </a:r>
            <a:r>
              <a:rPr lang="en-US" dirty="0" err="1"/>
              <a:t>影位</a:t>
            </a:r>
            <a:r>
              <a:rPr lang="en-US" dirty="0" err="1" smtClean="0"/>
              <a:t>置</a:t>
            </a:r>
            <a:r>
              <a:rPr lang="en-US" dirty="0" err="1" smtClean="0"/>
              <a:t>的上下左右四个值</a:t>
            </a:r>
            <a:endParaRPr lang="en-US" dirty="0" smtClean="0"/>
          </a:p>
          <a:p>
            <a:r>
              <a:rPr lang="en-US" dirty="0" err="1" smtClean="0"/>
              <a:t>判断手指位置对应屏幕的位置时，同样用此时右手腕和右肩向量和D得到投影位置，再提供比例关系得到对应屏幕的位置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手势控制详细说明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$0@F9_8)}XYERJ{Q2@4_U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35138"/>
            <a:ext cx="8429625" cy="38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演讲幻灯片控制的传统方法 No.1</a:t>
            </a:r>
            <a:endParaRPr lang="en-US" sz="2800" dirty="0"/>
          </a:p>
        </p:txBody>
      </p:sp>
      <p:sp>
        <p:nvSpPr>
          <p:cNvPr id="6" name="Smiley Face 5"/>
          <p:cNvSpPr/>
          <p:nvPr/>
        </p:nvSpPr>
        <p:spPr>
          <a:xfrm>
            <a:off x="3921125" y="2079625"/>
            <a:ext cx="1428750" cy="1428750"/>
          </a:xfrm>
          <a:prstGeom prst="smileyFace">
            <a:avLst>
              <a:gd name="adj" fmla="val -4653"/>
            </a:avLst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 rot="10800000">
            <a:off x="3190872" y="4483101"/>
            <a:ext cx="2905127" cy="596900"/>
          </a:xfrm>
          <a:prstGeom prst="trapezoid">
            <a:avLst>
              <a:gd name="adj" fmla="val 90201"/>
            </a:avLst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rot="10800000">
            <a:off x="3413125" y="3873500"/>
            <a:ext cx="2476500" cy="1206500"/>
          </a:xfrm>
          <a:prstGeom prst="trapezoid">
            <a:avLst>
              <a:gd name="adj" fmla="val 210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87749" y="5456793"/>
            <a:ext cx="230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演讲者站在电脑前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4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演讲幻灯片控制的传统方法 No.</a:t>
            </a:r>
            <a:r>
              <a:rPr lang="en-US" altLang="zh-CN" sz="2800" dirty="0" smtClean="0"/>
              <a:t>2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02287" y="3337985"/>
            <a:ext cx="1936753" cy="2000252"/>
            <a:chOff x="3190872" y="2079625"/>
            <a:chExt cx="2905127" cy="3000376"/>
          </a:xfrm>
        </p:grpSpPr>
        <p:sp>
          <p:nvSpPr>
            <p:cNvPr id="6" name="Smiley Face 5"/>
            <p:cNvSpPr/>
            <p:nvPr/>
          </p:nvSpPr>
          <p:spPr>
            <a:xfrm>
              <a:off x="3921125" y="2079625"/>
              <a:ext cx="1428750" cy="1428750"/>
            </a:xfrm>
            <a:prstGeom prst="smileyFace">
              <a:avLst>
                <a:gd name="adj" fmla="val -4653"/>
              </a:avLst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3190872" y="4483101"/>
              <a:ext cx="2905127" cy="596900"/>
            </a:xfrm>
            <a:prstGeom prst="trapezoid">
              <a:avLst>
                <a:gd name="adj" fmla="val 90201"/>
              </a:avLst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3413125" y="3873500"/>
              <a:ext cx="2476500" cy="1206500"/>
            </a:xfrm>
            <a:prstGeom prst="trapezoid">
              <a:avLst>
                <a:gd name="adj" fmla="val 2105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87749" y="5456793"/>
            <a:ext cx="230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委托他人控制</a:t>
            </a:r>
            <a:endParaRPr lang="en-US" sz="2000" dirty="0"/>
          </a:p>
        </p:txBody>
      </p:sp>
      <p:sp>
        <p:nvSpPr>
          <p:cNvPr id="4" name="Smiley Face 3"/>
          <p:cNvSpPr/>
          <p:nvPr/>
        </p:nvSpPr>
        <p:spPr>
          <a:xfrm>
            <a:off x="4159250" y="1746250"/>
            <a:ext cx="3032125" cy="3032125"/>
          </a:xfrm>
          <a:prstGeom prst="smileyFace">
            <a:avLst>
              <a:gd name="adj" fmla="val -4653"/>
            </a:avLst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演讲幻灯片控制的传统方法 No.3</a:t>
            </a:r>
            <a:endParaRPr lang="en-US" sz="2800" dirty="0"/>
          </a:p>
        </p:txBody>
      </p:sp>
      <p:sp>
        <p:nvSpPr>
          <p:cNvPr id="6" name="Smiley Face 5"/>
          <p:cNvSpPr/>
          <p:nvPr/>
        </p:nvSpPr>
        <p:spPr>
          <a:xfrm>
            <a:off x="6096000" y="1873250"/>
            <a:ext cx="1428750" cy="1428750"/>
          </a:xfrm>
          <a:prstGeom prst="smileyFace">
            <a:avLst>
              <a:gd name="adj" fmla="val -4653"/>
            </a:avLst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4400" y="3768726"/>
            <a:ext cx="2905127" cy="1206501"/>
            <a:chOff x="3190872" y="3873500"/>
            <a:chExt cx="2905127" cy="1206501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3190872" y="4483101"/>
              <a:ext cx="2905127" cy="596900"/>
            </a:xfrm>
            <a:prstGeom prst="trapezoid">
              <a:avLst>
                <a:gd name="adj" fmla="val 90201"/>
              </a:avLst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3413125" y="3873500"/>
              <a:ext cx="2476500" cy="1206500"/>
            </a:xfrm>
            <a:prstGeom prst="trapezoid">
              <a:avLst>
                <a:gd name="adj" fmla="val 2105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51124" y="5456793"/>
            <a:ext cx="464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演讲者需要操作电脑时走到电脑前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6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演讲幻灯片控制的传统方法 No.3</a:t>
            </a:r>
            <a:endParaRPr lang="en-US" sz="2800" dirty="0"/>
          </a:p>
        </p:txBody>
      </p:sp>
      <p:sp>
        <p:nvSpPr>
          <p:cNvPr id="6" name="Smiley Face 5"/>
          <p:cNvSpPr/>
          <p:nvPr/>
        </p:nvSpPr>
        <p:spPr>
          <a:xfrm>
            <a:off x="6096000" y="1873250"/>
            <a:ext cx="1428750" cy="1428750"/>
          </a:xfrm>
          <a:prstGeom prst="smileyFace">
            <a:avLst>
              <a:gd name="adj" fmla="val -4653"/>
            </a:avLst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90875" y="5456793"/>
            <a:ext cx="293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演讲者使用红外控制棒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476499" y="2278062"/>
            <a:ext cx="714376" cy="2516188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51124" y="2746375"/>
            <a:ext cx="365126" cy="365126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0649" y="3343275"/>
            <a:ext cx="365126" cy="365126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76524" y="3930650"/>
            <a:ext cx="365126" cy="365126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83274" y="3492279"/>
            <a:ext cx="113705" cy="400494"/>
            <a:chOff x="2628899" y="2430462"/>
            <a:chExt cx="714376" cy="2516188"/>
          </a:xfrm>
        </p:grpSpPr>
        <p:sp>
          <p:nvSpPr>
            <p:cNvPr id="15" name="Rectangle 14"/>
            <p:cNvSpPr/>
            <p:nvPr/>
          </p:nvSpPr>
          <p:spPr>
            <a:xfrm>
              <a:off x="2628899" y="2430462"/>
              <a:ext cx="714376" cy="2516188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03524" y="2898775"/>
              <a:ext cx="365126" cy="365126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13049" y="3495675"/>
              <a:ext cx="365126" cy="365126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28924" y="4083050"/>
              <a:ext cx="365126" cy="365126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3317875" y="2373312"/>
            <a:ext cx="2486024" cy="106521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17875" y="3930650"/>
            <a:ext cx="2486024" cy="8636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/>
              <a:t>我们提供的控制方式</a:t>
            </a:r>
            <a:endParaRPr lang="en-US" sz="2800" dirty="0"/>
          </a:p>
        </p:txBody>
      </p:sp>
      <p:sp>
        <p:nvSpPr>
          <p:cNvPr id="4" name="Smiley Face 3"/>
          <p:cNvSpPr/>
          <p:nvPr/>
        </p:nvSpPr>
        <p:spPr>
          <a:xfrm>
            <a:off x="3881437" y="1468437"/>
            <a:ext cx="1666875" cy="1666875"/>
          </a:xfrm>
          <a:prstGeom prst="smileyFac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714875" y="3135312"/>
            <a:ext cx="31750" cy="1293813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730625" y="4429125"/>
            <a:ext cx="1016000" cy="10160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46625" y="4429125"/>
            <a:ext cx="1016000" cy="10160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30750" y="3365500"/>
            <a:ext cx="1539875" cy="333375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190875" y="3365500"/>
            <a:ext cx="1524000" cy="333375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8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使用流程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616655"/>
              </p:ext>
            </p:extLst>
          </p:nvPr>
        </p:nvGraphicFramePr>
        <p:xfrm>
          <a:off x="914400" y="1735138"/>
          <a:ext cx="7313613" cy="40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69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35448"/>
              </p:ext>
            </p:extLst>
          </p:nvPr>
        </p:nvGraphicFramePr>
        <p:xfrm>
          <a:off x="914400" y="1735138"/>
          <a:ext cx="7313613" cy="40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94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4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92</TotalTime>
  <Words>366</Words>
  <Application>Microsoft Macintosh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Inkwell</vt:lpstr>
      <vt:lpstr>PPKinecT</vt:lpstr>
      <vt:lpstr>演讲幻灯片控制的传统方法 No.1</vt:lpstr>
      <vt:lpstr>演讲幻灯片控制的传统方法 No.2</vt:lpstr>
      <vt:lpstr>演讲幻灯片控制的传统方法 No.3</vt:lpstr>
      <vt:lpstr>演讲幻灯片控制的传统方法 No.3</vt:lpstr>
      <vt:lpstr>我们提供的控制方式</vt:lpstr>
      <vt:lpstr>使用流程</vt:lpstr>
      <vt:lpstr>主要功能</vt:lpstr>
      <vt:lpstr>演示</vt:lpstr>
      <vt:lpstr>校准算法说明</vt:lpstr>
      <vt:lpstr>手势控制详细说明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PPKinecT</dc:title>
  <dc:creator>Ovilia Zhang</dc:creator>
  <cp:lastModifiedBy>Ovilia Zhang</cp:lastModifiedBy>
  <cp:revision>21</cp:revision>
  <dcterms:created xsi:type="dcterms:W3CDTF">2012-06-19T13:08:48Z</dcterms:created>
  <dcterms:modified xsi:type="dcterms:W3CDTF">2012-06-19T14:40:53Z</dcterms:modified>
</cp:coreProperties>
</file>