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Amatic SC"/>
      <p:regular r:id="rId12"/>
      <p:bold r:id="rId13"/>
    </p:embeddedFont>
    <p:embeddedFont>
      <p:font typeface="Source Code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C468B76-D788-46B3-B379-3D67EED51284}">
  <a:tblStyle styleId="{0C468B76-D788-46B3-B379-3D67EED512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24254f4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24254f4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24254f49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24254f49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4254f49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24254f49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24254f49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24254f4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Pronoun resolution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results of the Core-NLP homework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GCOVERFLOW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Work around by using the -Xmx1g option.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E.g: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600"/>
              <a:t>Avisheks-MacBook-Pro:stanford-corenlp-full-2018-10-05 ovishake$ java -Xmx1g -cp "*" edu.stanford.nlp.pipeline.StanfordCoreNLP -annotators tokenize, ssplit, pos, lemma, ner -outputFormat json -file Feb28_GroupA.txt</a:t>
            </a:r>
            <a:endParaRPr sz="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600"/>
              <a:t>[main] INFO edu.stanford.nlp.pipeline.StanfordCoreNLP - Adding annotator tokenize</a:t>
            </a:r>
            <a:endParaRPr sz="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600"/>
              <a:t>Processing file /Users/ovishake/Desktop/Docker/stanford-corenlp-full-2018-10-05/Feb28_GroupA.txt ... writing to /Users/ovishake/Desktop/Docker/stanford-corenlp-full-2018-10-05/Feb28_GroupA.txt.json</a:t>
            </a:r>
            <a:endParaRPr sz="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600"/>
              <a:t>Annotating file /Users/ovishake/Desktop/Docker/stanford-corenlp-full-2018-10-05/Feb28_GroupA.txt ... done [0.2 sec].</a:t>
            </a:r>
            <a:endParaRPr sz="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data data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runfile('/Users/ovishake/Desktop/Docker/soco hw/groupa.py', wdir='/Users/ovishake/Desktop/Docker/soco hw')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{'jake': 0, 'josh': 0, 'ted': 0, 'tony': 0, 'george': 0, 'nick': 0, 'michael': 0, 'david': 0, 'matthew': 0, 'aaron': 49, 'rick': 0, 'luke': 18, 'john': 0}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{'rebecca': 0, 'lynn': 0, 'meg': 0, 'caroline': 24, 'mara': 0, 'cintihia': 0, 'ariel': 0, 'eva': 0, 'leah': 0, 'macy': 0, 'amy': 0, 'michelle': 0, 'july': 0, 'vicky': 0, 'judith': 18, 'tia': 0, 'rita': 81, 'cinthia': 0}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runfile('/Users/ovishake/Desktop/Docker/soco hw/groupb.py', wdir='/Users/ovishake/Desktop/Docker/soco hw')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{'jake': 0, 'josh': 30, 'ted': 37, 'tony': 0, 'george': 0, 'nick': 0, 'michael': 0, 'david': 0, 'matthew': 70, 'aaron': 0, 'rick': 0, 'luke': 0, 'john': 0}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{'rebecca': 0, 'lynn': 88, 'meg': 0, 'caroline': 0, 'mara': 0, 'cintihia': 0, 'ariel': 0, 'eva': 0, 'leah': 0, 'macy': 0, 'amy': 0, 'michelle': 0, 'july': 0, 'vicky': 0, 'judith': 0, 'tia': 0, 'rita': 0, 'cinthia': 24}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Nothing could be said for sure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Some males use more pronouns than females, whereas the opposite is also true.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6" name="Google Shape;76;p16"/>
          <p:cNvGraphicFramePr/>
          <p:nvPr/>
        </p:nvGraphicFramePr>
        <p:xfrm>
          <a:off x="410700" y="26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{0C468B76-D788-46B3-B379-3D67EED51284}</a:tableStyleId>
              </a:tblPr>
              <a:tblGrid>
                <a:gridCol w="3903300"/>
                <a:gridCol w="3903300"/>
              </a:tblGrid>
              <a:tr h="37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Conversation 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5.58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Females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6.83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Conversation 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3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11.41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Females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3.66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T-value and p-value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t-value = 0.97949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p-value = 0.430625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for p&lt;0.05 (Significance Level)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