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6" r:id="rId3"/>
    <p:sldId id="265" r:id="rId4"/>
    <p:sldId id="274" r:id="rId5"/>
    <p:sldId id="258" r:id="rId6"/>
    <p:sldId id="275" r:id="rId7"/>
    <p:sldId id="259" r:id="rId8"/>
    <p:sldId id="264" r:id="rId9"/>
    <p:sldId id="263" r:id="rId10"/>
    <p:sldId id="276" r:id="rId11"/>
    <p:sldId id="273" r:id="rId12"/>
    <p:sldId id="261" r:id="rId13"/>
    <p:sldId id="262" r:id="rId14"/>
    <p:sldId id="267" r:id="rId15"/>
    <p:sldId id="269" r:id="rId16"/>
    <p:sldId id="268" r:id="rId17"/>
    <p:sldId id="282" r:id="rId18"/>
    <p:sldId id="270" r:id="rId19"/>
    <p:sldId id="284" r:id="rId20"/>
    <p:sldId id="271" r:id="rId21"/>
    <p:sldId id="286" r:id="rId22"/>
    <p:sldId id="277" r:id="rId23"/>
    <p:sldId id="285" r:id="rId24"/>
    <p:sldId id="287" r:id="rId25"/>
    <p:sldId id="288" r:id="rId26"/>
    <p:sldId id="290" r:id="rId27"/>
    <p:sldId id="291" r:id="rId28"/>
    <p:sldId id="292" r:id="rId29"/>
    <p:sldId id="293" r:id="rId30"/>
    <p:sldId id="294" r:id="rId31"/>
    <p:sldId id="295" r:id="rId32"/>
    <p:sldId id="296" r:id="rId33"/>
    <p:sldId id="289" r:id="rId34"/>
    <p:sldId id="297" r:id="rId3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D9E85-9719-488F-AE84-B39A6DACCCCC}" v="99" dt="2022-10-07T17:49:07.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51E3E-71F4-4FDC-8102-DB7FA0A183C9}"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2027C076-2112-4FAB-AE8C-1D0CD583180E}">
      <dgm:prSet/>
      <dgm:spPr/>
      <dgm:t>
        <a:bodyPr/>
        <a:lstStyle/>
        <a:p>
          <a:r>
            <a:rPr lang="es-MX" b="0" i="0" baseline="0"/>
            <a:t>Crea un código que imprima en pantalla la expresión</a:t>
          </a:r>
          <a:endParaRPr lang="en-US"/>
        </a:p>
      </dgm:t>
    </dgm:pt>
    <dgm:pt modelId="{3AF9EB5F-1B29-4B9C-96A1-ECCD1B716E0C}" type="parTrans" cxnId="{098AB865-A7DD-449F-92E3-8F3249D54D46}">
      <dgm:prSet/>
      <dgm:spPr/>
      <dgm:t>
        <a:bodyPr/>
        <a:lstStyle/>
        <a:p>
          <a:endParaRPr lang="en-US"/>
        </a:p>
      </dgm:t>
    </dgm:pt>
    <dgm:pt modelId="{2781F87F-4283-40F4-B4EB-044C2AD62CF1}" type="sibTrans" cxnId="{098AB865-A7DD-449F-92E3-8F3249D54D46}">
      <dgm:prSet/>
      <dgm:spPr/>
      <dgm:t>
        <a:bodyPr/>
        <a:lstStyle/>
        <a:p>
          <a:endParaRPr lang="en-US"/>
        </a:p>
      </dgm:t>
    </dgm:pt>
    <dgm:pt modelId="{BCF72D04-A31F-475C-8EAE-DCF529B033C9}">
      <dgm:prSet/>
      <dgm:spPr/>
      <dgm:t>
        <a:bodyPr/>
        <a:lstStyle/>
        <a:p>
          <a:r>
            <a:rPr lang="es-MX" b="1" i="0" baseline="0" dirty="0"/>
            <a:t>Me encanta estudiar Python</a:t>
          </a:r>
          <a:endParaRPr lang="en-US" dirty="0"/>
        </a:p>
      </dgm:t>
    </dgm:pt>
    <dgm:pt modelId="{96561F36-A0C1-40E0-90A5-EDFC5584E509}" type="parTrans" cxnId="{68EABF7B-958C-4572-A590-5CED05B51A9D}">
      <dgm:prSet/>
      <dgm:spPr/>
      <dgm:t>
        <a:bodyPr/>
        <a:lstStyle/>
        <a:p>
          <a:endParaRPr lang="en-US"/>
        </a:p>
      </dgm:t>
    </dgm:pt>
    <dgm:pt modelId="{A56DF0DB-1C13-427E-B66D-CF9A1CC6627F}" type="sibTrans" cxnId="{68EABF7B-958C-4572-A590-5CED05B51A9D}">
      <dgm:prSet/>
      <dgm:spPr/>
      <dgm:t>
        <a:bodyPr/>
        <a:lstStyle/>
        <a:p>
          <a:endParaRPr lang="en-US"/>
        </a:p>
      </dgm:t>
    </dgm:pt>
    <dgm:pt modelId="{F597D943-68D2-48C0-B628-C91CE5848057}" type="pres">
      <dgm:prSet presAssocID="{16E51E3E-71F4-4FDC-8102-DB7FA0A183C9}" presName="vert0" presStyleCnt="0">
        <dgm:presLayoutVars>
          <dgm:dir/>
          <dgm:animOne val="branch"/>
          <dgm:animLvl val="lvl"/>
        </dgm:presLayoutVars>
      </dgm:prSet>
      <dgm:spPr/>
    </dgm:pt>
    <dgm:pt modelId="{FEDC6059-8F16-4CB4-9538-BA9934996F7F}" type="pres">
      <dgm:prSet presAssocID="{2027C076-2112-4FAB-AE8C-1D0CD583180E}" presName="thickLine" presStyleLbl="alignNode1" presStyleIdx="0" presStyleCnt="2"/>
      <dgm:spPr/>
    </dgm:pt>
    <dgm:pt modelId="{7FC51D21-1993-40CE-A142-F9CCF9B1E2CF}" type="pres">
      <dgm:prSet presAssocID="{2027C076-2112-4FAB-AE8C-1D0CD583180E}" presName="horz1" presStyleCnt="0"/>
      <dgm:spPr/>
    </dgm:pt>
    <dgm:pt modelId="{40345906-98A0-4084-9104-AD1DBE854DDB}" type="pres">
      <dgm:prSet presAssocID="{2027C076-2112-4FAB-AE8C-1D0CD583180E}" presName="tx1" presStyleLbl="revTx" presStyleIdx="0" presStyleCnt="2"/>
      <dgm:spPr/>
    </dgm:pt>
    <dgm:pt modelId="{2CD88560-DEE7-4B64-977F-E9D507B2B151}" type="pres">
      <dgm:prSet presAssocID="{2027C076-2112-4FAB-AE8C-1D0CD583180E}" presName="vert1" presStyleCnt="0"/>
      <dgm:spPr/>
    </dgm:pt>
    <dgm:pt modelId="{9D2E597D-1E5D-40C8-B47E-F0AEEE996733}" type="pres">
      <dgm:prSet presAssocID="{BCF72D04-A31F-475C-8EAE-DCF529B033C9}" presName="thickLine" presStyleLbl="alignNode1" presStyleIdx="1" presStyleCnt="2"/>
      <dgm:spPr/>
    </dgm:pt>
    <dgm:pt modelId="{2E0044C2-9105-4147-8B75-A389D212A06D}" type="pres">
      <dgm:prSet presAssocID="{BCF72D04-A31F-475C-8EAE-DCF529B033C9}" presName="horz1" presStyleCnt="0"/>
      <dgm:spPr/>
    </dgm:pt>
    <dgm:pt modelId="{A4FDCE37-2D3D-423A-ACAE-3090C58FD9E3}" type="pres">
      <dgm:prSet presAssocID="{BCF72D04-A31F-475C-8EAE-DCF529B033C9}" presName="tx1" presStyleLbl="revTx" presStyleIdx="1" presStyleCnt="2"/>
      <dgm:spPr/>
    </dgm:pt>
    <dgm:pt modelId="{DFEA38A3-506F-4216-B764-43AD263200E8}" type="pres">
      <dgm:prSet presAssocID="{BCF72D04-A31F-475C-8EAE-DCF529B033C9}" presName="vert1" presStyleCnt="0"/>
      <dgm:spPr/>
    </dgm:pt>
  </dgm:ptLst>
  <dgm:cxnLst>
    <dgm:cxn modelId="{4B9C5605-41CC-4C0A-8366-F9FEBAEE257E}" type="presOf" srcId="{16E51E3E-71F4-4FDC-8102-DB7FA0A183C9}" destId="{F597D943-68D2-48C0-B628-C91CE5848057}" srcOrd="0" destOrd="0" presId="urn:microsoft.com/office/officeart/2008/layout/LinedList"/>
    <dgm:cxn modelId="{2A831C1D-AA9A-4EF7-A423-50DF99D1AA38}" type="presOf" srcId="{2027C076-2112-4FAB-AE8C-1D0CD583180E}" destId="{40345906-98A0-4084-9104-AD1DBE854DDB}" srcOrd="0" destOrd="0" presId="urn:microsoft.com/office/officeart/2008/layout/LinedList"/>
    <dgm:cxn modelId="{098AB865-A7DD-449F-92E3-8F3249D54D46}" srcId="{16E51E3E-71F4-4FDC-8102-DB7FA0A183C9}" destId="{2027C076-2112-4FAB-AE8C-1D0CD583180E}" srcOrd="0" destOrd="0" parTransId="{3AF9EB5F-1B29-4B9C-96A1-ECCD1B716E0C}" sibTransId="{2781F87F-4283-40F4-B4EB-044C2AD62CF1}"/>
    <dgm:cxn modelId="{ACA7A569-BBEC-4F7D-800B-AC5DE6119ED2}" type="presOf" srcId="{BCF72D04-A31F-475C-8EAE-DCF529B033C9}" destId="{A4FDCE37-2D3D-423A-ACAE-3090C58FD9E3}" srcOrd="0" destOrd="0" presId="urn:microsoft.com/office/officeart/2008/layout/LinedList"/>
    <dgm:cxn modelId="{68EABF7B-958C-4572-A590-5CED05B51A9D}" srcId="{16E51E3E-71F4-4FDC-8102-DB7FA0A183C9}" destId="{BCF72D04-A31F-475C-8EAE-DCF529B033C9}" srcOrd="1" destOrd="0" parTransId="{96561F36-A0C1-40E0-90A5-EDFC5584E509}" sibTransId="{A56DF0DB-1C13-427E-B66D-CF9A1CC6627F}"/>
    <dgm:cxn modelId="{F4372081-8E3E-492E-A52D-2CCF76C8F2CE}" type="presParOf" srcId="{F597D943-68D2-48C0-B628-C91CE5848057}" destId="{FEDC6059-8F16-4CB4-9538-BA9934996F7F}" srcOrd="0" destOrd="0" presId="urn:microsoft.com/office/officeart/2008/layout/LinedList"/>
    <dgm:cxn modelId="{CF919037-D05D-43AB-B6AC-6509C8D84049}" type="presParOf" srcId="{F597D943-68D2-48C0-B628-C91CE5848057}" destId="{7FC51D21-1993-40CE-A142-F9CCF9B1E2CF}" srcOrd="1" destOrd="0" presId="urn:microsoft.com/office/officeart/2008/layout/LinedList"/>
    <dgm:cxn modelId="{98505EF2-D50C-466E-A86A-304BB4C66715}" type="presParOf" srcId="{7FC51D21-1993-40CE-A142-F9CCF9B1E2CF}" destId="{40345906-98A0-4084-9104-AD1DBE854DDB}" srcOrd="0" destOrd="0" presId="urn:microsoft.com/office/officeart/2008/layout/LinedList"/>
    <dgm:cxn modelId="{4395C4B6-EBB5-420F-B308-CF75AEF54E10}" type="presParOf" srcId="{7FC51D21-1993-40CE-A142-F9CCF9B1E2CF}" destId="{2CD88560-DEE7-4B64-977F-E9D507B2B151}" srcOrd="1" destOrd="0" presId="urn:microsoft.com/office/officeart/2008/layout/LinedList"/>
    <dgm:cxn modelId="{B9B573AE-7A79-469B-91EF-01B6CF81516C}" type="presParOf" srcId="{F597D943-68D2-48C0-B628-C91CE5848057}" destId="{9D2E597D-1E5D-40C8-B47E-F0AEEE996733}" srcOrd="2" destOrd="0" presId="urn:microsoft.com/office/officeart/2008/layout/LinedList"/>
    <dgm:cxn modelId="{54A88654-C204-45FE-8759-885AF0780DBB}" type="presParOf" srcId="{F597D943-68D2-48C0-B628-C91CE5848057}" destId="{2E0044C2-9105-4147-8B75-A389D212A06D}" srcOrd="3" destOrd="0" presId="urn:microsoft.com/office/officeart/2008/layout/LinedList"/>
    <dgm:cxn modelId="{7D1AC6FB-4502-4397-AFA4-4EB572ECB0D3}" type="presParOf" srcId="{2E0044C2-9105-4147-8B75-A389D212A06D}" destId="{A4FDCE37-2D3D-423A-ACAE-3090C58FD9E3}" srcOrd="0" destOrd="0" presId="urn:microsoft.com/office/officeart/2008/layout/LinedList"/>
    <dgm:cxn modelId="{A9C6BCC1-DE64-4FE5-A8D9-95BBA394D6EB}" type="presParOf" srcId="{2E0044C2-9105-4147-8B75-A389D212A06D}" destId="{DFEA38A3-506F-4216-B764-43AD263200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BCC7A-3486-4BDB-ADFA-86C062ED34D2}"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F720871D-BC7B-41D6-B97D-1FE545036961}">
      <dgm:prSet/>
      <dgm:spPr/>
      <dgm:t>
        <a:bodyPr/>
        <a:lstStyle/>
        <a:p>
          <a:r>
            <a:rPr lang="es-MX" i="1"/>
            <a:t>Concatenación</a:t>
          </a:r>
          <a:endParaRPr lang="en-US"/>
        </a:p>
      </dgm:t>
    </dgm:pt>
    <dgm:pt modelId="{798958FE-BB86-48CA-9A0E-BADD6305FD1D}" type="parTrans" cxnId="{1E9A646F-774D-4691-A77A-45ECBC264DB7}">
      <dgm:prSet/>
      <dgm:spPr/>
      <dgm:t>
        <a:bodyPr/>
        <a:lstStyle/>
        <a:p>
          <a:endParaRPr lang="en-US"/>
        </a:p>
      </dgm:t>
    </dgm:pt>
    <dgm:pt modelId="{B2933998-A6F4-4C46-8082-9E91D63299EC}" type="sibTrans" cxnId="{1E9A646F-774D-4691-A77A-45ECBC264DB7}">
      <dgm:prSet/>
      <dgm:spPr/>
      <dgm:t>
        <a:bodyPr/>
        <a:lstStyle/>
        <a:p>
          <a:endParaRPr lang="en-US"/>
        </a:p>
      </dgm:t>
    </dgm:pt>
    <dgm:pt modelId="{B9B0EAB1-B775-4F0A-9064-FB83D89968C1}">
      <dgm:prSet/>
      <dgm:spPr/>
      <dgm:t>
        <a:bodyPr/>
        <a:lstStyle/>
        <a:p>
          <a:r>
            <a:rPr lang="es-MX"/>
            <a:t>Unificación de cadenas de texto:</a:t>
          </a:r>
          <a:endParaRPr lang="en-US"/>
        </a:p>
      </dgm:t>
    </dgm:pt>
    <dgm:pt modelId="{1EAE7B09-7BE8-4E85-ABAC-2C0CA57431D7}" type="parTrans" cxnId="{0CAD99A0-5026-44C8-990D-1795B03B2896}">
      <dgm:prSet/>
      <dgm:spPr/>
      <dgm:t>
        <a:bodyPr/>
        <a:lstStyle/>
        <a:p>
          <a:endParaRPr lang="en-US"/>
        </a:p>
      </dgm:t>
    </dgm:pt>
    <dgm:pt modelId="{8EB2EF45-F589-44B4-B148-40C8235AD4E9}" type="sibTrans" cxnId="{0CAD99A0-5026-44C8-990D-1795B03B2896}">
      <dgm:prSet/>
      <dgm:spPr/>
      <dgm:t>
        <a:bodyPr/>
        <a:lstStyle/>
        <a:p>
          <a:endParaRPr lang="en-US"/>
        </a:p>
      </dgm:t>
    </dgm:pt>
    <dgm:pt modelId="{7F248622-5BB5-4CCE-8788-1D496DD7B6AB}">
      <dgm:prSet/>
      <dgm:spPr/>
      <dgm:t>
        <a:bodyPr/>
        <a:lstStyle/>
        <a:p>
          <a:r>
            <a:rPr lang="es-MX"/>
            <a:t>print("Hola" + " " + "mundo") </a:t>
          </a:r>
          <a:endParaRPr lang="en-US"/>
        </a:p>
      </dgm:t>
    </dgm:pt>
    <dgm:pt modelId="{CF4B47A7-4B3B-4DF3-B3B8-87F7E756C048}" type="parTrans" cxnId="{F242D793-3AED-4C5D-981B-D17405FE6EB7}">
      <dgm:prSet/>
      <dgm:spPr/>
      <dgm:t>
        <a:bodyPr/>
        <a:lstStyle/>
        <a:p>
          <a:endParaRPr lang="en-US"/>
        </a:p>
      </dgm:t>
    </dgm:pt>
    <dgm:pt modelId="{2750E6A6-536F-474C-A143-B1E04156A20B}" type="sibTrans" cxnId="{F242D793-3AED-4C5D-981B-D17405FE6EB7}">
      <dgm:prSet/>
      <dgm:spPr/>
      <dgm:t>
        <a:bodyPr/>
        <a:lstStyle/>
        <a:p>
          <a:endParaRPr lang="en-US"/>
        </a:p>
      </dgm:t>
    </dgm:pt>
    <dgm:pt modelId="{DF78E5BD-4708-472D-933C-FB3325A5A94D}">
      <dgm:prSet/>
      <dgm:spPr/>
      <dgm:t>
        <a:bodyPr/>
        <a:lstStyle/>
        <a:p>
          <a:r>
            <a:rPr lang="es-MX"/>
            <a:t>&gt;&gt; Hola mundo </a:t>
          </a:r>
          <a:endParaRPr lang="en-US"/>
        </a:p>
      </dgm:t>
    </dgm:pt>
    <dgm:pt modelId="{5A185C3A-63BD-4BAB-BCCE-FA6886A38382}" type="parTrans" cxnId="{315A4FC2-2C4F-417F-9935-1B5679F31693}">
      <dgm:prSet/>
      <dgm:spPr/>
      <dgm:t>
        <a:bodyPr/>
        <a:lstStyle/>
        <a:p>
          <a:endParaRPr lang="en-US"/>
        </a:p>
      </dgm:t>
    </dgm:pt>
    <dgm:pt modelId="{044C043F-C7A9-4498-82A1-3F393C767439}" type="sibTrans" cxnId="{315A4FC2-2C4F-417F-9935-1B5679F31693}">
      <dgm:prSet/>
      <dgm:spPr/>
      <dgm:t>
        <a:bodyPr/>
        <a:lstStyle/>
        <a:p>
          <a:endParaRPr lang="en-US"/>
        </a:p>
      </dgm:t>
    </dgm:pt>
    <dgm:pt modelId="{8F13B8F9-AAFD-47B3-90A7-C8F6A52D9A5B}">
      <dgm:prSet/>
      <dgm:spPr/>
      <dgm:t>
        <a:bodyPr/>
        <a:lstStyle/>
        <a:p>
          <a:r>
            <a:rPr lang="es-MX" i="1"/>
            <a:t>Caracteres especiales </a:t>
          </a:r>
          <a:endParaRPr lang="en-US"/>
        </a:p>
      </dgm:t>
    </dgm:pt>
    <dgm:pt modelId="{92BEE342-A2AD-4506-B905-5DD0E5A44B61}" type="parTrans" cxnId="{4E93A4DE-E98F-42B7-9681-A602B10E5D60}">
      <dgm:prSet/>
      <dgm:spPr/>
      <dgm:t>
        <a:bodyPr/>
        <a:lstStyle/>
        <a:p>
          <a:endParaRPr lang="en-US"/>
        </a:p>
      </dgm:t>
    </dgm:pt>
    <dgm:pt modelId="{BA85CA91-D7D1-48B8-9336-EEF620146772}" type="sibTrans" cxnId="{4E93A4DE-E98F-42B7-9681-A602B10E5D60}">
      <dgm:prSet/>
      <dgm:spPr/>
      <dgm:t>
        <a:bodyPr/>
        <a:lstStyle/>
        <a:p>
          <a:endParaRPr lang="en-US"/>
        </a:p>
      </dgm:t>
    </dgm:pt>
    <dgm:pt modelId="{43B5FAB1-D9AA-49CB-B464-7E34DC3AA5F8}">
      <dgm:prSet/>
      <dgm:spPr/>
      <dgm:t>
        <a:bodyPr/>
        <a:lstStyle/>
        <a:p>
          <a:r>
            <a:rPr lang="es-MX"/>
            <a:t>Indicamos a la consola que el carácter a continuación del símbolo \ debe ser tratado como un carácter especial.</a:t>
          </a:r>
          <a:endParaRPr lang="en-US"/>
        </a:p>
      </dgm:t>
    </dgm:pt>
    <dgm:pt modelId="{253DEED4-C488-45BB-9D7B-68F46A6CA28C}" type="parTrans" cxnId="{933E7B78-325F-4726-A4BA-A3406AC499AE}">
      <dgm:prSet/>
      <dgm:spPr/>
      <dgm:t>
        <a:bodyPr/>
        <a:lstStyle/>
        <a:p>
          <a:endParaRPr lang="en-US"/>
        </a:p>
      </dgm:t>
    </dgm:pt>
    <dgm:pt modelId="{CB3C1385-C1BC-48FC-AC97-11E3EEABE1AA}" type="sibTrans" cxnId="{933E7B78-325F-4726-A4BA-A3406AC499AE}">
      <dgm:prSet/>
      <dgm:spPr/>
      <dgm:t>
        <a:bodyPr/>
        <a:lstStyle/>
        <a:p>
          <a:endParaRPr lang="en-US"/>
        </a:p>
      </dgm:t>
    </dgm:pt>
    <dgm:pt modelId="{3B3D3C75-B722-4004-BB75-ECAA7C31CEFE}">
      <dgm:prSet/>
      <dgm:spPr/>
      <dgm:t>
        <a:bodyPr/>
        <a:lstStyle/>
        <a:p>
          <a:r>
            <a:rPr lang="es-MX"/>
            <a:t>\" &gt; Imprime comillas </a:t>
          </a:r>
          <a:endParaRPr lang="en-US"/>
        </a:p>
      </dgm:t>
    </dgm:pt>
    <dgm:pt modelId="{D6372A11-577E-4AED-AC53-025DEBDB2D5A}" type="parTrans" cxnId="{FA19CEAB-5E0E-4357-B1AB-67106E07A82F}">
      <dgm:prSet/>
      <dgm:spPr/>
      <dgm:t>
        <a:bodyPr/>
        <a:lstStyle/>
        <a:p>
          <a:endParaRPr lang="en-US"/>
        </a:p>
      </dgm:t>
    </dgm:pt>
    <dgm:pt modelId="{695E9E47-1A98-4259-90DD-0BC6673F9662}" type="sibTrans" cxnId="{FA19CEAB-5E0E-4357-B1AB-67106E07A82F}">
      <dgm:prSet/>
      <dgm:spPr/>
      <dgm:t>
        <a:bodyPr/>
        <a:lstStyle/>
        <a:p>
          <a:endParaRPr lang="en-US"/>
        </a:p>
      </dgm:t>
    </dgm:pt>
    <dgm:pt modelId="{3C0D5969-733A-41CD-882A-EED6549F24D3}">
      <dgm:prSet/>
      <dgm:spPr/>
      <dgm:t>
        <a:bodyPr/>
        <a:lstStyle/>
        <a:p>
          <a:r>
            <a:rPr lang="es-MX"/>
            <a:t>\n &gt; Separa texto en una nueva línea </a:t>
          </a:r>
          <a:endParaRPr lang="en-US"/>
        </a:p>
      </dgm:t>
    </dgm:pt>
    <dgm:pt modelId="{23D7B34F-E57E-4FA5-A8AF-4581EA7DF0B4}" type="parTrans" cxnId="{BA13CD59-CCED-4C32-8A0F-E0BBB0DD4517}">
      <dgm:prSet/>
      <dgm:spPr/>
      <dgm:t>
        <a:bodyPr/>
        <a:lstStyle/>
        <a:p>
          <a:endParaRPr lang="en-US"/>
        </a:p>
      </dgm:t>
    </dgm:pt>
    <dgm:pt modelId="{C94463EE-BAA4-4BE1-AB81-B1A7B16A5284}" type="sibTrans" cxnId="{BA13CD59-CCED-4C32-8A0F-E0BBB0DD4517}">
      <dgm:prSet/>
      <dgm:spPr/>
      <dgm:t>
        <a:bodyPr/>
        <a:lstStyle/>
        <a:p>
          <a:endParaRPr lang="en-US"/>
        </a:p>
      </dgm:t>
    </dgm:pt>
    <dgm:pt modelId="{07315E7E-672F-4394-9190-B154B8A25187}">
      <dgm:prSet/>
      <dgm:spPr/>
      <dgm:t>
        <a:bodyPr/>
        <a:lstStyle/>
        <a:p>
          <a:r>
            <a:rPr lang="es-MX"/>
            <a:t>\t &gt; Imprime un tabulador </a:t>
          </a:r>
          <a:endParaRPr lang="en-US"/>
        </a:p>
      </dgm:t>
    </dgm:pt>
    <dgm:pt modelId="{11587E12-90D1-44CB-9F5B-2B0AFFAB9D49}" type="parTrans" cxnId="{1435F6FC-160C-4D41-A44C-DF9A9F475EC1}">
      <dgm:prSet/>
      <dgm:spPr/>
      <dgm:t>
        <a:bodyPr/>
        <a:lstStyle/>
        <a:p>
          <a:endParaRPr lang="en-US"/>
        </a:p>
      </dgm:t>
    </dgm:pt>
    <dgm:pt modelId="{9CD43A84-2072-4C86-A35C-B4DDEFB65DF3}" type="sibTrans" cxnId="{1435F6FC-160C-4D41-A44C-DF9A9F475EC1}">
      <dgm:prSet/>
      <dgm:spPr/>
      <dgm:t>
        <a:bodyPr/>
        <a:lstStyle/>
        <a:p>
          <a:endParaRPr lang="en-US"/>
        </a:p>
      </dgm:t>
    </dgm:pt>
    <dgm:pt modelId="{387E1FF8-DE28-4A85-835A-78AED6C329F1}">
      <dgm:prSet/>
      <dgm:spPr/>
      <dgm:t>
        <a:bodyPr/>
        <a:lstStyle/>
        <a:p>
          <a:r>
            <a:rPr lang="es-MX"/>
            <a:t>\\ &gt; Imprime la barra invertida textualmente</a:t>
          </a:r>
          <a:endParaRPr lang="en-US"/>
        </a:p>
      </dgm:t>
    </dgm:pt>
    <dgm:pt modelId="{B4156BF7-57CA-4BEF-BC58-42D3AE78CDCC}" type="parTrans" cxnId="{066734E2-88AE-413F-9E60-893141BCA0B9}">
      <dgm:prSet/>
      <dgm:spPr/>
      <dgm:t>
        <a:bodyPr/>
        <a:lstStyle/>
        <a:p>
          <a:endParaRPr lang="en-US"/>
        </a:p>
      </dgm:t>
    </dgm:pt>
    <dgm:pt modelId="{FE4FF203-4B39-475D-98F0-535701A01A6B}" type="sibTrans" cxnId="{066734E2-88AE-413F-9E60-893141BCA0B9}">
      <dgm:prSet/>
      <dgm:spPr/>
      <dgm:t>
        <a:bodyPr/>
        <a:lstStyle/>
        <a:p>
          <a:endParaRPr lang="en-US"/>
        </a:p>
      </dgm:t>
    </dgm:pt>
    <dgm:pt modelId="{0E0D98B6-DB66-40D9-AA14-EEF3273E5C00}" type="pres">
      <dgm:prSet presAssocID="{9D2BCC7A-3486-4BDB-ADFA-86C062ED34D2}" presName="linear" presStyleCnt="0">
        <dgm:presLayoutVars>
          <dgm:dir/>
          <dgm:animLvl val="lvl"/>
          <dgm:resizeHandles val="exact"/>
        </dgm:presLayoutVars>
      </dgm:prSet>
      <dgm:spPr/>
    </dgm:pt>
    <dgm:pt modelId="{4474D073-B53F-4752-90A0-C38279D9EF97}" type="pres">
      <dgm:prSet presAssocID="{F720871D-BC7B-41D6-B97D-1FE545036961}" presName="parentLin" presStyleCnt="0"/>
      <dgm:spPr/>
    </dgm:pt>
    <dgm:pt modelId="{B04C1EC9-CE57-4A7E-BAAB-CB3979D81FB9}" type="pres">
      <dgm:prSet presAssocID="{F720871D-BC7B-41D6-B97D-1FE545036961}" presName="parentLeftMargin" presStyleLbl="node1" presStyleIdx="0" presStyleCnt="2"/>
      <dgm:spPr/>
    </dgm:pt>
    <dgm:pt modelId="{3042BC32-84A0-4D08-8F60-6D2B2C84B4D0}" type="pres">
      <dgm:prSet presAssocID="{F720871D-BC7B-41D6-B97D-1FE545036961}" presName="parentText" presStyleLbl="node1" presStyleIdx="0" presStyleCnt="2">
        <dgm:presLayoutVars>
          <dgm:chMax val="0"/>
          <dgm:bulletEnabled val="1"/>
        </dgm:presLayoutVars>
      </dgm:prSet>
      <dgm:spPr/>
    </dgm:pt>
    <dgm:pt modelId="{B72871EA-9D5B-49B6-AF71-5AC202C7F7A2}" type="pres">
      <dgm:prSet presAssocID="{F720871D-BC7B-41D6-B97D-1FE545036961}" presName="negativeSpace" presStyleCnt="0"/>
      <dgm:spPr/>
    </dgm:pt>
    <dgm:pt modelId="{42E7261D-6737-4791-9894-066BADF7DBBA}" type="pres">
      <dgm:prSet presAssocID="{F720871D-BC7B-41D6-B97D-1FE545036961}" presName="childText" presStyleLbl="conFgAcc1" presStyleIdx="0" presStyleCnt="2">
        <dgm:presLayoutVars>
          <dgm:bulletEnabled val="1"/>
        </dgm:presLayoutVars>
      </dgm:prSet>
      <dgm:spPr/>
    </dgm:pt>
    <dgm:pt modelId="{94AD1510-977A-4F3D-BC15-06C2A3B9800A}" type="pres">
      <dgm:prSet presAssocID="{B2933998-A6F4-4C46-8082-9E91D63299EC}" presName="spaceBetweenRectangles" presStyleCnt="0"/>
      <dgm:spPr/>
    </dgm:pt>
    <dgm:pt modelId="{EA3971F1-DC27-4FFF-BC5F-BBB5CF6D5245}" type="pres">
      <dgm:prSet presAssocID="{8F13B8F9-AAFD-47B3-90A7-C8F6A52D9A5B}" presName="parentLin" presStyleCnt="0"/>
      <dgm:spPr/>
    </dgm:pt>
    <dgm:pt modelId="{5170FCD8-08E1-435F-ADB2-89D386AF385C}" type="pres">
      <dgm:prSet presAssocID="{8F13B8F9-AAFD-47B3-90A7-C8F6A52D9A5B}" presName="parentLeftMargin" presStyleLbl="node1" presStyleIdx="0" presStyleCnt="2"/>
      <dgm:spPr/>
    </dgm:pt>
    <dgm:pt modelId="{193A4EBC-8C1B-4FF6-B679-5306F037CEE4}" type="pres">
      <dgm:prSet presAssocID="{8F13B8F9-AAFD-47B3-90A7-C8F6A52D9A5B}" presName="parentText" presStyleLbl="node1" presStyleIdx="1" presStyleCnt="2">
        <dgm:presLayoutVars>
          <dgm:chMax val="0"/>
          <dgm:bulletEnabled val="1"/>
        </dgm:presLayoutVars>
      </dgm:prSet>
      <dgm:spPr/>
    </dgm:pt>
    <dgm:pt modelId="{914DABD8-5E5C-4CF9-BA48-A6196AA2EE98}" type="pres">
      <dgm:prSet presAssocID="{8F13B8F9-AAFD-47B3-90A7-C8F6A52D9A5B}" presName="negativeSpace" presStyleCnt="0"/>
      <dgm:spPr/>
    </dgm:pt>
    <dgm:pt modelId="{CDA41923-5CDE-475E-8D50-4EBC17296290}" type="pres">
      <dgm:prSet presAssocID="{8F13B8F9-AAFD-47B3-90A7-C8F6A52D9A5B}" presName="childText" presStyleLbl="conFgAcc1" presStyleIdx="1" presStyleCnt="2">
        <dgm:presLayoutVars>
          <dgm:bulletEnabled val="1"/>
        </dgm:presLayoutVars>
      </dgm:prSet>
      <dgm:spPr/>
    </dgm:pt>
  </dgm:ptLst>
  <dgm:cxnLst>
    <dgm:cxn modelId="{D882B927-D542-4A09-8C87-AB6D75398312}" type="presOf" srcId="{43B5FAB1-D9AA-49CB-B464-7E34DC3AA5F8}" destId="{CDA41923-5CDE-475E-8D50-4EBC17296290}" srcOrd="0" destOrd="0" presId="urn:microsoft.com/office/officeart/2005/8/layout/list1"/>
    <dgm:cxn modelId="{5AC8832E-CFCD-44C4-BAF2-FAE41F25BED3}" type="presOf" srcId="{B9B0EAB1-B775-4F0A-9064-FB83D89968C1}" destId="{42E7261D-6737-4791-9894-066BADF7DBBA}" srcOrd="0" destOrd="0" presId="urn:microsoft.com/office/officeart/2005/8/layout/list1"/>
    <dgm:cxn modelId="{B6E4042F-6A07-47A3-9CBA-9170514F4379}" type="presOf" srcId="{9D2BCC7A-3486-4BDB-ADFA-86C062ED34D2}" destId="{0E0D98B6-DB66-40D9-AA14-EEF3273E5C00}" srcOrd="0" destOrd="0" presId="urn:microsoft.com/office/officeart/2005/8/layout/list1"/>
    <dgm:cxn modelId="{92E3EB31-5931-4A7F-9496-350A70B43E6B}" type="presOf" srcId="{F720871D-BC7B-41D6-B97D-1FE545036961}" destId="{B04C1EC9-CE57-4A7E-BAAB-CB3979D81FB9}" srcOrd="0" destOrd="0" presId="urn:microsoft.com/office/officeart/2005/8/layout/list1"/>
    <dgm:cxn modelId="{E5AA7348-0A1E-4CA2-A8B6-FFFB0835FDFA}" type="presOf" srcId="{8F13B8F9-AAFD-47B3-90A7-C8F6A52D9A5B}" destId="{193A4EBC-8C1B-4FF6-B679-5306F037CEE4}" srcOrd="1" destOrd="0" presId="urn:microsoft.com/office/officeart/2005/8/layout/list1"/>
    <dgm:cxn modelId="{1E9A646F-774D-4691-A77A-45ECBC264DB7}" srcId="{9D2BCC7A-3486-4BDB-ADFA-86C062ED34D2}" destId="{F720871D-BC7B-41D6-B97D-1FE545036961}" srcOrd="0" destOrd="0" parTransId="{798958FE-BB86-48CA-9A0E-BADD6305FD1D}" sibTransId="{B2933998-A6F4-4C46-8082-9E91D63299EC}"/>
    <dgm:cxn modelId="{933E7B78-325F-4726-A4BA-A3406AC499AE}" srcId="{8F13B8F9-AAFD-47B3-90A7-C8F6A52D9A5B}" destId="{43B5FAB1-D9AA-49CB-B464-7E34DC3AA5F8}" srcOrd="0" destOrd="0" parTransId="{253DEED4-C488-45BB-9D7B-68F46A6CA28C}" sibTransId="{CB3C1385-C1BC-48FC-AC97-11E3EEABE1AA}"/>
    <dgm:cxn modelId="{BA13CD59-CCED-4C32-8A0F-E0BBB0DD4517}" srcId="{8F13B8F9-AAFD-47B3-90A7-C8F6A52D9A5B}" destId="{3C0D5969-733A-41CD-882A-EED6549F24D3}" srcOrd="2" destOrd="0" parTransId="{23D7B34F-E57E-4FA5-A8AF-4581EA7DF0B4}" sibTransId="{C94463EE-BAA4-4BE1-AB81-B1A7B16A5284}"/>
    <dgm:cxn modelId="{86660E8A-6100-47A7-8461-5FAE236D5CD3}" type="presOf" srcId="{DF78E5BD-4708-472D-933C-FB3325A5A94D}" destId="{42E7261D-6737-4791-9894-066BADF7DBBA}" srcOrd="0" destOrd="2" presId="urn:microsoft.com/office/officeart/2005/8/layout/list1"/>
    <dgm:cxn modelId="{2FFE6C8B-E4D8-4589-ADC1-EFC36305A830}" type="presOf" srcId="{387E1FF8-DE28-4A85-835A-78AED6C329F1}" destId="{CDA41923-5CDE-475E-8D50-4EBC17296290}" srcOrd="0" destOrd="4" presId="urn:microsoft.com/office/officeart/2005/8/layout/list1"/>
    <dgm:cxn modelId="{F242D793-3AED-4C5D-981B-D17405FE6EB7}" srcId="{F720871D-BC7B-41D6-B97D-1FE545036961}" destId="{7F248622-5BB5-4CCE-8788-1D496DD7B6AB}" srcOrd="1" destOrd="0" parTransId="{CF4B47A7-4B3B-4DF3-B3B8-87F7E756C048}" sibTransId="{2750E6A6-536F-474C-A143-B1E04156A20B}"/>
    <dgm:cxn modelId="{7DA8C99B-1210-4E5C-B836-98ABBD0547D2}" type="presOf" srcId="{F720871D-BC7B-41D6-B97D-1FE545036961}" destId="{3042BC32-84A0-4D08-8F60-6D2B2C84B4D0}" srcOrd="1" destOrd="0" presId="urn:microsoft.com/office/officeart/2005/8/layout/list1"/>
    <dgm:cxn modelId="{0CAD99A0-5026-44C8-990D-1795B03B2896}" srcId="{F720871D-BC7B-41D6-B97D-1FE545036961}" destId="{B9B0EAB1-B775-4F0A-9064-FB83D89968C1}" srcOrd="0" destOrd="0" parTransId="{1EAE7B09-7BE8-4E85-ABAC-2C0CA57431D7}" sibTransId="{8EB2EF45-F589-44B4-B148-40C8235AD4E9}"/>
    <dgm:cxn modelId="{FA19CEAB-5E0E-4357-B1AB-67106E07A82F}" srcId="{8F13B8F9-AAFD-47B3-90A7-C8F6A52D9A5B}" destId="{3B3D3C75-B722-4004-BB75-ECAA7C31CEFE}" srcOrd="1" destOrd="0" parTransId="{D6372A11-577E-4AED-AC53-025DEBDB2D5A}" sibTransId="{695E9E47-1A98-4259-90DD-0BC6673F9662}"/>
    <dgm:cxn modelId="{315A4FC2-2C4F-417F-9935-1B5679F31693}" srcId="{F720871D-BC7B-41D6-B97D-1FE545036961}" destId="{DF78E5BD-4708-472D-933C-FB3325A5A94D}" srcOrd="2" destOrd="0" parTransId="{5A185C3A-63BD-4BAB-BCCE-FA6886A38382}" sibTransId="{044C043F-C7A9-4498-82A1-3F393C767439}"/>
    <dgm:cxn modelId="{4E93A4DE-E98F-42B7-9681-A602B10E5D60}" srcId="{9D2BCC7A-3486-4BDB-ADFA-86C062ED34D2}" destId="{8F13B8F9-AAFD-47B3-90A7-C8F6A52D9A5B}" srcOrd="1" destOrd="0" parTransId="{92BEE342-A2AD-4506-B905-5DD0E5A44B61}" sibTransId="{BA85CA91-D7D1-48B8-9336-EEF620146772}"/>
    <dgm:cxn modelId="{DED321E2-DBCD-4A2B-889E-940D0D412F6A}" type="presOf" srcId="{3C0D5969-733A-41CD-882A-EED6549F24D3}" destId="{CDA41923-5CDE-475E-8D50-4EBC17296290}" srcOrd="0" destOrd="2" presId="urn:microsoft.com/office/officeart/2005/8/layout/list1"/>
    <dgm:cxn modelId="{066734E2-88AE-413F-9E60-893141BCA0B9}" srcId="{8F13B8F9-AAFD-47B3-90A7-C8F6A52D9A5B}" destId="{387E1FF8-DE28-4A85-835A-78AED6C329F1}" srcOrd="4" destOrd="0" parTransId="{B4156BF7-57CA-4BEF-BC58-42D3AE78CDCC}" sibTransId="{FE4FF203-4B39-475D-98F0-535701A01A6B}"/>
    <dgm:cxn modelId="{38D27CE3-6E30-493E-B09E-76F4C1F3B88C}" type="presOf" srcId="{7F248622-5BB5-4CCE-8788-1D496DD7B6AB}" destId="{42E7261D-6737-4791-9894-066BADF7DBBA}" srcOrd="0" destOrd="1" presId="urn:microsoft.com/office/officeart/2005/8/layout/list1"/>
    <dgm:cxn modelId="{EA9EB0EC-6141-41B4-B220-4E9295EE3709}" type="presOf" srcId="{8F13B8F9-AAFD-47B3-90A7-C8F6A52D9A5B}" destId="{5170FCD8-08E1-435F-ADB2-89D386AF385C}" srcOrd="0" destOrd="0" presId="urn:microsoft.com/office/officeart/2005/8/layout/list1"/>
    <dgm:cxn modelId="{2E7B48EE-ED30-490B-B3E5-75F72EFF95CE}" type="presOf" srcId="{3B3D3C75-B722-4004-BB75-ECAA7C31CEFE}" destId="{CDA41923-5CDE-475E-8D50-4EBC17296290}" srcOrd="0" destOrd="1" presId="urn:microsoft.com/office/officeart/2005/8/layout/list1"/>
    <dgm:cxn modelId="{199672FA-A601-4DC2-BF28-8F24A6B64F49}" type="presOf" srcId="{07315E7E-672F-4394-9190-B154B8A25187}" destId="{CDA41923-5CDE-475E-8D50-4EBC17296290}" srcOrd="0" destOrd="3" presId="urn:microsoft.com/office/officeart/2005/8/layout/list1"/>
    <dgm:cxn modelId="{1435F6FC-160C-4D41-A44C-DF9A9F475EC1}" srcId="{8F13B8F9-AAFD-47B3-90A7-C8F6A52D9A5B}" destId="{07315E7E-672F-4394-9190-B154B8A25187}" srcOrd="3" destOrd="0" parTransId="{11587E12-90D1-44CB-9F5B-2B0AFFAB9D49}" sibTransId="{9CD43A84-2072-4C86-A35C-B4DDEFB65DF3}"/>
    <dgm:cxn modelId="{0188C1B8-C4A8-4561-A485-3EC96F698A33}" type="presParOf" srcId="{0E0D98B6-DB66-40D9-AA14-EEF3273E5C00}" destId="{4474D073-B53F-4752-90A0-C38279D9EF97}" srcOrd="0" destOrd="0" presId="urn:microsoft.com/office/officeart/2005/8/layout/list1"/>
    <dgm:cxn modelId="{AD20D95F-FDB5-4B9A-AE76-39C9F97522CB}" type="presParOf" srcId="{4474D073-B53F-4752-90A0-C38279D9EF97}" destId="{B04C1EC9-CE57-4A7E-BAAB-CB3979D81FB9}" srcOrd="0" destOrd="0" presId="urn:microsoft.com/office/officeart/2005/8/layout/list1"/>
    <dgm:cxn modelId="{8B0FECD3-496A-4A61-91D2-1D9AE7054F9E}" type="presParOf" srcId="{4474D073-B53F-4752-90A0-C38279D9EF97}" destId="{3042BC32-84A0-4D08-8F60-6D2B2C84B4D0}" srcOrd="1" destOrd="0" presId="urn:microsoft.com/office/officeart/2005/8/layout/list1"/>
    <dgm:cxn modelId="{A5FD1610-C769-4525-85E5-A61951C1035B}" type="presParOf" srcId="{0E0D98B6-DB66-40D9-AA14-EEF3273E5C00}" destId="{B72871EA-9D5B-49B6-AF71-5AC202C7F7A2}" srcOrd="1" destOrd="0" presId="urn:microsoft.com/office/officeart/2005/8/layout/list1"/>
    <dgm:cxn modelId="{AEA959D5-3283-4425-BC54-E1966DF69D77}" type="presParOf" srcId="{0E0D98B6-DB66-40D9-AA14-EEF3273E5C00}" destId="{42E7261D-6737-4791-9894-066BADF7DBBA}" srcOrd="2" destOrd="0" presId="urn:microsoft.com/office/officeart/2005/8/layout/list1"/>
    <dgm:cxn modelId="{16E58C5D-9E98-42F8-A18B-6FF5626F0DA6}" type="presParOf" srcId="{0E0D98B6-DB66-40D9-AA14-EEF3273E5C00}" destId="{94AD1510-977A-4F3D-BC15-06C2A3B9800A}" srcOrd="3" destOrd="0" presId="urn:microsoft.com/office/officeart/2005/8/layout/list1"/>
    <dgm:cxn modelId="{830FD4D6-CF95-42B8-9158-C78A24D8184F}" type="presParOf" srcId="{0E0D98B6-DB66-40D9-AA14-EEF3273E5C00}" destId="{EA3971F1-DC27-4FFF-BC5F-BBB5CF6D5245}" srcOrd="4" destOrd="0" presId="urn:microsoft.com/office/officeart/2005/8/layout/list1"/>
    <dgm:cxn modelId="{891C58B6-A946-4A8B-AE1F-AC7D5C808420}" type="presParOf" srcId="{EA3971F1-DC27-4FFF-BC5F-BBB5CF6D5245}" destId="{5170FCD8-08E1-435F-ADB2-89D386AF385C}" srcOrd="0" destOrd="0" presId="urn:microsoft.com/office/officeart/2005/8/layout/list1"/>
    <dgm:cxn modelId="{4BDA8FC6-5700-4447-917F-704291FC0D8C}" type="presParOf" srcId="{EA3971F1-DC27-4FFF-BC5F-BBB5CF6D5245}" destId="{193A4EBC-8C1B-4FF6-B679-5306F037CEE4}" srcOrd="1" destOrd="0" presId="urn:microsoft.com/office/officeart/2005/8/layout/list1"/>
    <dgm:cxn modelId="{FD7A3602-A8FE-4A5F-A210-5EDD45B23E79}" type="presParOf" srcId="{0E0D98B6-DB66-40D9-AA14-EEF3273E5C00}" destId="{914DABD8-5E5C-4CF9-BA48-A6196AA2EE98}" srcOrd="5" destOrd="0" presId="urn:microsoft.com/office/officeart/2005/8/layout/list1"/>
    <dgm:cxn modelId="{1C9863A0-4CBF-4DC2-8586-B907D4F592E6}" type="presParOf" srcId="{0E0D98B6-DB66-40D9-AA14-EEF3273E5C00}" destId="{CDA41923-5CDE-475E-8D50-4EBC1729629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F57B96-6BA2-4BFF-802C-0E6F615CCCFA}"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CDBB1A9A-3EC3-43EA-865A-9BBE69DB2378}">
      <dgm:prSet/>
      <dgm:spPr/>
      <dgm:t>
        <a:bodyPr/>
        <a:lstStyle/>
        <a:p>
          <a:r>
            <a:rPr lang="es-MX" dirty="0"/>
            <a:t>Input(“tu nombre”)</a:t>
          </a:r>
          <a:endParaRPr lang="en-US" dirty="0"/>
        </a:p>
      </dgm:t>
    </dgm:pt>
    <dgm:pt modelId="{5CEA2B33-0D9C-4018-8337-46892BBA9152}" type="parTrans" cxnId="{E6747E75-2624-474A-9A19-57C582EE03EC}">
      <dgm:prSet/>
      <dgm:spPr/>
      <dgm:t>
        <a:bodyPr/>
        <a:lstStyle/>
        <a:p>
          <a:endParaRPr lang="en-US"/>
        </a:p>
      </dgm:t>
    </dgm:pt>
    <dgm:pt modelId="{CA0E23A4-DE68-40CE-97D2-C3731303F12C}" type="sibTrans" cxnId="{E6747E75-2624-474A-9A19-57C582EE03EC}">
      <dgm:prSet/>
      <dgm:spPr/>
      <dgm:t>
        <a:bodyPr/>
        <a:lstStyle/>
        <a:p>
          <a:endParaRPr lang="en-US"/>
        </a:p>
      </dgm:t>
    </dgm:pt>
    <dgm:pt modelId="{2372C228-407E-4A0C-8C30-340AF28A22B6}">
      <dgm:prSet/>
      <dgm:spPr/>
      <dgm:t>
        <a:bodyPr/>
        <a:lstStyle/>
        <a:p>
          <a:r>
            <a:rPr lang="es-MX" dirty="0"/>
            <a:t>print(input(“tu nombre”))</a:t>
          </a:r>
          <a:endParaRPr lang="en-US" dirty="0"/>
        </a:p>
      </dgm:t>
    </dgm:pt>
    <dgm:pt modelId="{C910545E-629B-43F3-9458-B7E764AC6060}" type="parTrans" cxnId="{4662E29F-5752-46D6-8C67-5EE8360CADAB}">
      <dgm:prSet/>
      <dgm:spPr/>
      <dgm:t>
        <a:bodyPr/>
        <a:lstStyle/>
        <a:p>
          <a:endParaRPr lang="en-US"/>
        </a:p>
      </dgm:t>
    </dgm:pt>
    <dgm:pt modelId="{E36EE725-87E7-4FFB-97E5-20961B92D74B}" type="sibTrans" cxnId="{4662E29F-5752-46D6-8C67-5EE8360CADAB}">
      <dgm:prSet/>
      <dgm:spPr/>
      <dgm:t>
        <a:bodyPr/>
        <a:lstStyle/>
        <a:p>
          <a:endParaRPr lang="en-US"/>
        </a:p>
      </dgm:t>
    </dgm:pt>
    <dgm:pt modelId="{18A57C61-C1E9-454E-8A0B-3053CC77E956}">
      <dgm:prSet/>
      <dgm:spPr/>
      <dgm:t>
        <a:bodyPr/>
        <a:lstStyle/>
        <a:p>
          <a:r>
            <a:rPr lang="es-MX" dirty="0"/>
            <a:t>Input &gt; introducir </a:t>
          </a:r>
          <a:endParaRPr lang="en-US" dirty="0"/>
        </a:p>
      </dgm:t>
    </dgm:pt>
    <dgm:pt modelId="{A97939F0-589D-4A72-83D2-19D00518C757}" type="sibTrans" cxnId="{71367D19-D595-4A0E-BE77-0FB1BAA5693D}">
      <dgm:prSet/>
      <dgm:spPr/>
      <dgm:t>
        <a:bodyPr/>
        <a:lstStyle/>
        <a:p>
          <a:endParaRPr lang="en-US"/>
        </a:p>
      </dgm:t>
    </dgm:pt>
    <dgm:pt modelId="{ABE62620-DDD2-43D4-B254-7C94EC3DE177}" type="parTrans" cxnId="{71367D19-D595-4A0E-BE77-0FB1BAA5693D}">
      <dgm:prSet/>
      <dgm:spPr/>
      <dgm:t>
        <a:bodyPr/>
        <a:lstStyle/>
        <a:p>
          <a:endParaRPr lang="en-US"/>
        </a:p>
      </dgm:t>
    </dgm:pt>
    <dgm:pt modelId="{A1F29E6B-453A-4F88-A563-552701EE91EB}" type="pres">
      <dgm:prSet presAssocID="{46F57B96-6BA2-4BFF-802C-0E6F615CCCFA}" presName="vert0" presStyleCnt="0">
        <dgm:presLayoutVars>
          <dgm:dir/>
          <dgm:animOne val="branch"/>
          <dgm:animLvl val="lvl"/>
        </dgm:presLayoutVars>
      </dgm:prSet>
      <dgm:spPr/>
    </dgm:pt>
    <dgm:pt modelId="{01C4FF67-3590-4F9A-99EC-E214F38386B4}" type="pres">
      <dgm:prSet presAssocID="{18A57C61-C1E9-454E-8A0B-3053CC77E956}" presName="thickLine" presStyleLbl="alignNode1" presStyleIdx="0" presStyleCnt="3"/>
      <dgm:spPr/>
    </dgm:pt>
    <dgm:pt modelId="{2934A201-53F5-4468-BB81-5EDAC36B22F0}" type="pres">
      <dgm:prSet presAssocID="{18A57C61-C1E9-454E-8A0B-3053CC77E956}" presName="horz1" presStyleCnt="0"/>
      <dgm:spPr/>
    </dgm:pt>
    <dgm:pt modelId="{A09F3203-0AD8-4B10-A3AC-13C33D3241F1}" type="pres">
      <dgm:prSet presAssocID="{18A57C61-C1E9-454E-8A0B-3053CC77E956}" presName="tx1" presStyleLbl="revTx" presStyleIdx="0" presStyleCnt="3"/>
      <dgm:spPr/>
    </dgm:pt>
    <dgm:pt modelId="{31CD530E-AAA8-419A-AEE4-9E19B39D6294}" type="pres">
      <dgm:prSet presAssocID="{18A57C61-C1E9-454E-8A0B-3053CC77E956}" presName="vert1" presStyleCnt="0"/>
      <dgm:spPr/>
    </dgm:pt>
    <dgm:pt modelId="{62E85F6F-69D5-47E5-89C4-B3DBE889F4FF}" type="pres">
      <dgm:prSet presAssocID="{CDBB1A9A-3EC3-43EA-865A-9BBE69DB2378}" presName="thickLine" presStyleLbl="alignNode1" presStyleIdx="1" presStyleCnt="3"/>
      <dgm:spPr/>
    </dgm:pt>
    <dgm:pt modelId="{8B4F1153-609B-48EC-AFBF-975D3E8008F3}" type="pres">
      <dgm:prSet presAssocID="{CDBB1A9A-3EC3-43EA-865A-9BBE69DB2378}" presName="horz1" presStyleCnt="0"/>
      <dgm:spPr/>
    </dgm:pt>
    <dgm:pt modelId="{FDE47270-457B-4E05-BB07-B00EC74B479A}" type="pres">
      <dgm:prSet presAssocID="{CDBB1A9A-3EC3-43EA-865A-9BBE69DB2378}" presName="tx1" presStyleLbl="revTx" presStyleIdx="1" presStyleCnt="3"/>
      <dgm:spPr/>
    </dgm:pt>
    <dgm:pt modelId="{DF50683C-3818-4922-B0E7-5A414C325E93}" type="pres">
      <dgm:prSet presAssocID="{CDBB1A9A-3EC3-43EA-865A-9BBE69DB2378}" presName="vert1" presStyleCnt="0"/>
      <dgm:spPr/>
    </dgm:pt>
    <dgm:pt modelId="{DF915204-6597-47CB-9BF4-53567A4BE972}" type="pres">
      <dgm:prSet presAssocID="{2372C228-407E-4A0C-8C30-340AF28A22B6}" presName="thickLine" presStyleLbl="alignNode1" presStyleIdx="2" presStyleCnt="3"/>
      <dgm:spPr/>
    </dgm:pt>
    <dgm:pt modelId="{D05959AA-6C94-478B-9D9D-018913B42EC3}" type="pres">
      <dgm:prSet presAssocID="{2372C228-407E-4A0C-8C30-340AF28A22B6}" presName="horz1" presStyleCnt="0"/>
      <dgm:spPr/>
    </dgm:pt>
    <dgm:pt modelId="{AA22FE3F-D1B0-4980-BA7A-50227D49AA73}" type="pres">
      <dgm:prSet presAssocID="{2372C228-407E-4A0C-8C30-340AF28A22B6}" presName="tx1" presStyleLbl="revTx" presStyleIdx="2" presStyleCnt="3"/>
      <dgm:spPr/>
    </dgm:pt>
    <dgm:pt modelId="{F86FAFEC-E4CA-494D-84EA-B1E7EC351CCB}" type="pres">
      <dgm:prSet presAssocID="{2372C228-407E-4A0C-8C30-340AF28A22B6}" presName="vert1" presStyleCnt="0"/>
      <dgm:spPr/>
    </dgm:pt>
  </dgm:ptLst>
  <dgm:cxnLst>
    <dgm:cxn modelId="{71367D19-D595-4A0E-BE77-0FB1BAA5693D}" srcId="{46F57B96-6BA2-4BFF-802C-0E6F615CCCFA}" destId="{18A57C61-C1E9-454E-8A0B-3053CC77E956}" srcOrd="0" destOrd="0" parTransId="{ABE62620-DDD2-43D4-B254-7C94EC3DE177}" sibTransId="{A97939F0-589D-4A72-83D2-19D00518C757}"/>
    <dgm:cxn modelId="{E6747E75-2624-474A-9A19-57C582EE03EC}" srcId="{46F57B96-6BA2-4BFF-802C-0E6F615CCCFA}" destId="{CDBB1A9A-3EC3-43EA-865A-9BBE69DB2378}" srcOrd="1" destOrd="0" parTransId="{5CEA2B33-0D9C-4018-8337-46892BBA9152}" sibTransId="{CA0E23A4-DE68-40CE-97D2-C3731303F12C}"/>
    <dgm:cxn modelId="{1821667E-648A-4CE6-A15F-0C4AB02666C7}" type="presOf" srcId="{CDBB1A9A-3EC3-43EA-865A-9BBE69DB2378}" destId="{FDE47270-457B-4E05-BB07-B00EC74B479A}" srcOrd="0" destOrd="0" presId="urn:microsoft.com/office/officeart/2008/layout/LinedList"/>
    <dgm:cxn modelId="{4662E29F-5752-46D6-8C67-5EE8360CADAB}" srcId="{46F57B96-6BA2-4BFF-802C-0E6F615CCCFA}" destId="{2372C228-407E-4A0C-8C30-340AF28A22B6}" srcOrd="2" destOrd="0" parTransId="{C910545E-629B-43F3-9458-B7E764AC6060}" sibTransId="{E36EE725-87E7-4FFB-97E5-20961B92D74B}"/>
    <dgm:cxn modelId="{AFE445B4-262F-4BA0-92D2-942123F6B9E8}" type="presOf" srcId="{2372C228-407E-4A0C-8C30-340AF28A22B6}" destId="{AA22FE3F-D1B0-4980-BA7A-50227D49AA73}" srcOrd="0" destOrd="0" presId="urn:microsoft.com/office/officeart/2008/layout/LinedList"/>
    <dgm:cxn modelId="{1A625AB9-E009-4473-B22C-99F5E0BFF020}" type="presOf" srcId="{46F57B96-6BA2-4BFF-802C-0E6F615CCCFA}" destId="{A1F29E6B-453A-4F88-A563-552701EE91EB}" srcOrd="0" destOrd="0" presId="urn:microsoft.com/office/officeart/2008/layout/LinedList"/>
    <dgm:cxn modelId="{919D10E6-6974-4258-ACEF-C4138593CB5F}" type="presOf" srcId="{18A57C61-C1E9-454E-8A0B-3053CC77E956}" destId="{A09F3203-0AD8-4B10-A3AC-13C33D3241F1}" srcOrd="0" destOrd="0" presId="urn:microsoft.com/office/officeart/2008/layout/LinedList"/>
    <dgm:cxn modelId="{877BB813-5302-443F-B82D-2F35991BB58E}" type="presParOf" srcId="{A1F29E6B-453A-4F88-A563-552701EE91EB}" destId="{01C4FF67-3590-4F9A-99EC-E214F38386B4}" srcOrd="0" destOrd="0" presId="urn:microsoft.com/office/officeart/2008/layout/LinedList"/>
    <dgm:cxn modelId="{9B7BFEA4-6414-4E41-B374-53759FB6818A}" type="presParOf" srcId="{A1F29E6B-453A-4F88-A563-552701EE91EB}" destId="{2934A201-53F5-4468-BB81-5EDAC36B22F0}" srcOrd="1" destOrd="0" presId="urn:microsoft.com/office/officeart/2008/layout/LinedList"/>
    <dgm:cxn modelId="{FC8080D4-D80F-409A-9B6B-1F98517D36B0}" type="presParOf" srcId="{2934A201-53F5-4468-BB81-5EDAC36B22F0}" destId="{A09F3203-0AD8-4B10-A3AC-13C33D3241F1}" srcOrd="0" destOrd="0" presId="urn:microsoft.com/office/officeart/2008/layout/LinedList"/>
    <dgm:cxn modelId="{D890A48A-4465-4624-9458-4A05ACA40A61}" type="presParOf" srcId="{2934A201-53F5-4468-BB81-5EDAC36B22F0}" destId="{31CD530E-AAA8-419A-AEE4-9E19B39D6294}" srcOrd="1" destOrd="0" presId="urn:microsoft.com/office/officeart/2008/layout/LinedList"/>
    <dgm:cxn modelId="{0C506637-2E9D-4592-971F-9BF1FCF8E7AD}" type="presParOf" srcId="{A1F29E6B-453A-4F88-A563-552701EE91EB}" destId="{62E85F6F-69D5-47E5-89C4-B3DBE889F4FF}" srcOrd="2" destOrd="0" presId="urn:microsoft.com/office/officeart/2008/layout/LinedList"/>
    <dgm:cxn modelId="{C97C77FA-811F-4179-A73A-B54C2FECE874}" type="presParOf" srcId="{A1F29E6B-453A-4F88-A563-552701EE91EB}" destId="{8B4F1153-609B-48EC-AFBF-975D3E8008F3}" srcOrd="3" destOrd="0" presId="urn:microsoft.com/office/officeart/2008/layout/LinedList"/>
    <dgm:cxn modelId="{C44B18F6-1BCE-4DEA-A0B9-EDDDE16B5028}" type="presParOf" srcId="{8B4F1153-609B-48EC-AFBF-975D3E8008F3}" destId="{FDE47270-457B-4E05-BB07-B00EC74B479A}" srcOrd="0" destOrd="0" presId="urn:microsoft.com/office/officeart/2008/layout/LinedList"/>
    <dgm:cxn modelId="{611282BD-B90C-488C-B7A4-3727BD0896D1}" type="presParOf" srcId="{8B4F1153-609B-48EC-AFBF-975D3E8008F3}" destId="{DF50683C-3818-4922-B0E7-5A414C325E93}" srcOrd="1" destOrd="0" presId="urn:microsoft.com/office/officeart/2008/layout/LinedList"/>
    <dgm:cxn modelId="{52E6F34F-939E-4551-87D6-5D2472144C05}" type="presParOf" srcId="{A1F29E6B-453A-4F88-A563-552701EE91EB}" destId="{DF915204-6597-47CB-9BF4-53567A4BE972}" srcOrd="4" destOrd="0" presId="urn:microsoft.com/office/officeart/2008/layout/LinedList"/>
    <dgm:cxn modelId="{115E2D2D-46A9-4D4F-8B4C-476822CD5F5A}" type="presParOf" srcId="{A1F29E6B-453A-4F88-A563-552701EE91EB}" destId="{D05959AA-6C94-478B-9D9D-018913B42EC3}" srcOrd="5" destOrd="0" presId="urn:microsoft.com/office/officeart/2008/layout/LinedList"/>
    <dgm:cxn modelId="{4D19FB53-EEA9-4C62-8FE0-3F9A9FAFF8A2}" type="presParOf" srcId="{D05959AA-6C94-478B-9D9D-018913B42EC3}" destId="{AA22FE3F-D1B0-4980-BA7A-50227D49AA73}" srcOrd="0" destOrd="0" presId="urn:microsoft.com/office/officeart/2008/layout/LinedList"/>
    <dgm:cxn modelId="{F1707E49-83D4-4B33-A94F-5BD54A9C1D14}" type="presParOf" srcId="{D05959AA-6C94-478B-9D9D-018913B42EC3}" destId="{F86FAFEC-E4CA-494D-84EA-B1E7EC351C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85BFE4-5FDE-45BF-853A-A8BDEFD797D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2F8048F-84F2-46E2-BCC4-6C748BE04EB0}">
      <dgm:prSet/>
      <dgm:spPr/>
      <dgm:t>
        <a:bodyPr/>
        <a:lstStyle/>
        <a:p>
          <a:r>
            <a:rPr lang="es-MX"/>
            <a:t>Print()</a:t>
          </a:r>
          <a:endParaRPr lang="en-US"/>
        </a:p>
      </dgm:t>
    </dgm:pt>
    <dgm:pt modelId="{0932D22C-980A-4163-8703-DD3FA424D17B}" type="parTrans" cxnId="{92D31BF0-39EB-424C-A002-96A23D954940}">
      <dgm:prSet/>
      <dgm:spPr/>
      <dgm:t>
        <a:bodyPr/>
        <a:lstStyle/>
        <a:p>
          <a:endParaRPr lang="en-US"/>
        </a:p>
      </dgm:t>
    </dgm:pt>
    <dgm:pt modelId="{D247646A-226C-4B5C-B2BA-1F261D787A2F}" type="sibTrans" cxnId="{92D31BF0-39EB-424C-A002-96A23D954940}">
      <dgm:prSet/>
      <dgm:spPr/>
      <dgm:t>
        <a:bodyPr/>
        <a:lstStyle/>
        <a:p>
          <a:endParaRPr lang="en-US"/>
        </a:p>
      </dgm:t>
    </dgm:pt>
    <dgm:pt modelId="{77119090-9BD7-4BE3-8073-07CCC70035AD}">
      <dgm:prSet/>
      <dgm:spPr/>
      <dgm:t>
        <a:bodyPr/>
        <a:lstStyle/>
        <a:p>
          <a:r>
            <a:rPr lang="es-MX"/>
            <a:t>Input()</a:t>
          </a:r>
          <a:endParaRPr lang="en-US"/>
        </a:p>
      </dgm:t>
    </dgm:pt>
    <dgm:pt modelId="{DC9087BF-7F70-4472-A77E-98291A88F6E6}" type="parTrans" cxnId="{41C55ADC-DC0E-4F3B-B692-54F130690F55}">
      <dgm:prSet/>
      <dgm:spPr/>
      <dgm:t>
        <a:bodyPr/>
        <a:lstStyle/>
        <a:p>
          <a:endParaRPr lang="en-US"/>
        </a:p>
      </dgm:t>
    </dgm:pt>
    <dgm:pt modelId="{62EDE2BB-CEF6-457A-A989-FC43C9799036}" type="sibTrans" cxnId="{41C55ADC-DC0E-4F3B-B692-54F130690F55}">
      <dgm:prSet/>
      <dgm:spPr/>
      <dgm:t>
        <a:bodyPr/>
        <a:lstStyle/>
        <a:p>
          <a:endParaRPr lang="en-US"/>
        </a:p>
      </dgm:t>
    </dgm:pt>
    <dgm:pt modelId="{7817BEDB-B34B-4689-883F-4037D242D37B}">
      <dgm:prSet/>
      <dgm:spPr/>
      <dgm:t>
        <a:bodyPr/>
        <a:lstStyle/>
        <a:p>
          <a:r>
            <a:rPr lang="es-MX"/>
            <a:t>255</a:t>
          </a:r>
          <a:endParaRPr lang="en-US"/>
        </a:p>
      </dgm:t>
    </dgm:pt>
    <dgm:pt modelId="{ACDBC154-47FA-4F94-8459-C53AC37B7F02}" type="parTrans" cxnId="{2622DFD5-82EC-46BE-96E5-0DD0115593E6}">
      <dgm:prSet/>
      <dgm:spPr/>
      <dgm:t>
        <a:bodyPr/>
        <a:lstStyle/>
        <a:p>
          <a:endParaRPr lang="en-US"/>
        </a:p>
      </dgm:t>
    </dgm:pt>
    <dgm:pt modelId="{71A1A5F0-32DC-4C8A-80D0-A6A8CC39A0BB}" type="sibTrans" cxnId="{2622DFD5-82EC-46BE-96E5-0DD0115593E6}">
      <dgm:prSet/>
      <dgm:spPr/>
      <dgm:t>
        <a:bodyPr/>
        <a:lstStyle/>
        <a:p>
          <a:endParaRPr lang="en-US"/>
        </a:p>
      </dgm:t>
    </dgm:pt>
    <dgm:pt modelId="{6D46ACA2-D563-4D8E-BFDE-6D514878777F}">
      <dgm:prSet/>
      <dgm:spPr/>
      <dgm:t>
        <a:bodyPr/>
        <a:lstStyle/>
        <a:p>
          <a:r>
            <a:rPr lang="es-MX"/>
            <a:t>22035</a:t>
          </a:r>
          <a:endParaRPr lang="en-US"/>
        </a:p>
      </dgm:t>
    </dgm:pt>
    <dgm:pt modelId="{3B15614D-0FA1-4478-B6A2-1AC33DD5AF6A}" type="parTrans" cxnId="{C571F3D0-8F71-4BAE-82B5-DEC40BA981E4}">
      <dgm:prSet/>
      <dgm:spPr/>
      <dgm:t>
        <a:bodyPr/>
        <a:lstStyle/>
        <a:p>
          <a:endParaRPr lang="en-US"/>
        </a:p>
      </dgm:t>
    </dgm:pt>
    <dgm:pt modelId="{BAA7654B-D5CD-4431-B8AD-E12654E7756C}" type="sibTrans" cxnId="{C571F3D0-8F71-4BAE-82B5-DEC40BA981E4}">
      <dgm:prSet/>
      <dgm:spPr/>
      <dgm:t>
        <a:bodyPr/>
        <a:lstStyle/>
        <a:p>
          <a:endParaRPr lang="en-US"/>
        </a:p>
      </dgm:t>
    </dgm:pt>
    <dgm:pt modelId="{06A79681-98FB-47A1-88FA-5DF707ABAEF4}">
      <dgm:prSet/>
      <dgm:spPr/>
      <dgm:t>
        <a:bodyPr/>
        <a:lstStyle/>
        <a:p>
          <a:r>
            <a:rPr lang="es-MX"/>
            <a:t>Falso</a:t>
          </a:r>
          <a:endParaRPr lang="en-US"/>
        </a:p>
      </dgm:t>
    </dgm:pt>
    <dgm:pt modelId="{3D912DA5-7694-4FC9-B177-9D55E776560E}" type="parTrans" cxnId="{73A6EBF9-9E95-471A-A2AB-C4289FE0F231}">
      <dgm:prSet/>
      <dgm:spPr/>
      <dgm:t>
        <a:bodyPr/>
        <a:lstStyle/>
        <a:p>
          <a:endParaRPr lang="en-US"/>
        </a:p>
      </dgm:t>
    </dgm:pt>
    <dgm:pt modelId="{A9FA40EA-0621-4FE2-B308-EAA4774122D7}" type="sibTrans" cxnId="{73A6EBF9-9E95-471A-A2AB-C4289FE0F231}">
      <dgm:prSet/>
      <dgm:spPr/>
      <dgm:t>
        <a:bodyPr/>
        <a:lstStyle/>
        <a:p>
          <a:endParaRPr lang="en-US"/>
        </a:p>
      </dgm:t>
    </dgm:pt>
    <dgm:pt modelId="{F53C92FA-EED6-4408-8C40-73D2C39E1E06}" type="pres">
      <dgm:prSet presAssocID="{6B85BFE4-5FDE-45BF-853A-A8BDEFD797D5}" presName="diagram" presStyleCnt="0">
        <dgm:presLayoutVars>
          <dgm:dir/>
          <dgm:resizeHandles val="exact"/>
        </dgm:presLayoutVars>
      </dgm:prSet>
      <dgm:spPr/>
    </dgm:pt>
    <dgm:pt modelId="{EC2444FD-A0A3-482E-B277-36169972315E}" type="pres">
      <dgm:prSet presAssocID="{92F8048F-84F2-46E2-BCC4-6C748BE04EB0}" presName="node" presStyleLbl="node1" presStyleIdx="0" presStyleCnt="5">
        <dgm:presLayoutVars>
          <dgm:bulletEnabled val="1"/>
        </dgm:presLayoutVars>
      </dgm:prSet>
      <dgm:spPr/>
    </dgm:pt>
    <dgm:pt modelId="{9402A3BD-7D65-431B-B326-AC5346F32FAA}" type="pres">
      <dgm:prSet presAssocID="{D247646A-226C-4B5C-B2BA-1F261D787A2F}" presName="sibTrans" presStyleCnt="0"/>
      <dgm:spPr/>
    </dgm:pt>
    <dgm:pt modelId="{E758BF12-F32E-4B86-B236-1F6402F963E6}" type="pres">
      <dgm:prSet presAssocID="{77119090-9BD7-4BE3-8073-07CCC70035AD}" presName="node" presStyleLbl="node1" presStyleIdx="1" presStyleCnt="5">
        <dgm:presLayoutVars>
          <dgm:bulletEnabled val="1"/>
        </dgm:presLayoutVars>
      </dgm:prSet>
      <dgm:spPr/>
    </dgm:pt>
    <dgm:pt modelId="{BDB62FE0-43F7-4B7A-9A70-3E1954ECAD80}" type="pres">
      <dgm:prSet presAssocID="{62EDE2BB-CEF6-457A-A989-FC43C9799036}" presName="sibTrans" presStyleCnt="0"/>
      <dgm:spPr/>
    </dgm:pt>
    <dgm:pt modelId="{2CF3550A-3114-4D74-9361-CA1EDCC513EC}" type="pres">
      <dgm:prSet presAssocID="{7817BEDB-B34B-4689-883F-4037D242D37B}" presName="node" presStyleLbl="node1" presStyleIdx="2" presStyleCnt="5">
        <dgm:presLayoutVars>
          <dgm:bulletEnabled val="1"/>
        </dgm:presLayoutVars>
      </dgm:prSet>
      <dgm:spPr/>
    </dgm:pt>
    <dgm:pt modelId="{362024B3-29DB-4ECA-831F-A0947A2BC07C}" type="pres">
      <dgm:prSet presAssocID="{71A1A5F0-32DC-4C8A-80D0-A6A8CC39A0BB}" presName="sibTrans" presStyleCnt="0"/>
      <dgm:spPr/>
    </dgm:pt>
    <dgm:pt modelId="{71D4CB19-07F5-41D4-B5E4-F5BF33E44D3C}" type="pres">
      <dgm:prSet presAssocID="{6D46ACA2-D563-4D8E-BFDE-6D514878777F}" presName="node" presStyleLbl="node1" presStyleIdx="3" presStyleCnt="5">
        <dgm:presLayoutVars>
          <dgm:bulletEnabled val="1"/>
        </dgm:presLayoutVars>
      </dgm:prSet>
      <dgm:spPr/>
    </dgm:pt>
    <dgm:pt modelId="{0C8DE0C9-9218-4533-86EE-68F6B467C2D0}" type="pres">
      <dgm:prSet presAssocID="{BAA7654B-D5CD-4431-B8AD-E12654E7756C}" presName="sibTrans" presStyleCnt="0"/>
      <dgm:spPr/>
    </dgm:pt>
    <dgm:pt modelId="{54DDF369-B1D7-4B4E-97CB-122B469F6EB5}" type="pres">
      <dgm:prSet presAssocID="{06A79681-98FB-47A1-88FA-5DF707ABAEF4}" presName="node" presStyleLbl="node1" presStyleIdx="4" presStyleCnt="5">
        <dgm:presLayoutVars>
          <dgm:bulletEnabled val="1"/>
        </dgm:presLayoutVars>
      </dgm:prSet>
      <dgm:spPr/>
    </dgm:pt>
  </dgm:ptLst>
  <dgm:cxnLst>
    <dgm:cxn modelId="{71BDF717-B98F-4E2B-A284-ED4923C45FAF}" type="presOf" srcId="{6B85BFE4-5FDE-45BF-853A-A8BDEFD797D5}" destId="{F53C92FA-EED6-4408-8C40-73D2C39E1E06}" srcOrd="0" destOrd="0" presId="urn:microsoft.com/office/officeart/2005/8/layout/default"/>
    <dgm:cxn modelId="{A307BC72-70AD-44AE-BDB0-2CD4623D3AC0}" type="presOf" srcId="{77119090-9BD7-4BE3-8073-07CCC70035AD}" destId="{E758BF12-F32E-4B86-B236-1F6402F963E6}" srcOrd="0" destOrd="0" presId="urn:microsoft.com/office/officeart/2005/8/layout/default"/>
    <dgm:cxn modelId="{D6E02A87-AAE1-418D-84F6-B1994269DCE9}" type="presOf" srcId="{92F8048F-84F2-46E2-BCC4-6C748BE04EB0}" destId="{EC2444FD-A0A3-482E-B277-36169972315E}" srcOrd="0" destOrd="0" presId="urn:microsoft.com/office/officeart/2005/8/layout/default"/>
    <dgm:cxn modelId="{6BB981A6-4638-4A5B-BC68-97AC808B7EBB}" type="presOf" srcId="{7817BEDB-B34B-4689-883F-4037D242D37B}" destId="{2CF3550A-3114-4D74-9361-CA1EDCC513EC}" srcOrd="0" destOrd="0" presId="urn:microsoft.com/office/officeart/2005/8/layout/default"/>
    <dgm:cxn modelId="{0BB3D0AF-A7D4-4B96-93AF-30E4860CEC92}" type="presOf" srcId="{06A79681-98FB-47A1-88FA-5DF707ABAEF4}" destId="{54DDF369-B1D7-4B4E-97CB-122B469F6EB5}" srcOrd="0" destOrd="0" presId="urn:microsoft.com/office/officeart/2005/8/layout/default"/>
    <dgm:cxn modelId="{2C0E0AC9-8725-4D3B-A2E9-61B38258A5DF}" type="presOf" srcId="{6D46ACA2-D563-4D8E-BFDE-6D514878777F}" destId="{71D4CB19-07F5-41D4-B5E4-F5BF33E44D3C}" srcOrd="0" destOrd="0" presId="urn:microsoft.com/office/officeart/2005/8/layout/default"/>
    <dgm:cxn modelId="{C571F3D0-8F71-4BAE-82B5-DEC40BA981E4}" srcId="{6B85BFE4-5FDE-45BF-853A-A8BDEFD797D5}" destId="{6D46ACA2-D563-4D8E-BFDE-6D514878777F}" srcOrd="3" destOrd="0" parTransId="{3B15614D-0FA1-4478-B6A2-1AC33DD5AF6A}" sibTransId="{BAA7654B-D5CD-4431-B8AD-E12654E7756C}"/>
    <dgm:cxn modelId="{2622DFD5-82EC-46BE-96E5-0DD0115593E6}" srcId="{6B85BFE4-5FDE-45BF-853A-A8BDEFD797D5}" destId="{7817BEDB-B34B-4689-883F-4037D242D37B}" srcOrd="2" destOrd="0" parTransId="{ACDBC154-47FA-4F94-8459-C53AC37B7F02}" sibTransId="{71A1A5F0-32DC-4C8A-80D0-A6A8CC39A0BB}"/>
    <dgm:cxn modelId="{41C55ADC-DC0E-4F3B-B692-54F130690F55}" srcId="{6B85BFE4-5FDE-45BF-853A-A8BDEFD797D5}" destId="{77119090-9BD7-4BE3-8073-07CCC70035AD}" srcOrd="1" destOrd="0" parTransId="{DC9087BF-7F70-4472-A77E-98291A88F6E6}" sibTransId="{62EDE2BB-CEF6-457A-A989-FC43C9799036}"/>
    <dgm:cxn modelId="{92D31BF0-39EB-424C-A002-96A23D954940}" srcId="{6B85BFE4-5FDE-45BF-853A-A8BDEFD797D5}" destId="{92F8048F-84F2-46E2-BCC4-6C748BE04EB0}" srcOrd="0" destOrd="0" parTransId="{0932D22C-980A-4163-8703-DD3FA424D17B}" sibTransId="{D247646A-226C-4B5C-B2BA-1F261D787A2F}"/>
    <dgm:cxn modelId="{73A6EBF9-9E95-471A-A2AB-C4289FE0F231}" srcId="{6B85BFE4-5FDE-45BF-853A-A8BDEFD797D5}" destId="{06A79681-98FB-47A1-88FA-5DF707ABAEF4}" srcOrd="4" destOrd="0" parTransId="{3D912DA5-7694-4FC9-B177-9D55E776560E}" sibTransId="{A9FA40EA-0621-4FE2-B308-EAA4774122D7}"/>
    <dgm:cxn modelId="{13D2CD2F-DAA1-45B3-81E1-D58D33A12B9D}" type="presParOf" srcId="{F53C92FA-EED6-4408-8C40-73D2C39E1E06}" destId="{EC2444FD-A0A3-482E-B277-36169972315E}" srcOrd="0" destOrd="0" presId="urn:microsoft.com/office/officeart/2005/8/layout/default"/>
    <dgm:cxn modelId="{CCC0493C-D677-43EA-B205-CA84A8535B67}" type="presParOf" srcId="{F53C92FA-EED6-4408-8C40-73D2C39E1E06}" destId="{9402A3BD-7D65-431B-B326-AC5346F32FAA}" srcOrd="1" destOrd="0" presId="urn:microsoft.com/office/officeart/2005/8/layout/default"/>
    <dgm:cxn modelId="{F7AB6D6F-656B-48FA-85CF-1FFFA0F370B3}" type="presParOf" srcId="{F53C92FA-EED6-4408-8C40-73D2C39E1E06}" destId="{E758BF12-F32E-4B86-B236-1F6402F963E6}" srcOrd="2" destOrd="0" presId="urn:microsoft.com/office/officeart/2005/8/layout/default"/>
    <dgm:cxn modelId="{56ABEB4D-5623-4EFF-B8EB-08E7CA55273C}" type="presParOf" srcId="{F53C92FA-EED6-4408-8C40-73D2C39E1E06}" destId="{BDB62FE0-43F7-4B7A-9A70-3E1954ECAD80}" srcOrd="3" destOrd="0" presId="urn:microsoft.com/office/officeart/2005/8/layout/default"/>
    <dgm:cxn modelId="{207CD009-2AAF-474C-91CE-D3A0591CAAA3}" type="presParOf" srcId="{F53C92FA-EED6-4408-8C40-73D2C39E1E06}" destId="{2CF3550A-3114-4D74-9361-CA1EDCC513EC}" srcOrd="4" destOrd="0" presId="urn:microsoft.com/office/officeart/2005/8/layout/default"/>
    <dgm:cxn modelId="{6B8B1829-D32C-49E9-9C7F-D4AD7E932B37}" type="presParOf" srcId="{F53C92FA-EED6-4408-8C40-73D2C39E1E06}" destId="{362024B3-29DB-4ECA-831F-A0947A2BC07C}" srcOrd="5" destOrd="0" presId="urn:microsoft.com/office/officeart/2005/8/layout/default"/>
    <dgm:cxn modelId="{A436CA06-AE9A-451A-A6CB-68401D863EE0}" type="presParOf" srcId="{F53C92FA-EED6-4408-8C40-73D2C39E1E06}" destId="{71D4CB19-07F5-41D4-B5E4-F5BF33E44D3C}" srcOrd="6" destOrd="0" presId="urn:microsoft.com/office/officeart/2005/8/layout/default"/>
    <dgm:cxn modelId="{75B0F9DD-D694-4DA0-84C4-00989BCA5E32}" type="presParOf" srcId="{F53C92FA-EED6-4408-8C40-73D2C39E1E06}" destId="{0C8DE0C9-9218-4533-86EE-68F6B467C2D0}" srcOrd="7" destOrd="0" presId="urn:microsoft.com/office/officeart/2005/8/layout/default"/>
    <dgm:cxn modelId="{148C4C06-4D4B-4FD5-A08C-218163142233}" type="presParOf" srcId="{F53C92FA-EED6-4408-8C40-73D2C39E1E06}" destId="{54DDF369-B1D7-4B4E-97CB-122B469F6EB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6CDD23-F416-4AA2-936A-D3CD8B1B74C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782F76C-8295-4FC0-BB58-8D442230972C}">
      <dgm:prSet/>
      <dgm:spPr/>
      <dgm:t>
        <a:bodyPr/>
        <a:lstStyle/>
        <a:p>
          <a:r>
            <a:rPr lang="en-US"/>
            <a:t>texto (str) "Python" "750" </a:t>
          </a:r>
        </a:p>
      </dgm:t>
    </dgm:pt>
    <dgm:pt modelId="{337F7035-3492-4DCC-A46A-98FCCB6CEBCC}" type="parTrans" cxnId="{FF327BDB-FE51-44DA-8FCE-DE1031936369}">
      <dgm:prSet/>
      <dgm:spPr/>
      <dgm:t>
        <a:bodyPr/>
        <a:lstStyle/>
        <a:p>
          <a:endParaRPr lang="en-US"/>
        </a:p>
      </dgm:t>
    </dgm:pt>
    <dgm:pt modelId="{7F2DB020-67EA-490C-9EC7-E3E04BB95803}" type="sibTrans" cxnId="{FF327BDB-FE51-44DA-8FCE-DE1031936369}">
      <dgm:prSet/>
      <dgm:spPr/>
      <dgm:t>
        <a:bodyPr/>
        <a:lstStyle/>
        <a:p>
          <a:endParaRPr lang="en-US"/>
        </a:p>
      </dgm:t>
    </dgm:pt>
    <dgm:pt modelId="{4302220A-BF0B-4CE0-ABD6-0746389D502E}">
      <dgm:prSet/>
      <dgm:spPr/>
      <dgm:t>
        <a:bodyPr/>
        <a:lstStyle/>
        <a:p>
          <a:r>
            <a:rPr lang="en-US"/>
            <a:t>números int 250 float 12.50 </a:t>
          </a:r>
        </a:p>
      </dgm:t>
    </dgm:pt>
    <dgm:pt modelId="{0E3557F0-E5A9-4264-98CB-60585CB072BC}" type="parTrans" cxnId="{023FBF06-BA8E-417D-BFCE-DD4C560AAA54}">
      <dgm:prSet/>
      <dgm:spPr/>
      <dgm:t>
        <a:bodyPr/>
        <a:lstStyle/>
        <a:p>
          <a:endParaRPr lang="en-US"/>
        </a:p>
      </dgm:t>
    </dgm:pt>
    <dgm:pt modelId="{B52F0636-1357-478D-BB54-59F76A3CD0F4}" type="sibTrans" cxnId="{023FBF06-BA8E-417D-BFCE-DD4C560AAA54}">
      <dgm:prSet/>
      <dgm:spPr/>
      <dgm:t>
        <a:bodyPr/>
        <a:lstStyle/>
        <a:p>
          <a:endParaRPr lang="en-US"/>
        </a:p>
      </dgm:t>
    </dgm:pt>
    <dgm:pt modelId="{39779E18-9EE5-4E13-BD99-9486F11BF7D0}">
      <dgm:prSet/>
      <dgm:spPr/>
      <dgm:t>
        <a:bodyPr/>
        <a:lstStyle/>
        <a:p>
          <a:r>
            <a:rPr lang="en-US"/>
            <a:t>booleanos True False </a:t>
          </a:r>
        </a:p>
      </dgm:t>
    </dgm:pt>
    <dgm:pt modelId="{FD5C06A1-74CD-4E08-83E0-92A69F11A98F}" type="parTrans" cxnId="{E2AF6C1F-B0C4-4BC1-AABD-ED900C972964}">
      <dgm:prSet/>
      <dgm:spPr/>
      <dgm:t>
        <a:bodyPr/>
        <a:lstStyle/>
        <a:p>
          <a:endParaRPr lang="en-US"/>
        </a:p>
      </dgm:t>
    </dgm:pt>
    <dgm:pt modelId="{B1CCF858-5903-4426-9CFB-BAFC9FFF1DA4}" type="sibTrans" cxnId="{E2AF6C1F-B0C4-4BC1-AABD-ED900C972964}">
      <dgm:prSet/>
      <dgm:spPr/>
      <dgm:t>
        <a:bodyPr/>
        <a:lstStyle/>
        <a:p>
          <a:endParaRPr lang="en-US"/>
        </a:p>
      </dgm:t>
    </dgm:pt>
    <dgm:pt modelId="{92D8802B-02EA-41B6-833D-1F9FD26EDBC7}" type="pres">
      <dgm:prSet presAssocID="{796CDD23-F416-4AA2-936A-D3CD8B1B74C9}" presName="hierChild1" presStyleCnt="0">
        <dgm:presLayoutVars>
          <dgm:chPref val="1"/>
          <dgm:dir/>
          <dgm:animOne val="branch"/>
          <dgm:animLvl val="lvl"/>
          <dgm:resizeHandles/>
        </dgm:presLayoutVars>
      </dgm:prSet>
      <dgm:spPr/>
    </dgm:pt>
    <dgm:pt modelId="{7802C757-288B-4B94-B02B-053DF0F98DEA}" type="pres">
      <dgm:prSet presAssocID="{B782F76C-8295-4FC0-BB58-8D442230972C}" presName="hierRoot1" presStyleCnt="0"/>
      <dgm:spPr/>
    </dgm:pt>
    <dgm:pt modelId="{EAE82C08-B0AE-4676-BE8F-1430691B6E4E}" type="pres">
      <dgm:prSet presAssocID="{B782F76C-8295-4FC0-BB58-8D442230972C}" presName="composite" presStyleCnt="0"/>
      <dgm:spPr/>
    </dgm:pt>
    <dgm:pt modelId="{87D43A77-ED00-4F78-9C79-FA327C5E06EA}" type="pres">
      <dgm:prSet presAssocID="{B782F76C-8295-4FC0-BB58-8D442230972C}" presName="background" presStyleLbl="node0" presStyleIdx="0" presStyleCnt="3"/>
      <dgm:spPr/>
    </dgm:pt>
    <dgm:pt modelId="{1FC35D46-2D63-46BA-8C13-8FFAE5D9C815}" type="pres">
      <dgm:prSet presAssocID="{B782F76C-8295-4FC0-BB58-8D442230972C}" presName="text" presStyleLbl="fgAcc0" presStyleIdx="0" presStyleCnt="3">
        <dgm:presLayoutVars>
          <dgm:chPref val="3"/>
        </dgm:presLayoutVars>
      </dgm:prSet>
      <dgm:spPr/>
    </dgm:pt>
    <dgm:pt modelId="{18D6FCED-68F5-45DF-A320-FC82A4F6280C}" type="pres">
      <dgm:prSet presAssocID="{B782F76C-8295-4FC0-BB58-8D442230972C}" presName="hierChild2" presStyleCnt="0"/>
      <dgm:spPr/>
    </dgm:pt>
    <dgm:pt modelId="{3451F481-09B4-4638-B6EC-BD19DDB9C3FC}" type="pres">
      <dgm:prSet presAssocID="{4302220A-BF0B-4CE0-ABD6-0746389D502E}" presName="hierRoot1" presStyleCnt="0"/>
      <dgm:spPr/>
    </dgm:pt>
    <dgm:pt modelId="{4C6F9A98-B792-4DA4-89BD-FBEDFA8E3ECD}" type="pres">
      <dgm:prSet presAssocID="{4302220A-BF0B-4CE0-ABD6-0746389D502E}" presName="composite" presStyleCnt="0"/>
      <dgm:spPr/>
    </dgm:pt>
    <dgm:pt modelId="{64B1401C-9673-4263-9575-732475DA1928}" type="pres">
      <dgm:prSet presAssocID="{4302220A-BF0B-4CE0-ABD6-0746389D502E}" presName="background" presStyleLbl="node0" presStyleIdx="1" presStyleCnt="3"/>
      <dgm:spPr/>
    </dgm:pt>
    <dgm:pt modelId="{7765CC24-66C3-4B22-82DF-D3EF9E82E6A7}" type="pres">
      <dgm:prSet presAssocID="{4302220A-BF0B-4CE0-ABD6-0746389D502E}" presName="text" presStyleLbl="fgAcc0" presStyleIdx="1" presStyleCnt="3">
        <dgm:presLayoutVars>
          <dgm:chPref val="3"/>
        </dgm:presLayoutVars>
      </dgm:prSet>
      <dgm:spPr/>
    </dgm:pt>
    <dgm:pt modelId="{F071B693-103D-489E-BB7B-B566D22A2C0F}" type="pres">
      <dgm:prSet presAssocID="{4302220A-BF0B-4CE0-ABD6-0746389D502E}" presName="hierChild2" presStyleCnt="0"/>
      <dgm:spPr/>
    </dgm:pt>
    <dgm:pt modelId="{9C6292EC-4616-4633-A951-AC8F3C1DEB1C}" type="pres">
      <dgm:prSet presAssocID="{39779E18-9EE5-4E13-BD99-9486F11BF7D0}" presName="hierRoot1" presStyleCnt="0"/>
      <dgm:spPr/>
    </dgm:pt>
    <dgm:pt modelId="{1ECC2575-2C86-437B-930F-A10CEA3A9D12}" type="pres">
      <dgm:prSet presAssocID="{39779E18-9EE5-4E13-BD99-9486F11BF7D0}" presName="composite" presStyleCnt="0"/>
      <dgm:spPr/>
    </dgm:pt>
    <dgm:pt modelId="{5FD0A4BD-20CE-40DB-B73D-DA64211CC808}" type="pres">
      <dgm:prSet presAssocID="{39779E18-9EE5-4E13-BD99-9486F11BF7D0}" presName="background" presStyleLbl="node0" presStyleIdx="2" presStyleCnt="3"/>
      <dgm:spPr/>
    </dgm:pt>
    <dgm:pt modelId="{7273AE97-3632-44B7-B336-3588FC53C771}" type="pres">
      <dgm:prSet presAssocID="{39779E18-9EE5-4E13-BD99-9486F11BF7D0}" presName="text" presStyleLbl="fgAcc0" presStyleIdx="2" presStyleCnt="3">
        <dgm:presLayoutVars>
          <dgm:chPref val="3"/>
        </dgm:presLayoutVars>
      </dgm:prSet>
      <dgm:spPr/>
    </dgm:pt>
    <dgm:pt modelId="{8C2B5FEB-A901-47C1-A5F1-8D42534F0A02}" type="pres">
      <dgm:prSet presAssocID="{39779E18-9EE5-4E13-BD99-9486F11BF7D0}" presName="hierChild2" presStyleCnt="0"/>
      <dgm:spPr/>
    </dgm:pt>
  </dgm:ptLst>
  <dgm:cxnLst>
    <dgm:cxn modelId="{023FBF06-BA8E-417D-BFCE-DD4C560AAA54}" srcId="{796CDD23-F416-4AA2-936A-D3CD8B1B74C9}" destId="{4302220A-BF0B-4CE0-ABD6-0746389D502E}" srcOrd="1" destOrd="0" parTransId="{0E3557F0-E5A9-4264-98CB-60585CB072BC}" sibTransId="{B52F0636-1357-478D-BB54-59F76A3CD0F4}"/>
    <dgm:cxn modelId="{E2AF6C1F-B0C4-4BC1-AABD-ED900C972964}" srcId="{796CDD23-F416-4AA2-936A-D3CD8B1B74C9}" destId="{39779E18-9EE5-4E13-BD99-9486F11BF7D0}" srcOrd="2" destOrd="0" parTransId="{FD5C06A1-74CD-4E08-83E0-92A69F11A98F}" sibTransId="{B1CCF858-5903-4426-9CFB-BAFC9FFF1DA4}"/>
    <dgm:cxn modelId="{0846711F-D434-4FA4-9A7C-D8007B880378}" type="presOf" srcId="{39779E18-9EE5-4E13-BD99-9486F11BF7D0}" destId="{7273AE97-3632-44B7-B336-3588FC53C771}" srcOrd="0" destOrd="0" presId="urn:microsoft.com/office/officeart/2005/8/layout/hierarchy1"/>
    <dgm:cxn modelId="{C1B23D6F-AE72-4C34-960B-34EB92A9F357}" type="presOf" srcId="{4302220A-BF0B-4CE0-ABD6-0746389D502E}" destId="{7765CC24-66C3-4B22-82DF-D3EF9E82E6A7}" srcOrd="0" destOrd="0" presId="urn:microsoft.com/office/officeart/2005/8/layout/hierarchy1"/>
    <dgm:cxn modelId="{16D7A87E-C990-4EC2-992E-DDDE2CB5636F}" type="presOf" srcId="{796CDD23-F416-4AA2-936A-D3CD8B1B74C9}" destId="{92D8802B-02EA-41B6-833D-1F9FD26EDBC7}" srcOrd="0" destOrd="0" presId="urn:microsoft.com/office/officeart/2005/8/layout/hierarchy1"/>
    <dgm:cxn modelId="{794982D6-79EB-4759-923B-E8762330A77B}" type="presOf" srcId="{B782F76C-8295-4FC0-BB58-8D442230972C}" destId="{1FC35D46-2D63-46BA-8C13-8FFAE5D9C815}" srcOrd="0" destOrd="0" presId="urn:microsoft.com/office/officeart/2005/8/layout/hierarchy1"/>
    <dgm:cxn modelId="{FF327BDB-FE51-44DA-8FCE-DE1031936369}" srcId="{796CDD23-F416-4AA2-936A-D3CD8B1B74C9}" destId="{B782F76C-8295-4FC0-BB58-8D442230972C}" srcOrd="0" destOrd="0" parTransId="{337F7035-3492-4DCC-A46A-98FCCB6CEBCC}" sibTransId="{7F2DB020-67EA-490C-9EC7-E3E04BB95803}"/>
    <dgm:cxn modelId="{F967F893-A3A1-4843-A3E9-465951B48832}" type="presParOf" srcId="{92D8802B-02EA-41B6-833D-1F9FD26EDBC7}" destId="{7802C757-288B-4B94-B02B-053DF0F98DEA}" srcOrd="0" destOrd="0" presId="urn:microsoft.com/office/officeart/2005/8/layout/hierarchy1"/>
    <dgm:cxn modelId="{7058424D-D2E2-428C-8D2F-B0F6F5EFCFF5}" type="presParOf" srcId="{7802C757-288B-4B94-B02B-053DF0F98DEA}" destId="{EAE82C08-B0AE-4676-BE8F-1430691B6E4E}" srcOrd="0" destOrd="0" presId="urn:microsoft.com/office/officeart/2005/8/layout/hierarchy1"/>
    <dgm:cxn modelId="{FC493680-7A1F-435C-87D2-5CF6684063A1}" type="presParOf" srcId="{EAE82C08-B0AE-4676-BE8F-1430691B6E4E}" destId="{87D43A77-ED00-4F78-9C79-FA327C5E06EA}" srcOrd="0" destOrd="0" presId="urn:microsoft.com/office/officeart/2005/8/layout/hierarchy1"/>
    <dgm:cxn modelId="{EEBDC198-8F63-402B-8A97-3204C4F4D78E}" type="presParOf" srcId="{EAE82C08-B0AE-4676-BE8F-1430691B6E4E}" destId="{1FC35D46-2D63-46BA-8C13-8FFAE5D9C815}" srcOrd="1" destOrd="0" presId="urn:microsoft.com/office/officeart/2005/8/layout/hierarchy1"/>
    <dgm:cxn modelId="{BA10C7E7-A6EA-4ECE-8B7E-E08CF51065EF}" type="presParOf" srcId="{7802C757-288B-4B94-B02B-053DF0F98DEA}" destId="{18D6FCED-68F5-45DF-A320-FC82A4F6280C}" srcOrd="1" destOrd="0" presId="urn:microsoft.com/office/officeart/2005/8/layout/hierarchy1"/>
    <dgm:cxn modelId="{9C2167A6-DEE0-464F-9A6F-157DFA877F72}" type="presParOf" srcId="{92D8802B-02EA-41B6-833D-1F9FD26EDBC7}" destId="{3451F481-09B4-4638-B6EC-BD19DDB9C3FC}" srcOrd="1" destOrd="0" presId="urn:microsoft.com/office/officeart/2005/8/layout/hierarchy1"/>
    <dgm:cxn modelId="{4C4EDF24-E73A-4871-B2C2-5EBAD5A7A8CF}" type="presParOf" srcId="{3451F481-09B4-4638-B6EC-BD19DDB9C3FC}" destId="{4C6F9A98-B792-4DA4-89BD-FBEDFA8E3ECD}" srcOrd="0" destOrd="0" presId="urn:microsoft.com/office/officeart/2005/8/layout/hierarchy1"/>
    <dgm:cxn modelId="{2B62C411-53C7-4495-BB08-63F5AB8732F9}" type="presParOf" srcId="{4C6F9A98-B792-4DA4-89BD-FBEDFA8E3ECD}" destId="{64B1401C-9673-4263-9575-732475DA1928}" srcOrd="0" destOrd="0" presId="urn:microsoft.com/office/officeart/2005/8/layout/hierarchy1"/>
    <dgm:cxn modelId="{ACF88C79-D9EE-4DDF-B47D-2BFAFB36575E}" type="presParOf" srcId="{4C6F9A98-B792-4DA4-89BD-FBEDFA8E3ECD}" destId="{7765CC24-66C3-4B22-82DF-D3EF9E82E6A7}" srcOrd="1" destOrd="0" presId="urn:microsoft.com/office/officeart/2005/8/layout/hierarchy1"/>
    <dgm:cxn modelId="{405F0A3C-B7C1-47BA-86BA-41FF633BB9E9}" type="presParOf" srcId="{3451F481-09B4-4638-B6EC-BD19DDB9C3FC}" destId="{F071B693-103D-489E-BB7B-B566D22A2C0F}" srcOrd="1" destOrd="0" presId="urn:microsoft.com/office/officeart/2005/8/layout/hierarchy1"/>
    <dgm:cxn modelId="{4EA21BB0-8760-4FAB-86D0-A18460D6C761}" type="presParOf" srcId="{92D8802B-02EA-41B6-833D-1F9FD26EDBC7}" destId="{9C6292EC-4616-4633-A951-AC8F3C1DEB1C}" srcOrd="2" destOrd="0" presId="urn:microsoft.com/office/officeart/2005/8/layout/hierarchy1"/>
    <dgm:cxn modelId="{B78B9EA1-5CD2-482B-AA06-CDD00B34FF87}" type="presParOf" srcId="{9C6292EC-4616-4633-A951-AC8F3C1DEB1C}" destId="{1ECC2575-2C86-437B-930F-A10CEA3A9D12}" srcOrd="0" destOrd="0" presId="urn:microsoft.com/office/officeart/2005/8/layout/hierarchy1"/>
    <dgm:cxn modelId="{499CC441-1E85-4538-9925-4EF72C0D4E53}" type="presParOf" srcId="{1ECC2575-2C86-437B-930F-A10CEA3A9D12}" destId="{5FD0A4BD-20CE-40DB-B73D-DA64211CC808}" srcOrd="0" destOrd="0" presId="urn:microsoft.com/office/officeart/2005/8/layout/hierarchy1"/>
    <dgm:cxn modelId="{1D375C4C-1C11-41B2-A59D-9E70F4D79043}" type="presParOf" srcId="{1ECC2575-2C86-437B-930F-A10CEA3A9D12}" destId="{7273AE97-3632-44B7-B336-3588FC53C771}" srcOrd="1" destOrd="0" presId="urn:microsoft.com/office/officeart/2005/8/layout/hierarchy1"/>
    <dgm:cxn modelId="{AC79587A-1D72-4945-82E3-AF932D8C7C75}" type="presParOf" srcId="{9C6292EC-4616-4633-A951-AC8F3C1DEB1C}" destId="{8C2B5FEB-A901-47C1-A5F1-8D42534F0A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6059-8F16-4CB4-9538-BA9934996F7F}">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0345906-98A0-4084-9104-AD1DBE854DDB}">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s-MX" sz="5500" b="0" i="0" kern="1200" baseline="0"/>
            <a:t>Crea un código que imprima en pantalla la expresión</a:t>
          </a:r>
          <a:endParaRPr lang="en-US" sz="5500" kern="1200"/>
        </a:p>
      </dsp:txBody>
      <dsp:txXfrm>
        <a:off x="0" y="0"/>
        <a:ext cx="6666833" cy="2726960"/>
      </dsp:txXfrm>
    </dsp:sp>
    <dsp:sp modelId="{9D2E597D-1E5D-40C8-B47E-F0AEEE996733}">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4FDCE37-2D3D-423A-ACAE-3090C58FD9E3}">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s-MX" sz="5500" b="1" i="0" kern="1200" baseline="0" dirty="0"/>
            <a:t>Me encanta estudiar Python</a:t>
          </a:r>
          <a:endParaRPr lang="en-US" sz="5500" kern="1200" dirty="0"/>
        </a:p>
      </dsp:txBody>
      <dsp:txXfrm>
        <a:off x="0" y="2726960"/>
        <a:ext cx="6666833" cy="2726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7261D-6737-4791-9894-066BADF7DBBA}">
      <dsp:nvSpPr>
        <dsp:cNvPr id="0" name=""/>
        <dsp:cNvSpPr/>
      </dsp:nvSpPr>
      <dsp:spPr>
        <a:xfrm>
          <a:off x="0" y="346009"/>
          <a:ext cx="6666833" cy="1663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a:t>Unificación de cadenas de texto:</a:t>
          </a:r>
          <a:endParaRPr lang="en-US" sz="2200" kern="1200"/>
        </a:p>
        <a:p>
          <a:pPr marL="228600" lvl="1" indent="-228600" algn="l" defTabSz="977900">
            <a:lnSpc>
              <a:spcPct val="90000"/>
            </a:lnSpc>
            <a:spcBef>
              <a:spcPct val="0"/>
            </a:spcBef>
            <a:spcAft>
              <a:spcPct val="15000"/>
            </a:spcAft>
            <a:buChar char="•"/>
          </a:pPr>
          <a:r>
            <a:rPr lang="es-MX" sz="2200" kern="1200"/>
            <a:t>print("Hola" + " " + "mundo") </a:t>
          </a:r>
          <a:endParaRPr lang="en-US" sz="2200" kern="1200"/>
        </a:p>
        <a:p>
          <a:pPr marL="228600" lvl="1" indent="-228600" algn="l" defTabSz="977900">
            <a:lnSpc>
              <a:spcPct val="90000"/>
            </a:lnSpc>
            <a:spcBef>
              <a:spcPct val="0"/>
            </a:spcBef>
            <a:spcAft>
              <a:spcPct val="15000"/>
            </a:spcAft>
            <a:buChar char="•"/>
          </a:pPr>
          <a:r>
            <a:rPr lang="es-MX" sz="2200" kern="1200"/>
            <a:t>&gt;&gt; Hola mundo </a:t>
          </a:r>
          <a:endParaRPr lang="en-US" sz="2200" kern="1200"/>
        </a:p>
      </dsp:txBody>
      <dsp:txXfrm>
        <a:off x="0" y="346009"/>
        <a:ext cx="6666833" cy="1663200"/>
      </dsp:txXfrm>
    </dsp:sp>
    <dsp:sp modelId="{3042BC32-84A0-4D08-8F60-6D2B2C84B4D0}">
      <dsp:nvSpPr>
        <dsp:cNvPr id="0" name=""/>
        <dsp:cNvSpPr/>
      </dsp:nvSpPr>
      <dsp:spPr>
        <a:xfrm>
          <a:off x="333341" y="21289"/>
          <a:ext cx="4666783" cy="6494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s-MX" sz="2200" i="1" kern="1200"/>
            <a:t>Concatenación</a:t>
          </a:r>
          <a:endParaRPr lang="en-US" sz="2200" kern="1200"/>
        </a:p>
      </dsp:txBody>
      <dsp:txXfrm>
        <a:off x="365044" y="52992"/>
        <a:ext cx="4603377" cy="586034"/>
      </dsp:txXfrm>
    </dsp:sp>
    <dsp:sp modelId="{CDA41923-5CDE-475E-8D50-4EBC17296290}">
      <dsp:nvSpPr>
        <dsp:cNvPr id="0" name=""/>
        <dsp:cNvSpPr/>
      </dsp:nvSpPr>
      <dsp:spPr>
        <a:xfrm>
          <a:off x="0" y="2452730"/>
          <a:ext cx="6666833" cy="29799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a:t>Indicamos a la consola que el carácter a continuación del símbolo \ debe ser tratado como un carácter especial.</a:t>
          </a:r>
          <a:endParaRPr lang="en-US" sz="2200" kern="1200"/>
        </a:p>
        <a:p>
          <a:pPr marL="228600" lvl="1" indent="-228600" algn="l" defTabSz="977900">
            <a:lnSpc>
              <a:spcPct val="90000"/>
            </a:lnSpc>
            <a:spcBef>
              <a:spcPct val="0"/>
            </a:spcBef>
            <a:spcAft>
              <a:spcPct val="15000"/>
            </a:spcAft>
            <a:buChar char="•"/>
          </a:pPr>
          <a:r>
            <a:rPr lang="es-MX" sz="2200" kern="1200"/>
            <a:t>\" &gt; Imprime comillas </a:t>
          </a:r>
          <a:endParaRPr lang="en-US" sz="2200" kern="1200"/>
        </a:p>
        <a:p>
          <a:pPr marL="228600" lvl="1" indent="-228600" algn="l" defTabSz="977900">
            <a:lnSpc>
              <a:spcPct val="90000"/>
            </a:lnSpc>
            <a:spcBef>
              <a:spcPct val="0"/>
            </a:spcBef>
            <a:spcAft>
              <a:spcPct val="15000"/>
            </a:spcAft>
            <a:buChar char="•"/>
          </a:pPr>
          <a:r>
            <a:rPr lang="es-MX" sz="2200" kern="1200"/>
            <a:t>\n &gt; Separa texto en una nueva línea </a:t>
          </a:r>
          <a:endParaRPr lang="en-US" sz="2200" kern="1200"/>
        </a:p>
        <a:p>
          <a:pPr marL="228600" lvl="1" indent="-228600" algn="l" defTabSz="977900">
            <a:lnSpc>
              <a:spcPct val="90000"/>
            </a:lnSpc>
            <a:spcBef>
              <a:spcPct val="0"/>
            </a:spcBef>
            <a:spcAft>
              <a:spcPct val="15000"/>
            </a:spcAft>
            <a:buChar char="•"/>
          </a:pPr>
          <a:r>
            <a:rPr lang="es-MX" sz="2200" kern="1200"/>
            <a:t>\t &gt; Imprime un tabulador </a:t>
          </a:r>
          <a:endParaRPr lang="en-US" sz="2200" kern="1200"/>
        </a:p>
        <a:p>
          <a:pPr marL="228600" lvl="1" indent="-228600" algn="l" defTabSz="977900">
            <a:lnSpc>
              <a:spcPct val="90000"/>
            </a:lnSpc>
            <a:spcBef>
              <a:spcPct val="0"/>
            </a:spcBef>
            <a:spcAft>
              <a:spcPct val="15000"/>
            </a:spcAft>
            <a:buChar char="•"/>
          </a:pPr>
          <a:r>
            <a:rPr lang="es-MX" sz="2200" kern="1200"/>
            <a:t>\\ &gt; Imprime la barra invertida textualmente</a:t>
          </a:r>
          <a:endParaRPr lang="en-US" sz="2200" kern="1200"/>
        </a:p>
      </dsp:txBody>
      <dsp:txXfrm>
        <a:off x="0" y="2452730"/>
        <a:ext cx="6666833" cy="2979900"/>
      </dsp:txXfrm>
    </dsp:sp>
    <dsp:sp modelId="{193A4EBC-8C1B-4FF6-B679-5306F037CEE4}">
      <dsp:nvSpPr>
        <dsp:cNvPr id="0" name=""/>
        <dsp:cNvSpPr/>
      </dsp:nvSpPr>
      <dsp:spPr>
        <a:xfrm>
          <a:off x="333341" y="2128009"/>
          <a:ext cx="4666783" cy="6494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s-MX" sz="2200" i="1" kern="1200"/>
            <a:t>Caracteres especiales </a:t>
          </a:r>
          <a:endParaRPr lang="en-US" sz="2200" kern="1200"/>
        </a:p>
      </dsp:txBody>
      <dsp:txXfrm>
        <a:off x="365044" y="2159712"/>
        <a:ext cx="4603377"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4FF67-3590-4F9A-99EC-E214F38386B4}">
      <dsp:nvSpPr>
        <dsp:cNvPr id="0" name=""/>
        <dsp:cNvSpPr/>
      </dsp:nvSpPr>
      <dsp:spPr>
        <a:xfrm>
          <a:off x="0" y="924"/>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09F3203-0AD8-4B10-A3AC-13C33D3241F1}">
      <dsp:nvSpPr>
        <dsp:cNvPr id="0" name=""/>
        <dsp:cNvSpPr/>
      </dsp:nvSpPr>
      <dsp:spPr>
        <a:xfrm>
          <a:off x="0" y="924"/>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Input &gt; introducir </a:t>
          </a:r>
          <a:endParaRPr lang="en-US" sz="2900" kern="1200" dirty="0"/>
        </a:p>
      </dsp:txBody>
      <dsp:txXfrm>
        <a:off x="0" y="924"/>
        <a:ext cx="6666833" cy="630382"/>
      </dsp:txXfrm>
    </dsp:sp>
    <dsp:sp modelId="{62E85F6F-69D5-47E5-89C4-B3DBE889F4FF}">
      <dsp:nvSpPr>
        <dsp:cNvPr id="0" name=""/>
        <dsp:cNvSpPr/>
      </dsp:nvSpPr>
      <dsp:spPr>
        <a:xfrm>
          <a:off x="0" y="631306"/>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DE47270-457B-4E05-BB07-B00EC74B479A}">
      <dsp:nvSpPr>
        <dsp:cNvPr id="0" name=""/>
        <dsp:cNvSpPr/>
      </dsp:nvSpPr>
      <dsp:spPr>
        <a:xfrm>
          <a:off x="0" y="631306"/>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Input(“tu nombre”)</a:t>
          </a:r>
          <a:endParaRPr lang="en-US" sz="2900" kern="1200" dirty="0"/>
        </a:p>
      </dsp:txBody>
      <dsp:txXfrm>
        <a:off x="0" y="631306"/>
        <a:ext cx="6666833" cy="630382"/>
      </dsp:txXfrm>
    </dsp:sp>
    <dsp:sp modelId="{DF915204-6597-47CB-9BF4-53567A4BE972}">
      <dsp:nvSpPr>
        <dsp:cNvPr id="0" name=""/>
        <dsp:cNvSpPr/>
      </dsp:nvSpPr>
      <dsp:spPr>
        <a:xfrm>
          <a:off x="0" y="126168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A22FE3F-D1B0-4980-BA7A-50227D49AA73}">
      <dsp:nvSpPr>
        <dsp:cNvPr id="0" name=""/>
        <dsp:cNvSpPr/>
      </dsp:nvSpPr>
      <dsp:spPr>
        <a:xfrm>
          <a:off x="0" y="1261688"/>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print(input(“tu nombre”))</a:t>
          </a:r>
          <a:endParaRPr lang="en-US" sz="2900" kern="1200" dirty="0"/>
        </a:p>
      </dsp:txBody>
      <dsp:txXfrm>
        <a:off x="0" y="1261688"/>
        <a:ext cx="6666833" cy="630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444FD-A0A3-482E-B277-36169972315E}">
      <dsp:nvSpPr>
        <dsp:cNvPr id="0" name=""/>
        <dsp:cNvSpPr/>
      </dsp:nvSpPr>
      <dsp:spPr>
        <a:xfrm>
          <a:off x="540011" y="1990"/>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Print()</a:t>
          </a:r>
          <a:endParaRPr lang="en-US" sz="5400" kern="1200"/>
        </a:p>
      </dsp:txBody>
      <dsp:txXfrm>
        <a:off x="540011" y="1990"/>
        <a:ext cx="2331634" cy="1398980"/>
      </dsp:txXfrm>
    </dsp:sp>
    <dsp:sp modelId="{E758BF12-F32E-4B86-B236-1F6402F963E6}">
      <dsp:nvSpPr>
        <dsp:cNvPr id="0" name=""/>
        <dsp:cNvSpPr/>
      </dsp:nvSpPr>
      <dsp:spPr>
        <a:xfrm>
          <a:off x="3104809" y="1990"/>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Input()</a:t>
          </a:r>
          <a:endParaRPr lang="en-US" sz="5400" kern="1200"/>
        </a:p>
      </dsp:txBody>
      <dsp:txXfrm>
        <a:off x="3104809" y="1990"/>
        <a:ext cx="2331634" cy="1398980"/>
      </dsp:txXfrm>
    </dsp:sp>
    <dsp:sp modelId="{2CF3550A-3114-4D74-9361-CA1EDCC513EC}">
      <dsp:nvSpPr>
        <dsp:cNvPr id="0" name=""/>
        <dsp:cNvSpPr/>
      </dsp:nvSpPr>
      <dsp:spPr>
        <a:xfrm>
          <a:off x="540011" y="1634134"/>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255</a:t>
          </a:r>
          <a:endParaRPr lang="en-US" sz="5400" kern="1200"/>
        </a:p>
      </dsp:txBody>
      <dsp:txXfrm>
        <a:off x="540011" y="1634134"/>
        <a:ext cx="2331634" cy="1398980"/>
      </dsp:txXfrm>
    </dsp:sp>
    <dsp:sp modelId="{71D4CB19-07F5-41D4-B5E4-F5BF33E44D3C}">
      <dsp:nvSpPr>
        <dsp:cNvPr id="0" name=""/>
        <dsp:cNvSpPr/>
      </dsp:nvSpPr>
      <dsp:spPr>
        <a:xfrm>
          <a:off x="3104809" y="1634134"/>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22035</a:t>
          </a:r>
          <a:endParaRPr lang="en-US" sz="5400" kern="1200"/>
        </a:p>
      </dsp:txBody>
      <dsp:txXfrm>
        <a:off x="3104809" y="1634134"/>
        <a:ext cx="2331634" cy="1398980"/>
      </dsp:txXfrm>
    </dsp:sp>
    <dsp:sp modelId="{54DDF369-B1D7-4B4E-97CB-122B469F6EB5}">
      <dsp:nvSpPr>
        <dsp:cNvPr id="0" name=""/>
        <dsp:cNvSpPr/>
      </dsp:nvSpPr>
      <dsp:spPr>
        <a:xfrm>
          <a:off x="1822410" y="3266278"/>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Falso</a:t>
          </a:r>
          <a:endParaRPr lang="en-US" sz="5400" kern="1200"/>
        </a:p>
      </dsp:txBody>
      <dsp:txXfrm>
        <a:off x="1822410" y="3266278"/>
        <a:ext cx="2331634" cy="1398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43A77-ED00-4F78-9C79-FA327C5E06EA}">
      <dsp:nvSpPr>
        <dsp:cNvPr id="0" name=""/>
        <dsp:cNvSpPr/>
      </dsp:nvSpPr>
      <dsp:spPr>
        <a:xfrm>
          <a:off x="0"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C35D46-2D63-46BA-8C13-8FFAE5D9C815}">
      <dsp:nvSpPr>
        <dsp:cNvPr id="0" name=""/>
        <dsp:cNvSpPr/>
      </dsp:nvSpPr>
      <dsp:spPr>
        <a:xfrm>
          <a:off x="328612"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texto (str) "Python" "750" </a:t>
          </a:r>
        </a:p>
      </dsp:txBody>
      <dsp:txXfrm>
        <a:off x="383617" y="764983"/>
        <a:ext cx="2847502" cy="1768010"/>
      </dsp:txXfrm>
    </dsp:sp>
    <dsp:sp modelId="{64B1401C-9673-4263-9575-732475DA1928}">
      <dsp:nvSpPr>
        <dsp:cNvPr id="0" name=""/>
        <dsp:cNvSpPr/>
      </dsp:nvSpPr>
      <dsp:spPr>
        <a:xfrm>
          <a:off x="3614737"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5CC24-66C3-4B22-82DF-D3EF9E82E6A7}">
      <dsp:nvSpPr>
        <dsp:cNvPr id="0" name=""/>
        <dsp:cNvSpPr/>
      </dsp:nvSpPr>
      <dsp:spPr>
        <a:xfrm>
          <a:off x="3943350"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números int 250 float 12.50 </a:t>
          </a:r>
        </a:p>
      </dsp:txBody>
      <dsp:txXfrm>
        <a:off x="3998355" y="764983"/>
        <a:ext cx="2847502" cy="1768010"/>
      </dsp:txXfrm>
    </dsp:sp>
    <dsp:sp modelId="{5FD0A4BD-20CE-40DB-B73D-DA64211CC808}">
      <dsp:nvSpPr>
        <dsp:cNvPr id="0" name=""/>
        <dsp:cNvSpPr/>
      </dsp:nvSpPr>
      <dsp:spPr>
        <a:xfrm>
          <a:off x="7229475"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3AE97-3632-44B7-B336-3588FC53C771}">
      <dsp:nvSpPr>
        <dsp:cNvPr id="0" name=""/>
        <dsp:cNvSpPr/>
      </dsp:nvSpPr>
      <dsp:spPr>
        <a:xfrm>
          <a:off x="7558087"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booleanos True False </a:t>
          </a:r>
        </a:p>
      </dsp:txBody>
      <dsp:txXfrm>
        <a:off x="7613092" y="764983"/>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80FFF-E2AE-4FC2-9DFE-96384735966D}" type="datetimeFigureOut">
              <a:rPr lang="es-MX" smtClean="0"/>
              <a:t>07/10/2022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8893C-D2C1-4425-A82E-709F971B93DF}" type="slidenum">
              <a:rPr lang="es-MX" smtClean="0"/>
              <a:t>‹Nº›</a:t>
            </a:fld>
            <a:endParaRPr lang="es-MX"/>
          </a:p>
        </p:txBody>
      </p:sp>
    </p:spTree>
    <p:extLst>
      <p:ext uri="{BB962C8B-B14F-4D97-AF65-F5344CB8AC3E}">
        <p14:creationId xmlns:p14="http://schemas.microsoft.com/office/powerpoint/2010/main" val="303584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258893C-D2C1-4425-A82E-709F971B93DF}" type="slidenum">
              <a:rPr lang="es-MX" smtClean="0"/>
              <a:t>24</a:t>
            </a:fld>
            <a:endParaRPr lang="es-MX"/>
          </a:p>
        </p:txBody>
      </p:sp>
    </p:spTree>
    <p:extLst>
      <p:ext uri="{BB962C8B-B14F-4D97-AF65-F5344CB8AC3E}">
        <p14:creationId xmlns:p14="http://schemas.microsoft.com/office/powerpoint/2010/main" val="4233074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027DD-72A2-179A-54B5-722FABFDE86C}"/>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4C416D57-E380-7846-E3D6-CA9E656D7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AD776E59-17FE-8369-E9E9-F316E57BCCAA}"/>
              </a:ext>
            </a:extLst>
          </p:cNvPr>
          <p:cNvSpPr>
            <a:spLocks noGrp="1"/>
          </p:cNvSpPr>
          <p:nvPr>
            <p:ph type="dt" sz="half" idx="10"/>
          </p:nvPr>
        </p:nvSpPr>
        <p:spPr/>
        <p:txBody>
          <a:bodyPr/>
          <a:lstStyle/>
          <a:p>
            <a:fld id="{CD498526-AFB2-427A-BDCB-0DFEEB5A549B}" type="datetime1">
              <a:rPr lang="es-MX" smtClean="0"/>
              <a:t>07/10/2022</a:t>
            </a:fld>
            <a:endParaRPr lang="es-MX"/>
          </a:p>
        </p:txBody>
      </p:sp>
      <p:sp>
        <p:nvSpPr>
          <p:cNvPr id="5" name="Marcador de pie de página 4">
            <a:extLst>
              <a:ext uri="{FF2B5EF4-FFF2-40B4-BE49-F238E27FC236}">
                <a16:creationId xmlns:a16="http://schemas.microsoft.com/office/drawing/2014/main" id="{20680399-024B-425A-26E9-44A64FD149F0}"/>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635AC9BA-9A6A-0CCF-F9DF-1B327D1533BB}"/>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8346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23A90-83B9-CC75-9C12-9687AA462A93}"/>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9A41E67-F869-6051-224E-4CC2790FC93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6E56CCF-008A-A963-EA88-9B57D9D27713}"/>
              </a:ext>
            </a:extLst>
          </p:cNvPr>
          <p:cNvSpPr>
            <a:spLocks noGrp="1"/>
          </p:cNvSpPr>
          <p:nvPr>
            <p:ph type="dt" sz="half" idx="10"/>
          </p:nvPr>
        </p:nvSpPr>
        <p:spPr/>
        <p:txBody>
          <a:bodyPr/>
          <a:lstStyle/>
          <a:p>
            <a:fld id="{6AC6D3AA-C8AC-41C5-8E5B-1251F9AD8ABD}" type="datetime1">
              <a:rPr lang="es-MX" smtClean="0"/>
              <a:t>07/10/2022</a:t>
            </a:fld>
            <a:endParaRPr lang="es-MX"/>
          </a:p>
        </p:txBody>
      </p:sp>
      <p:sp>
        <p:nvSpPr>
          <p:cNvPr id="5" name="Marcador de pie de página 4">
            <a:extLst>
              <a:ext uri="{FF2B5EF4-FFF2-40B4-BE49-F238E27FC236}">
                <a16:creationId xmlns:a16="http://schemas.microsoft.com/office/drawing/2014/main" id="{7303D606-6677-B760-FE95-A81D80B1E579}"/>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F9A9D7BC-3AB2-B5CF-1922-58C32C59B5EA}"/>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55847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48BC92-0FDF-45B2-8F9E-5F78507A93CD}"/>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BC44C3D-81CD-6060-6618-8656A9F4F37D}"/>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8970D0B7-2D43-46A2-280A-5A1D9883FBE3}"/>
              </a:ext>
            </a:extLst>
          </p:cNvPr>
          <p:cNvSpPr>
            <a:spLocks noGrp="1"/>
          </p:cNvSpPr>
          <p:nvPr>
            <p:ph type="dt" sz="half" idx="10"/>
          </p:nvPr>
        </p:nvSpPr>
        <p:spPr/>
        <p:txBody>
          <a:bodyPr/>
          <a:lstStyle/>
          <a:p>
            <a:fld id="{EF73455F-4034-4ADD-938D-8FE47630A82A}" type="datetime1">
              <a:rPr lang="es-MX" smtClean="0"/>
              <a:t>07/10/2022</a:t>
            </a:fld>
            <a:endParaRPr lang="es-MX"/>
          </a:p>
        </p:txBody>
      </p:sp>
      <p:sp>
        <p:nvSpPr>
          <p:cNvPr id="5" name="Marcador de pie de página 4">
            <a:extLst>
              <a:ext uri="{FF2B5EF4-FFF2-40B4-BE49-F238E27FC236}">
                <a16:creationId xmlns:a16="http://schemas.microsoft.com/office/drawing/2014/main" id="{215E1E14-7B17-027B-C4AF-24E58A05AE33}"/>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BAC7E77A-D7E9-643F-8137-682E2AA6ABE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205409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26EB6-2D82-3347-3525-312E2110F572}"/>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8AF51669-D04F-217B-C5A7-22357BA932F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74A021C-CA46-973E-A29C-6C6025F3848F}"/>
              </a:ext>
            </a:extLst>
          </p:cNvPr>
          <p:cNvSpPr>
            <a:spLocks noGrp="1"/>
          </p:cNvSpPr>
          <p:nvPr>
            <p:ph type="dt" sz="half" idx="10"/>
          </p:nvPr>
        </p:nvSpPr>
        <p:spPr/>
        <p:txBody>
          <a:bodyPr/>
          <a:lstStyle/>
          <a:p>
            <a:fld id="{D58E716A-A020-455D-86A8-F83277CAFEFC}" type="datetime1">
              <a:rPr lang="es-MX" smtClean="0"/>
              <a:t>07/10/2022</a:t>
            </a:fld>
            <a:endParaRPr lang="es-MX"/>
          </a:p>
        </p:txBody>
      </p:sp>
      <p:sp>
        <p:nvSpPr>
          <p:cNvPr id="5" name="Marcador de pie de página 4">
            <a:extLst>
              <a:ext uri="{FF2B5EF4-FFF2-40B4-BE49-F238E27FC236}">
                <a16:creationId xmlns:a16="http://schemas.microsoft.com/office/drawing/2014/main" id="{B6D3D8CB-1486-FFD5-378B-284199E2BA5A}"/>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7B7B458B-4BCF-397A-751C-55179D6DBCF1}"/>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26589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7F1E7-B6F1-AA6A-8102-46C9B8D45CCC}"/>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DC9B14CA-CACA-3988-8A1A-B31C2A81A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2E740F6-698A-9AE2-4DBF-15293B70704E}"/>
              </a:ext>
            </a:extLst>
          </p:cNvPr>
          <p:cNvSpPr>
            <a:spLocks noGrp="1"/>
          </p:cNvSpPr>
          <p:nvPr>
            <p:ph type="dt" sz="half" idx="10"/>
          </p:nvPr>
        </p:nvSpPr>
        <p:spPr/>
        <p:txBody>
          <a:bodyPr/>
          <a:lstStyle/>
          <a:p>
            <a:fld id="{FB66BAD8-707D-44AB-87C4-F3F9425570D1}" type="datetime1">
              <a:rPr lang="es-MX" smtClean="0"/>
              <a:t>07/10/2022</a:t>
            </a:fld>
            <a:endParaRPr lang="es-MX"/>
          </a:p>
        </p:txBody>
      </p:sp>
      <p:sp>
        <p:nvSpPr>
          <p:cNvPr id="5" name="Marcador de pie de página 4">
            <a:extLst>
              <a:ext uri="{FF2B5EF4-FFF2-40B4-BE49-F238E27FC236}">
                <a16:creationId xmlns:a16="http://schemas.microsoft.com/office/drawing/2014/main" id="{56C41B67-7A62-4BA9-0683-941FCAC5CBA4}"/>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3DA261BE-61FD-A06D-E539-D4752DF491D7}"/>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65875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47B77-561D-D263-8A27-950357BE64CD}"/>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2175B71-234B-3773-C063-1A10F4C0330E}"/>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AACE9560-3B27-4845-0138-1AFEF39B951C}"/>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6DA0F1B0-213A-F865-363F-4614B33FA1FC}"/>
              </a:ext>
            </a:extLst>
          </p:cNvPr>
          <p:cNvSpPr>
            <a:spLocks noGrp="1"/>
          </p:cNvSpPr>
          <p:nvPr>
            <p:ph type="dt" sz="half" idx="10"/>
          </p:nvPr>
        </p:nvSpPr>
        <p:spPr/>
        <p:txBody>
          <a:bodyPr/>
          <a:lstStyle/>
          <a:p>
            <a:fld id="{B7AE00C9-7954-4CBF-9BDF-DCD134EDE3F8}" type="datetime1">
              <a:rPr lang="es-MX" smtClean="0"/>
              <a:t>07/10/2022</a:t>
            </a:fld>
            <a:endParaRPr lang="es-MX"/>
          </a:p>
        </p:txBody>
      </p:sp>
      <p:sp>
        <p:nvSpPr>
          <p:cNvPr id="6" name="Marcador de pie de página 5">
            <a:extLst>
              <a:ext uri="{FF2B5EF4-FFF2-40B4-BE49-F238E27FC236}">
                <a16:creationId xmlns:a16="http://schemas.microsoft.com/office/drawing/2014/main" id="{690E398F-43E5-CFDF-D24C-25C0FCB4B933}"/>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4CFC4F97-652B-006F-D037-38940F343C96}"/>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69994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B186D-24BE-39F3-6C6C-982191B52B1D}"/>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A73A8267-064A-90B8-6646-EA3072921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2D913EA-D99D-ECA4-F69B-DDB3432E1E02}"/>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7174E7EB-49C5-BD84-175C-33790B08A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78F27CD-C12E-314C-7AB5-760A03A662BE}"/>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1E792BCE-D0F7-839B-B446-3FDA26DA3005}"/>
              </a:ext>
            </a:extLst>
          </p:cNvPr>
          <p:cNvSpPr>
            <a:spLocks noGrp="1"/>
          </p:cNvSpPr>
          <p:nvPr>
            <p:ph type="dt" sz="half" idx="10"/>
          </p:nvPr>
        </p:nvSpPr>
        <p:spPr/>
        <p:txBody>
          <a:bodyPr/>
          <a:lstStyle/>
          <a:p>
            <a:fld id="{C6A80FD4-C2DF-415E-B549-3F3B6E053CDC}" type="datetime1">
              <a:rPr lang="es-MX" smtClean="0"/>
              <a:t>07/10/2022</a:t>
            </a:fld>
            <a:endParaRPr lang="es-MX"/>
          </a:p>
        </p:txBody>
      </p:sp>
      <p:sp>
        <p:nvSpPr>
          <p:cNvPr id="8" name="Marcador de pie de página 7">
            <a:extLst>
              <a:ext uri="{FF2B5EF4-FFF2-40B4-BE49-F238E27FC236}">
                <a16:creationId xmlns:a16="http://schemas.microsoft.com/office/drawing/2014/main" id="{B1391179-352D-5369-D4C6-52C01362F91D}"/>
              </a:ext>
            </a:extLst>
          </p:cNvPr>
          <p:cNvSpPr>
            <a:spLocks noGrp="1"/>
          </p:cNvSpPr>
          <p:nvPr>
            <p:ph type="ftr" sz="quarter" idx="11"/>
          </p:nvPr>
        </p:nvSpPr>
        <p:spPr/>
        <p:txBody>
          <a:bodyPr/>
          <a:lstStyle/>
          <a:p>
            <a:r>
              <a:rPr lang="es-MX"/>
              <a:t>Arabots Robotics</a:t>
            </a:r>
          </a:p>
        </p:txBody>
      </p:sp>
      <p:sp>
        <p:nvSpPr>
          <p:cNvPr id="9" name="Marcador de número de diapositiva 8">
            <a:extLst>
              <a:ext uri="{FF2B5EF4-FFF2-40B4-BE49-F238E27FC236}">
                <a16:creationId xmlns:a16="http://schemas.microsoft.com/office/drawing/2014/main" id="{9EEC4BDD-4000-7363-2988-B569D2AB6547}"/>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76355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AA61F-7523-78FA-C62F-4FD719781B42}"/>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90AF9461-6DC3-CA88-A321-E9F6375F9588}"/>
              </a:ext>
            </a:extLst>
          </p:cNvPr>
          <p:cNvSpPr>
            <a:spLocks noGrp="1"/>
          </p:cNvSpPr>
          <p:nvPr>
            <p:ph type="dt" sz="half" idx="10"/>
          </p:nvPr>
        </p:nvSpPr>
        <p:spPr/>
        <p:txBody>
          <a:bodyPr/>
          <a:lstStyle/>
          <a:p>
            <a:fld id="{BE93DE2A-0546-47D4-9B64-2CD9D06E3581}" type="datetime1">
              <a:rPr lang="es-MX" smtClean="0"/>
              <a:t>07/10/2022</a:t>
            </a:fld>
            <a:endParaRPr lang="es-MX"/>
          </a:p>
        </p:txBody>
      </p:sp>
      <p:sp>
        <p:nvSpPr>
          <p:cNvPr id="4" name="Marcador de pie de página 3">
            <a:extLst>
              <a:ext uri="{FF2B5EF4-FFF2-40B4-BE49-F238E27FC236}">
                <a16:creationId xmlns:a16="http://schemas.microsoft.com/office/drawing/2014/main" id="{C3157C6B-9B2A-F097-9CB7-42B3DC0545B7}"/>
              </a:ext>
            </a:extLst>
          </p:cNvPr>
          <p:cNvSpPr>
            <a:spLocks noGrp="1"/>
          </p:cNvSpPr>
          <p:nvPr>
            <p:ph type="ftr" sz="quarter" idx="11"/>
          </p:nvPr>
        </p:nvSpPr>
        <p:spPr/>
        <p:txBody>
          <a:bodyPr/>
          <a:lstStyle/>
          <a:p>
            <a:r>
              <a:rPr lang="es-MX"/>
              <a:t>Arabots Robotics</a:t>
            </a:r>
          </a:p>
        </p:txBody>
      </p:sp>
      <p:sp>
        <p:nvSpPr>
          <p:cNvPr id="5" name="Marcador de número de diapositiva 4">
            <a:extLst>
              <a:ext uri="{FF2B5EF4-FFF2-40B4-BE49-F238E27FC236}">
                <a16:creationId xmlns:a16="http://schemas.microsoft.com/office/drawing/2014/main" id="{E5AE71DA-AD3E-9F29-2B7C-FB1AB5B35E1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424766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BC56F-C2B9-1391-2472-23B4A86AA690}"/>
              </a:ext>
            </a:extLst>
          </p:cNvPr>
          <p:cNvSpPr>
            <a:spLocks noGrp="1"/>
          </p:cNvSpPr>
          <p:nvPr>
            <p:ph type="dt" sz="half" idx="10"/>
          </p:nvPr>
        </p:nvSpPr>
        <p:spPr/>
        <p:txBody>
          <a:bodyPr/>
          <a:lstStyle/>
          <a:p>
            <a:fld id="{C5A38876-AC5E-4CF2-A3C0-BA71FD21DD11}" type="datetime1">
              <a:rPr lang="es-MX" smtClean="0"/>
              <a:t>07/10/2022</a:t>
            </a:fld>
            <a:endParaRPr lang="es-MX"/>
          </a:p>
        </p:txBody>
      </p:sp>
      <p:sp>
        <p:nvSpPr>
          <p:cNvPr id="3" name="Marcador de pie de página 2">
            <a:extLst>
              <a:ext uri="{FF2B5EF4-FFF2-40B4-BE49-F238E27FC236}">
                <a16:creationId xmlns:a16="http://schemas.microsoft.com/office/drawing/2014/main" id="{7D0A9104-D807-1C10-F1C7-127A632815A4}"/>
              </a:ext>
            </a:extLst>
          </p:cNvPr>
          <p:cNvSpPr>
            <a:spLocks noGrp="1"/>
          </p:cNvSpPr>
          <p:nvPr>
            <p:ph type="ftr" sz="quarter" idx="11"/>
          </p:nvPr>
        </p:nvSpPr>
        <p:spPr/>
        <p:txBody>
          <a:bodyPr/>
          <a:lstStyle/>
          <a:p>
            <a:r>
              <a:rPr lang="es-MX"/>
              <a:t>Arabots Robotics</a:t>
            </a:r>
          </a:p>
        </p:txBody>
      </p:sp>
      <p:sp>
        <p:nvSpPr>
          <p:cNvPr id="4" name="Marcador de número de diapositiva 3">
            <a:extLst>
              <a:ext uri="{FF2B5EF4-FFF2-40B4-BE49-F238E27FC236}">
                <a16:creationId xmlns:a16="http://schemas.microsoft.com/office/drawing/2014/main" id="{758A23E2-B4B6-62A6-54E5-D2F16440D43F}"/>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61631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0C0B7-11D4-E173-2C44-7BCACFB62F5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125B48C-7224-A171-8BCF-1911380AA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4579E1D3-9048-53CD-A302-F48DA9768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961C44C-9A56-023C-7ADE-961BB9635F76}"/>
              </a:ext>
            </a:extLst>
          </p:cNvPr>
          <p:cNvSpPr>
            <a:spLocks noGrp="1"/>
          </p:cNvSpPr>
          <p:nvPr>
            <p:ph type="dt" sz="half" idx="10"/>
          </p:nvPr>
        </p:nvSpPr>
        <p:spPr/>
        <p:txBody>
          <a:bodyPr/>
          <a:lstStyle/>
          <a:p>
            <a:fld id="{F8B79BB8-C95D-4D3A-823E-07EF3ED4AFBA}" type="datetime1">
              <a:rPr lang="es-MX" smtClean="0"/>
              <a:t>07/10/2022</a:t>
            </a:fld>
            <a:endParaRPr lang="es-MX"/>
          </a:p>
        </p:txBody>
      </p:sp>
      <p:sp>
        <p:nvSpPr>
          <p:cNvPr id="6" name="Marcador de pie de página 5">
            <a:extLst>
              <a:ext uri="{FF2B5EF4-FFF2-40B4-BE49-F238E27FC236}">
                <a16:creationId xmlns:a16="http://schemas.microsoft.com/office/drawing/2014/main" id="{0D3EA524-C361-5199-BD75-BA019E5BEE58}"/>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4316F7AA-B72A-DBD2-182B-78BF296B2A0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97654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6A1C0-0248-671A-F461-9F9214C540A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9EF4AB42-4AF3-A1D8-52C0-C8E531B2F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D9EB339-47F7-B6A6-9150-DBBADD944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0E39A5B-7D74-B1F3-AFDD-A8666BA6E4E5}"/>
              </a:ext>
            </a:extLst>
          </p:cNvPr>
          <p:cNvSpPr>
            <a:spLocks noGrp="1"/>
          </p:cNvSpPr>
          <p:nvPr>
            <p:ph type="dt" sz="half" idx="10"/>
          </p:nvPr>
        </p:nvSpPr>
        <p:spPr/>
        <p:txBody>
          <a:bodyPr/>
          <a:lstStyle/>
          <a:p>
            <a:fld id="{C08A1690-4EC5-4424-85F8-C48B9CFAAC61}" type="datetime1">
              <a:rPr lang="es-MX" smtClean="0"/>
              <a:t>07/10/2022</a:t>
            </a:fld>
            <a:endParaRPr lang="es-MX"/>
          </a:p>
        </p:txBody>
      </p:sp>
      <p:sp>
        <p:nvSpPr>
          <p:cNvPr id="6" name="Marcador de pie de página 5">
            <a:extLst>
              <a:ext uri="{FF2B5EF4-FFF2-40B4-BE49-F238E27FC236}">
                <a16:creationId xmlns:a16="http://schemas.microsoft.com/office/drawing/2014/main" id="{B792A77F-9CA5-381A-A7FD-F7064F64E586}"/>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D7F87F40-66BF-E24F-A3F1-953A0AB6466B}"/>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141603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7375084-94E5-1C98-9C0B-573342874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FE232022-81F5-1559-9382-85EB718AA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2C08DA0-1E44-0F8B-DBC1-5B1C72BCA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8881F-A6B1-4330-ABE8-43F9CEC859D7}" type="datetime1">
              <a:rPr lang="es-MX" smtClean="0"/>
              <a:t>07/10/2022</a:t>
            </a:fld>
            <a:endParaRPr lang="es-MX"/>
          </a:p>
        </p:txBody>
      </p:sp>
      <p:sp>
        <p:nvSpPr>
          <p:cNvPr id="5" name="Marcador de pie de página 4">
            <a:extLst>
              <a:ext uri="{FF2B5EF4-FFF2-40B4-BE49-F238E27FC236}">
                <a16:creationId xmlns:a16="http://schemas.microsoft.com/office/drawing/2014/main" id="{D7CA2411-C86F-4316-4216-AEED8CB8D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Arabots Robotics</a:t>
            </a:r>
          </a:p>
        </p:txBody>
      </p:sp>
      <p:sp>
        <p:nvSpPr>
          <p:cNvPr id="6" name="Marcador de número de diapositiva 5">
            <a:extLst>
              <a:ext uri="{FF2B5EF4-FFF2-40B4-BE49-F238E27FC236}">
                <a16:creationId xmlns:a16="http://schemas.microsoft.com/office/drawing/2014/main" id="{0F6A5D57-88A9-0619-6FCE-1898BE758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4A3B0-B5DF-4E2B-B48F-E4B7B7872040}" type="slidenum">
              <a:rPr lang="es-MX" smtClean="0"/>
              <a:t>‹Nº›</a:t>
            </a:fld>
            <a:endParaRPr lang="es-MX"/>
          </a:p>
        </p:txBody>
      </p:sp>
    </p:spTree>
    <p:extLst>
      <p:ext uri="{BB962C8B-B14F-4D97-AF65-F5344CB8AC3E}">
        <p14:creationId xmlns:p14="http://schemas.microsoft.com/office/powerpoint/2010/main" val="107342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subTitle" idx="1"/>
          </p:nvPr>
        </p:nvSpPr>
        <p:spPr>
          <a:xfrm>
            <a:off x="3002783" y="4606587"/>
            <a:ext cx="10375600" cy="1056800"/>
          </a:xfrm>
          <a:prstGeom prst="rect">
            <a:avLst/>
          </a:prstGeom>
          <a:noFill/>
          <a:ln>
            <a:noFill/>
          </a:ln>
        </p:spPr>
        <p:txBody>
          <a:bodyPr spcFirstLastPara="1" vert="horz" wrap="square" lIns="121900" tIns="121900" rIns="121900" bIns="121900" rtlCol="0" anchor="t" anchorCtr="0">
            <a:noAutofit/>
          </a:bodyPr>
          <a:lstStyle/>
          <a:p>
            <a:pPr algn="l">
              <a:lnSpc>
                <a:spcPct val="100000"/>
              </a:lnSpc>
              <a:spcBef>
                <a:spcPts val="0"/>
              </a:spcBef>
              <a:buSzPts val="2800"/>
            </a:pPr>
            <a:r>
              <a:rPr lang="es-419" sz="3733">
                <a:solidFill>
                  <a:srgbClr val="FFFFFF"/>
                </a:solidFill>
              </a:rPr>
              <a:t>Apuntando siempre al éxito</a:t>
            </a:r>
            <a:endParaRPr sz="3733">
              <a:solidFill>
                <a:srgbClr val="FFFFFF"/>
              </a:solidFill>
            </a:endParaRPr>
          </a:p>
        </p:txBody>
      </p:sp>
      <p:cxnSp>
        <p:nvCxnSpPr>
          <p:cNvPr id="126" name="Google Shape;126;p1"/>
          <p:cNvCxnSpPr/>
          <p:nvPr/>
        </p:nvCxnSpPr>
        <p:spPr>
          <a:xfrm>
            <a:off x="1373369" y="806652"/>
            <a:ext cx="8294400" cy="0"/>
          </a:xfrm>
          <a:prstGeom prst="straightConnector1">
            <a:avLst/>
          </a:prstGeom>
          <a:noFill/>
          <a:ln w="28575" cap="flat" cmpd="sng">
            <a:solidFill>
              <a:schemeClr val="lt1"/>
            </a:solidFill>
            <a:prstDash val="solid"/>
            <a:round/>
            <a:headEnd type="none" w="sm" len="sm"/>
            <a:tailEnd type="none" w="sm" len="sm"/>
          </a:ln>
        </p:spPr>
      </p:cxnSp>
      <p:cxnSp>
        <p:nvCxnSpPr>
          <p:cNvPr id="127" name="Google Shape;127;p1"/>
          <p:cNvCxnSpPr/>
          <p:nvPr/>
        </p:nvCxnSpPr>
        <p:spPr>
          <a:xfrm>
            <a:off x="1567333" y="5497133"/>
            <a:ext cx="8294400" cy="0"/>
          </a:xfrm>
          <a:prstGeom prst="straightConnector1">
            <a:avLst/>
          </a:prstGeom>
          <a:noFill/>
          <a:ln w="28575" cap="flat" cmpd="sng">
            <a:solidFill>
              <a:schemeClr val="lt1"/>
            </a:solidFill>
            <a:prstDash val="solid"/>
            <a:round/>
            <a:headEnd type="none" w="sm" len="sm"/>
            <a:tailEnd type="none" w="sm" len="sm"/>
          </a:ln>
        </p:spPr>
      </p:cxnSp>
      <p:pic>
        <p:nvPicPr>
          <p:cNvPr id="128" name="Google Shape;128;p1"/>
          <p:cNvPicPr preferRelativeResize="0"/>
          <p:nvPr/>
        </p:nvPicPr>
        <p:blipFill rotWithShape="1">
          <a:blip r:embed="rId3">
            <a:alphaModFix/>
          </a:blip>
          <a:srcRect/>
          <a:stretch/>
        </p:blipFill>
        <p:spPr>
          <a:xfrm>
            <a:off x="3988017" y="1153555"/>
            <a:ext cx="3453032" cy="3453032"/>
          </a:xfrm>
          <a:prstGeom prst="ellipse">
            <a:avLst/>
          </a:prstGeom>
          <a:noFill/>
          <a:ln>
            <a:noFill/>
          </a:ln>
        </p:spPr>
      </p:pic>
      <p:sp>
        <p:nvSpPr>
          <p:cNvPr id="2" name="Marcador de pie de página 1">
            <a:extLst>
              <a:ext uri="{FF2B5EF4-FFF2-40B4-BE49-F238E27FC236}">
                <a16:creationId xmlns:a16="http://schemas.microsoft.com/office/drawing/2014/main" id="{2447DCD4-E7B3-59A3-38A0-1C1FADEF99CE}"/>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6EF52822-B451-A4C2-39DF-0EE4FC8ECB70}"/>
              </a:ext>
            </a:extLst>
          </p:cNvPr>
          <p:cNvSpPr>
            <a:spLocks noGrp="1"/>
          </p:cNvSpPr>
          <p:nvPr>
            <p:ph type="sldNum" sz="quarter" idx="12"/>
          </p:nvPr>
        </p:nvSpPr>
        <p:spPr/>
        <p:txBody>
          <a:bodyPr/>
          <a:lstStyle/>
          <a:p>
            <a:fld id="{4EA4A3B0-B5DF-4E2B-B48F-E4B7B7872040}" type="slidenum">
              <a:rPr lang="es-MX" smtClean="0"/>
              <a:t>1</a:t>
            </a:fld>
            <a:endParaRPr lang="es-MX"/>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0C6A5B4-C1B9-67D6-AB86-F4E6EAF7DEDB}"/>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16600" kern="1200" dirty="0" err="1">
                <a:solidFill>
                  <a:srgbClr val="FFFFFF"/>
                </a:solidFill>
                <a:latin typeface="+mj-lt"/>
                <a:ea typeface="+mj-ea"/>
                <a:cs typeface="+mj-cs"/>
              </a:rPr>
              <a:t>Clase</a:t>
            </a:r>
            <a:r>
              <a:rPr lang="en-US" sz="16600" kern="1200" dirty="0">
                <a:solidFill>
                  <a:srgbClr val="FFFFFF"/>
                </a:solidFill>
                <a:latin typeface="+mj-lt"/>
                <a:ea typeface="+mj-ea"/>
                <a:cs typeface="+mj-cs"/>
              </a:rPr>
              <a:t> 2</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E9CB89E3-DD6C-AA0E-B3E4-A9E1DDA18229}"/>
              </a:ext>
            </a:extLst>
          </p:cNvPr>
          <p:cNvSpPr>
            <a:spLocks noGrp="1"/>
          </p:cNvSpPr>
          <p:nvPr>
            <p:ph type="body" idx="1"/>
          </p:nvPr>
        </p:nvSpPr>
        <p:spPr>
          <a:xfrm>
            <a:off x="1931874" y="4797188"/>
            <a:ext cx="6051236" cy="1241828"/>
          </a:xfrm>
        </p:spPr>
        <p:txBody>
          <a:bodyPr vert="horz" lIns="91440" tIns="45720" rIns="91440" bIns="45720" rtlCol="0">
            <a:normAutofit/>
          </a:bodyPr>
          <a:lstStyle/>
          <a:p>
            <a:pPr algn="r"/>
            <a:r>
              <a:rPr lang="en-US" sz="4400" kern="1200" dirty="0" err="1">
                <a:solidFill>
                  <a:srgbClr val="FFFFFF"/>
                </a:solidFill>
                <a:latin typeface="+mn-lt"/>
                <a:ea typeface="+mn-ea"/>
                <a:cs typeface="+mn-cs"/>
              </a:rPr>
              <a:t>Tipos</a:t>
            </a:r>
            <a:r>
              <a:rPr lang="en-US" sz="4400" kern="1200" dirty="0">
                <a:solidFill>
                  <a:srgbClr val="FFFFFF"/>
                </a:solidFill>
                <a:latin typeface="+mn-lt"/>
                <a:ea typeface="+mn-ea"/>
                <a:cs typeface="+mn-cs"/>
              </a:rPr>
              <a:t> de </a:t>
            </a:r>
            <a:r>
              <a:rPr lang="en-US" sz="4400" kern="1200" dirty="0" err="1">
                <a:solidFill>
                  <a:srgbClr val="FFFFFF"/>
                </a:solidFill>
                <a:latin typeface="+mn-lt"/>
                <a:ea typeface="+mn-ea"/>
                <a:cs typeface="+mn-cs"/>
              </a:rPr>
              <a:t>Datos</a:t>
            </a:r>
            <a:endParaRPr lang="en-US" sz="4400" kern="1200" dirty="0">
              <a:solidFill>
                <a:srgbClr val="FFFFFF"/>
              </a:solidFill>
              <a:latin typeface="+mn-lt"/>
              <a:ea typeface="+mn-ea"/>
              <a:cs typeface="+mn-cs"/>
            </a:endParaRPr>
          </a:p>
        </p:txBody>
      </p:sp>
      <p:sp>
        <p:nvSpPr>
          <p:cNvPr id="4" name="Marcador de pie de página 3">
            <a:extLst>
              <a:ext uri="{FF2B5EF4-FFF2-40B4-BE49-F238E27FC236}">
                <a16:creationId xmlns:a16="http://schemas.microsoft.com/office/drawing/2014/main" id="{5C042FA5-335F-74B7-1689-64C93C05C6E4}"/>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número de diapositiva 4">
            <a:extLst>
              <a:ext uri="{FF2B5EF4-FFF2-40B4-BE49-F238E27FC236}">
                <a16:creationId xmlns:a16="http://schemas.microsoft.com/office/drawing/2014/main" id="{6609466A-09A9-84CD-F81B-D2164D5B1D03}"/>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18957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B9F2A-8327-E035-7C6F-0C150EF25B70}"/>
              </a:ext>
            </a:extLst>
          </p:cNvPr>
          <p:cNvSpPr>
            <a:spLocks noGrp="1"/>
          </p:cNvSpPr>
          <p:nvPr>
            <p:ph type="title"/>
          </p:nvPr>
        </p:nvSpPr>
        <p:spPr/>
        <p:txBody>
          <a:bodyPr/>
          <a:lstStyle/>
          <a:p>
            <a:r>
              <a:rPr lang="es-MX" dirty="0">
                <a:solidFill>
                  <a:schemeClr val="bg1"/>
                </a:solidFill>
              </a:rPr>
              <a:t>Tipos de datos </a:t>
            </a:r>
          </a:p>
        </p:txBody>
      </p:sp>
      <p:graphicFrame>
        <p:nvGraphicFramePr>
          <p:cNvPr id="11" name="Marcador de contenido 2">
            <a:extLst>
              <a:ext uri="{FF2B5EF4-FFF2-40B4-BE49-F238E27FC236}">
                <a16:creationId xmlns:a16="http://schemas.microsoft.com/office/drawing/2014/main" id="{CCA2583D-C0C1-00FB-920F-E624E4B87A3A}"/>
              </a:ext>
            </a:extLst>
          </p:cNvPr>
          <p:cNvGraphicFramePr>
            <a:graphicFrameLocks noGrp="1"/>
          </p:cNvGraphicFramePr>
          <p:nvPr>
            <p:ph idx="1"/>
            <p:extLst>
              <p:ext uri="{D42A27DB-BD31-4B8C-83A1-F6EECF244321}">
                <p14:modId xmlns:p14="http://schemas.microsoft.com/office/powerpoint/2010/main" val="2773088447"/>
              </p:ext>
            </p:extLst>
          </p:nvPr>
        </p:nvGraphicFramePr>
        <p:xfrm>
          <a:off x="838200" y="1426968"/>
          <a:ext cx="10515600" cy="2985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a:extLst>
              <a:ext uri="{FF2B5EF4-FFF2-40B4-BE49-F238E27FC236}">
                <a16:creationId xmlns:a16="http://schemas.microsoft.com/office/drawing/2014/main" id="{4EA94B98-5824-BC49-CB27-D7DAEF9022F4}"/>
              </a:ext>
            </a:extLst>
          </p:cNvPr>
          <p:cNvSpPr>
            <a:spLocks noGrp="1"/>
          </p:cNvSpPr>
          <p:nvPr>
            <p:ph type="ftr" sz="quarter" idx="11"/>
          </p:nvPr>
        </p:nvSpPr>
        <p:spPr/>
        <p:txBody>
          <a:bodyPr/>
          <a:lstStyle/>
          <a:p>
            <a:r>
              <a:rPr lang="es-MX"/>
              <a:t>Arabots Robotics</a:t>
            </a:r>
          </a:p>
        </p:txBody>
      </p:sp>
      <p:sp>
        <p:nvSpPr>
          <p:cNvPr id="5" name="Marcador de número de diapositiva 4">
            <a:extLst>
              <a:ext uri="{FF2B5EF4-FFF2-40B4-BE49-F238E27FC236}">
                <a16:creationId xmlns:a16="http://schemas.microsoft.com/office/drawing/2014/main" id="{3A48C3CE-FA3F-392A-9D6A-5DA2DEEA6AAD}"/>
              </a:ext>
            </a:extLst>
          </p:cNvPr>
          <p:cNvSpPr>
            <a:spLocks noGrp="1"/>
          </p:cNvSpPr>
          <p:nvPr>
            <p:ph type="sldNum" sz="quarter" idx="12"/>
          </p:nvPr>
        </p:nvSpPr>
        <p:spPr/>
        <p:txBody>
          <a:bodyPr/>
          <a:lstStyle/>
          <a:p>
            <a:fld id="{4EA4A3B0-B5DF-4E2B-B48F-E4B7B7872040}" type="slidenum">
              <a:rPr lang="es-MX" smtClean="0"/>
              <a:t>11</a:t>
            </a:fld>
            <a:endParaRPr lang="es-MX"/>
          </a:p>
        </p:txBody>
      </p:sp>
      <p:sp>
        <p:nvSpPr>
          <p:cNvPr id="7" name="CuadroTexto 6">
            <a:extLst>
              <a:ext uri="{FF2B5EF4-FFF2-40B4-BE49-F238E27FC236}">
                <a16:creationId xmlns:a16="http://schemas.microsoft.com/office/drawing/2014/main" id="{181E06BD-1C7A-726F-C3C0-7A18EC46BD8E}"/>
              </a:ext>
            </a:extLst>
          </p:cNvPr>
          <p:cNvSpPr txBox="1"/>
          <p:nvPr/>
        </p:nvSpPr>
        <p:spPr>
          <a:xfrm>
            <a:off x="4187112" y="566241"/>
            <a:ext cx="6097554" cy="923330"/>
          </a:xfrm>
          <a:prstGeom prst="rect">
            <a:avLst/>
          </a:prstGeom>
          <a:noFill/>
        </p:spPr>
        <p:txBody>
          <a:bodyPr wrap="square">
            <a:spAutoFit/>
          </a:bodyPr>
          <a:lstStyle/>
          <a:p>
            <a:r>
              <a:rPr lang="es-MX" dirty="0">
                <a:solidFill>
                  <a:schemeClr val="bg1"/>
                </a:solidFill>
              </a:rPr>
              <a:t>En Python tenemos varios tipos o estructuras de datos, que son fundamentales en programación ya que almacenan información, y nos permiten manipularla</a:t>
            </a:r>
            <a:r>
              <a:rPr lang="es-MX" dirty="0"/>
              <a:t>. </a:t>
            </a:r>
          </a:p>
        </p:txBody>
      </p:sp>
      <p:pic>
        <p:nvPicPr>
          <p:cNvPr id="9" name="Imagen 8">
            <a:extLst>
              <a:ext uri="{FF2B5EF4-FFF2-40B4-BE49-F238E27FC236}">
                <a16:creationId xmlns:a16="http://schemas.microsoft.com/office/drawing/2014/main" id="{3EA27A5F-5FBE-6DFD-6C8B-AAE83D5B7015}"/>
              </a:ext>
            </a:extLst>
          </p:cNvPr>
          <p:cNvPicPr>
            <a:picLocks noChangeAspect="1"/>
          </p:cNvPicPr>
          <p:nvPr/>
        </p:nvPicPr>
        <p:blipFill>
          <a:blip r:embed="rId7"/>
          <a:stretch>
            <a:fillRect/>
          </a:stretch>
        </p:blipFill>
        <p:spPr>
          <a:xfrm>
            <a:off x="2913982" y="4262394"/>
            <a:ext cx="6024746" cy="2459081"/>
          </a:xfrm>
          <a:prstGeom prst="rect">
            <a:avLst/>
          </a:prstGeom>
        </p:spPr>
      </p:pic>
    </p:spTree>
    <p:extLst>
      <p:ext uri="{BB962C8B-B14F-4D97-AF65-F5344CB8AC3E}">
        <p14:creationId xmlns:p14="http://schemas.microsoft.com/office/powerpoint/2010/main" val="177469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ítulo 4">
            <a:extLst>
              <a:ext uri="{FF2B5EF4-FFF2-40B4-BE49-F238E27FC236}">
                <a16:creationId xmlns:a16="http://schemas.microsoft.com/office/drawing/2014/main" id="{612C5B85-9C75-7123-6A54-9938A268F815}"/>
              </a:ext>
            </a:extLst>
          </p:cNvPr>
          <p:cNvSpPr>
            <a:spLocks noGrp="1"/>
          </p:cNvSpPr>
          <p:nvPr>
            <p:ph type="subTitle" idx="1"/>
          </p:nvPr>
        </p:nvSpPr>
        <p:spPr>
          <a:xfrm>
            <a:off x="481157" y="190500"/>
            <a:ext cx="11338089" cy="6192612"/>
          </a:xfrm>
        </p:spPr>
        <p:txBody>
          <a:bodyPr anchor="b">
            <a:normAutofit/>
          </a:bodyPr>
          <a:lstStyle/>
          <a:p>
            <a:pPr algn="l"/>
            <a:r>
              <a:rPr lang="es-MX" sz="2000" dirty="0">
                <a:solidFill>
                  <a:srgbClr val="FFFFFF"/>
                </a:solidFill>
              </a:rPr>
              <a:t>Tipos de datos</a:t>
            </a:r>
          </a:p>
          <a:p>
            <a:pPr marL="342900" indent="-342900" algn="l">
              <a:buFont typeface="+mj-lt"/>
              <a:buAutoNum type="arabicPeriod"/>
            </a:pPr>
            <a:r>
              <a:rPr lang="es-MX" sz="2000" dirty="0">
                <a:solidFill>
                  <a:srgbClr val="FFFFFF"/>
                </a:solidFill>
              </a:rPr>
              <a:t>La palabra “Hola” es un dato tipo </a:t>
            </a:r>
            <a:r>
              <a:rPr lang="es-MX" sz="2000" i="1" dirty="0">
                <a:solidFill>
                  <a:srgbClr val="FFFFFF"/>
                </a:solidFill>
              </a:rPr>
              <a:t>texto</a:t>
            </a:r>
          </a:p>
          <a:p>
            <a:pPr marL="342900" indent="-342900" algn="l">
              <a:buFont typeface="+mj-lt"/>
              <a:buAutoNum type="arabicPeriod"/>
            </a:pPr>
            <a:r>
              <a:rPr lang="es-MX" sz="2000" dirty="0">
                <a:solidFill>
                  <a:srgbClr val="FFFFFF"/>
                </a:solidFill>
              </a:rPr>
              <a:t>“150” es un dato tipo </a:t>
            </a:r>
            <a:r>
              <a:rPr lang="es-MX" sz="2000" i="1" dirty="0">
                <a:solidFill>
                  <a:srgbClr val="FFFFFF"/>
                </a:solidFill>
              </a:rPr>
              <a:t>numérico</a:t>
            </a:r>
          </a:p>
          <a:p>
            <a:pPr marL="457200" indent="-457200" algn="l">
              <a:buAutoNum type="arabicPeriod"/>
            </a:pPr>
            <a:r>
              <a:rPr lang="es-MX" sz="2000" i="1" dirty="0" err="1">
                <a:solidFill>
                  <a:srgbClr val="FFFFFF"/>
                </a:solidFill>
              </a:rPr>
              <a:t>String</a:t>
            </a:r>
            <a:r>
              <a:rPr lang="es-MX" sz="2000" i="1" dirty="0">
                <a:solidFill>
                  <a:srgbClr val="FFFFFF"/>
                </a:solidFill>
              </a:rPr>
              <a:t> (</a:t>
            </a:r>
            <a:r>
              <a:rPr lang="es-MX" sz="2000" i="1" dirty="0" err="1">
                <a:solidFill>
                  <a:srgbClr val="FFFFFF"/>
                </a:solidFill>
              </a:rPr>
              <a:t>str</a:t>
            </a:r>
            <a:r>
              <a:rPr lang="es-MX" sz="2000" i="1" dirty="0">
                <a:solidFill>
                  <a:srgbClr val="FFFFFF"/>
                </a:solidFill>
              </a:rPr>
              <a:t>): Todo dato que este encerrado entre comillas en un </a:t>
            </a:r>
            <a:r>
              <a:rPr lang="es-MX" sz="2000" i="1" dirty="0" err="1">
                <a:solidFill>
                  <a:srgbClr val="FFFFFF"/>
                </a:solidFill>
              </a:rPr>
              <a:t>String</a:t>
            </a:r>
            <a:endParaRPr lang="es-MX" sz="2000" i="1" dirty="0">
              <a:solidFill>
                <a:srgbClr val="FFFFFF"/>
              </a:solidFill>
            </a:endParaRPr>
          </a:p>
          <a:p>
            <a:pPr marL="457200" indent="-457200" algn="l">
              <a:buAutoNum type="arabicPeriod"/>
            </a:pPr>
            <a:r>
              <a:rPr lang="es-MX" sz="2000" i="1" dirty="0" err="1">
                <a:solidFill>
                  <a:srgbClr val="FFFFFF"/>
                </a:solidFill>
              </a:rPr>
              <a:t>Integer</a:t>
            </a:r>
            <a:r>
              <a:rPr lang="es-MX" sz="2000" i="1" dirty="0">
                <a:solidFill>
                  <a:srgbClr val="FFFFFF"/>
                </a:solidFill>
              </a:rPr>
              <a:t> (</a:t>
            </a:r>
            <a:r>
              <a:rPr lang="es-MX" sz="2000" i="1" dirty="0" err="1">
                <a:solidFill>
                  <a:srgbClr val="FFFFFF"/>
                </a:solidFill>
              </a:rPr>
              <a:t>int</a:t>
            </a:r>
            <a:r>
              <a:rPr lang="es-MX" sz="2000" i="1" dirty="0">
                <a:solidFill>
                  <a:srgbClr val="FFFFFF"/>
                </a:solidFill>
              </a:rPr>
              <a:t>): Todo dato numérico ya sea positivo y negativo que no este encerrado entre comillas es un </a:t>
            </a:r>
            <a:r>
              <a:rPr lang="es-MX" sz="2000" i="1" dirty="0" err="1">
                <a:solidFill>
                  <a:srgbClr val="FFFFFF"/>
                </a:solidFill>
              </a:rPr>
              <a:t>Integer</a:t>
            </a:r>
            <a:r>
              <a:rPr lang="es-MX" sz="2000" i="1" dirty="0">
                <a:solidFill>
                  <a:srgbClr val="FFFFFF"/>
                </a:solidFill>
              </a:rPr>
              <a:t> </a:t>
            </a:r>
          </a:p>
          <a:p>
            <a:pPr marL="457200" indent="-457200" algn="l">
              <a:buAutoNum type="arabicPeriod"/>
            </a:pPr>
            <a:r>
              <a:rPr lang="es-MX" sz="2000" i="1" dirty="0" err="1">
                <a:solidFill>
                  <a:srgbClr val="FFFFFF"/>
                </a:solidFill>
              </a:rPr>
              <a:t>Floating</a:t>
            </a:r>
            <a:r>
              <a:rPr lang="es-MX" sz="2000" i="1" dirty="0">
                <a:solidFill>
                  <a:srgbClr val="FFFFFF"/>
                </a:solidFill>
              </a:rPr>
              <a:t> (</a:t>
            </a:r>
            <a:r>
              <a:rPr lang="es-MX" sz="2000" i="1" dirty="0" err="1">
                <a:solidFill>
                  <a:srgbClr val="FFFFFF"/>
                </a:solidFill>
              </a:rPr>
              <a:t>Float</a:t>
            </a:r>
            <a:r>
              <a:rPr lang="es-MX" sz="2000" i="1" dirty="0">
                <a:solidFill>
                  <a:srgbClr val="FFFFFF"/>
                </a:solidFill>
              </a:rPr>
              <a:t>): Son números decimales positivos y negativos, puedes hacer operaciones con ellos solo si no están entre comillas </a:t>
            </a:r>
          </a:p>
          <a:p>
            <a:pPr marL="457200" indent="-457200" algn="l">
              <a:buAutoNum type="arabicPeriod"/>
            </a:pPr>
            <a:r>
              <a:rPr lang="es-MX" sz="2000" i="1" dirty="0">
                <a:solidFill>
                  <a:srgbClr val="FFFFFF"/>
                </a:solidFill>
              </a:rPr>
              <a:t>Listas (</a:t>
            </a:r>
            <a:r>
              <a:rPr lang="es-MX" sz="2000" i="1" dirty="0" err="1">
                <a:solidFill>
                  <a:srgbClr val="FFFFFF"/>
                </a:solidFill>
              </a:rPr>
              <a:t>List</a:t>
            </a:r>
            <a:r>
              <a:rPr lang="es-MX" sz="2000" i="1" dirty="0">
                <a:solidFill>
                  <a:srgbClr val="FFFFFF"/>
                </a:solidFill>
              </a:rPr>
              <a:t>): Colección ordenada de objetos encerrados en corchetes, pueden contener </a:t>
            </a:r>
            <a:r>
              <a:rPr lang="es-MX" sz="2000" i="1" dirty="0" err="1">
                <a:solidFill>
                  <a:srgbClr val="FFFFFF"/>
                </a:solidFill>
              </a:rPr>
              <a:t>string</a:t>
            </a:r>
            <a:r>
              <a:rPr lang="es-MX" sz="2000" i="1" dirty="0">
                <a:solidFill>
                  <a:srgbClr val="FFFFFF"/>
                </a:solidFill>
              </a:rPr>
              <a:t>, </a:t>
            </a:r>
            <a:r>
              <a:rPr lang="es-MX" sz="2000" i="1" dirty="0" err="1">
                <a:solidFill>
                  <a:srgbClr val="FFFFFF"/>
                </a:solidFill>
              </a:rPr>
              <a:t>integer</a:t>
            </a:r>
            <a:r>
              <a:rPr lang="es-MX" sz="2000" i="1" dirty="0">
                <a:solidFill>
                  <a:srgbClr val="FFFFFF"/>
                </a:solidFill>
              </a:rPr>
              <a:t>, </a:t>
            </a:r>
            <a:r>
              <a:rPr lang="es-MX" sz="2000" i="1" dirty="0" err="1">
                <a:solidFill>
                  <a:srgbClr val="FFFFFF"/>
                </a:solidFill>
              </a:rPr>
              <a:t>floating</a:t>
            </a:r>
            <a:r>
              <a:rPr lang="es-MX" sz="2000" i="1" dirty="0">
                <a:solidFill>
                  <a:srgbClr val="FFFFFF"/>
                </a:solidFill>
              </a:rPr>
              <a:t> y cada elemento tiene un orden numerado</a:t>
            </a:r>
          </a:p>
          <a:p>
            <a:pPr marL="457200" indent="-457200" algn="l">
              <a:buAutoNum type="arabicPeriod"/>
            </a:pPr>
            <a:r>
              <a:rPr lang="es-MX" sz="2000" i="1" dirty="0">
                <a:solidFill>
                  <a:srgbClr val="FFFFFF"/>
                </a:solidFill>
              </a:rPr>
              <a:t>Diccionario (dic): Su contenido se encierra en llaves y se escriben en pares de palabras agrupados, cada par esta conformado con un a clave y un valor</a:t>
            </a:r>
          </a:p>
          <a:p>
            <a:pPr marL="457200" indent="-457200" algn="l">
              <a:buAutoNum type="arabicPeriod"/>
            </a:pPr>
            <a:r>
              <a:rPr lang="es-MX" sz="2000" i="1" dirty="0" err="1">
                <a:solidFill>
                  <a:srgbClr val="FFFFFF"/>
                </a:solidFill>
              </a:rPr>
              <a:t>Tuples</a:t>
            </a:r>
            <a:r>
              <a:rPr lang="es-MX" sz="2000" i="1" dirty="0">
                <a:solidFill>
                  <a:srgbClr val="FFFFFF"/>
                </a:solidFill>
              </a:rPr>
              <a:t> (</a:t>
            </a:r>
            <a:r>
              <a:rPr lang="es-MX" sz="2000" i="1" dirty="0" err="1">
                <a:solidFill>
                  <a:srgbClr val="FFFFFF"/>
                </a:solidFill>
              </a:rPr>
              <a:t>tuple</a:t>
            </a:r>
            <a:r>
              <a:rPr lang="es-MX" sz="2000" i="1" dirty="0">
                <a:solidFill>
                  <a:srgbClr val="FFFFFF"/>
                </a:solidFill>
              </a:rPr>
              <a:t>): Su contenido de encierra entre paréntesis, también es un conjunto de elementos y su orden no se puede modificar</a:t>
            </a:r>
          </a:p>
          <a:p>
            <a:pPr marL="457200" indent="-457200" algn="l">
              <a:buAutoNum type="arabicPeriod"/>
            </a:pPr>
            <a:r>
              <a:rPr lang="es-MX" sz="2000" i="1" dirty="0">
                <a:solidFill>
                  <a:srgbClr val="FFFFFF"/>
                </a:solidFill>
              </a:rPr>
              <a:t>Sets (set): estos también se encierran en llaves y es un conjunto ordenado de elementos únicos, esto  quiere decir que ningún dato puede ser repetido</a:t>
            </a:r>
          </a:p>
          <a:p>
            <a:pPr marL="457200" indent="-457200" algn="l">
              <a:buAutoNum type="arabicPeriod"/>
            </a:pPr>
            <a:r>
              <a:rPr lang="es-MX" sz="2000" i="1" dirty="0" err="1">
                <a:solidFill>
                  <a:srgbClr val="FFFFFF"/>
                </a:solidFill>
              </a:rPr>
              <a:t>Boolenaos</a:t>
            </a:r>
            <a:r>
              <a:rPr lang="es-MX" sz="2000" i="1" dirty="0">
                <a:solidFill>
                  <a:srgbClr val="FFFFFF"/>
                </a:solidFill>
              </a:rPr>
              <a:t> (</a:t>
            </a:r>
            <a:r>
              <a:rPr lang="es-MX" sz="2000" i="1" dirty="0" err="1">
                <a:solidFill>
                  <a:srgbClr val="FFFFFF"/>
                </a:solidFill>
              </a:rPr>
              <a:t>bool</a:t>
            </a:r>
            <a:r>
              <a:rPr lang="es-MX" sz="2000" i="1" dirty="0">
                <a:solidFill>
                  <a:srgbClr val="FFFFFF"/>
                </a:solidFill>
              </a:rPr>
              <a:t>): Es un dato que solo puede tener dos valores, verdadero o falso</a:t>
            </a:r>
          </a:p>
        </p:txBody>
      </p:sp>
      <p:sp>
        <p:nvSpPr>
          <p:cNvPr id="2" name="Marcador de pie de página 1">
            <a:extLst>
              <a:ext uri="{FF2B5EF4-FFF2-40B4-BE49-F238E27FC236}">
                <a16:creationId xmlns:a16="http://schemas.microsoft.com/office/drawing/2014/main" id="{AFF815E8-323C-DC2E-D2DE-01D08F35A58D}"/>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s-MX" sz="1100">
                <a:solidFill>
                  <a:srgbClr val="FFFFFF"/>
                </a:solidFill>
              </a:rPr>
              <a:t>Arabots Robotics</a:t>
            </a:r>
          </a:p>
        </p:txBody>
      </p:sp>
      <p:sp>
        <p:nvSpPr>
          <p:cNvPr id="3" name="Marcador de número de diapositiva 2">
            <a:extLst>
              <a:ext uri="{FF2B5EF4-FFF2-40B4-BE49-F238E27FC236}">
                <a16:creationId xmlns:a16="http://schemas.microsoft.com/office/drawing/2014/main" id="{4EC238F8-56AF-DE2D-B167-8639AF3A7271}"/>
              </a:ext>
            </a:extLst>
          </p:cNvPr>
          <p:cNvSpPr>
            <a:spLocks noGrp="1"/>
          </p:cNvSpPr>
          <p:nvPr>
            <p:ph type="sldNum" sz="quarter" idx="12"/>
          </p:nvPr>
        </p:nvSpPr>
        <p:spPr>
          <a:xfrm>
            <a:off x="11704320" y="6455664"/>
            <a:ext cx="448056" cy="365125"/>
          </a:xfrm>
        </p:spPr>
        <p:txBody>
          <a:bodyPr>
            <a:normAutofit/>
          </a:bodyPr>
          <a:lstStyle/>
          <a:p>
            <a:pPr>
              <a:spcAft>
                <a:spcPts val="600"/>
              </a:spcAft>
            </a:pPr>
            <a:fld id="{4EA4A3B0-B5DF-4E2B-B48F-E4B7B7872040}" type="slidenum">
              <a:rPr lang="es-MX" sz="1100">
                <a:solidFill>
                  <a:srgbClr val="FFFFFF"/>
                </a:solidFill>
              </a:rPr>
              <a:pPr>
                <a:spcAft>
                  <a:spcPts val="600"/>
                </a:spcAft>
              </a:pPr>
              <a:t>12</a:t>
            </a:fld>
            <a:endParaRPr lang="es-MX" sz="1100">
              <a:solidFill>
                <a:srgbClr val="FFFFFF"/>
              </a:solidFill>
            </a:endParaRPr>
          </a:p>
        </p:txBody>
      </p:sp>
    </p:spTree>
    <p:extLst>
      <p:ext uri="{BB962C8B-B14F-4D97-AF65-F5344CB8AC3E}">
        <p14:creationId xmlns:p14="http://schemas.microsoft.com/office/powerpoint/2010/main" val="126864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6636DB34-36EB-26C2-3365-70864EB592FA}"/>
              </a:ext>
            </a:extLst>
          </p:cNvPr>
          <p:cNvSpPr>
            <a:spLocks noGrp="1"/>
          </p:cNvSpPr>
          <p:nvPr>
            <p:ph type="ftr" sz="quarter" idx="11"/>
          </p:nvPr>
        </p:nvSpPr>
        <p:spPr>
          <a:xfrm rot="5400000">
            <a:off x="-1827725"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5" name="CuadroTexto 4">
            <a:extLst>
              <a:ext uri="{FF2B5EF4-FFF2-40B4-BE49-F238E27FC236}">
                <a16:creationId xmlns:a16="http://schemas.microsoft.com/office/drawing/2014/main" id="{37ABA374-A022-5C49-117C-86317E3E5E5F}"/>
              </a:ext>
            </a:extLst>
          </p:cNvPr>
          <p:cNvSpPr txBox="1"/>
          <p:nvPr/>
        </p:nvSpPr>
        <p:spPr>
          <a:xfrm>
            <a:off x="161925" y="1597432"/>
            <a:ext cx="11982963" cy="5223124"/>
          </a:xfrm>
          <a:prstGeom prst="rect">
            <a:avLst/>
          </a:prstGeom>
        </p:spPr>
        <p:txBody>
          <a:bodyPr vert="horz" lIns="91440" tIns="45720" rIns="91440" bIns="45720" rtlCol="0" anchor="ctr">
            <a:normAutofit/>
          </a:bodyPr>
          <a:lstStyle/>
          <a:p>
            <a:pPr>
              <a:lnSpc>
                <a:spcPct val="90000"/>
              </a:lnSpc>
              <a:spcAft>
                <a:spcPts val="600"/>
              </a:spcAft>
            </a:pPr>
            <a:endParaRPr lang="en-US" sz="2400" dirty="0"/>
          </a:p>
          <a:p>
            <a:pPr indent="-228600">
              <a:lnSpc>
                <a:spcPct val="90000"/>
              </a:lnSpc>
              <a:spcAft>
                <a:spcPts val="600"/>
              </a:spcAft>
              <a:buFont typeface="Arial" panose="020B0604020202020204" pitchFamily="34" charset="0"/>
              <a:buChar char="•"/>
            </a:pPr>
            <a:r>
              <a:rPr lang="en-US" sz="4000" i="1" dirty="0" err="1"/>
              <a:t>Algunos</a:t>
            </a:r>
            <a:r>
              <a:rPr lang="en-US" sz="4000" i="1" dirty="0"/>
              <a:t> </a:t>
            </a:r>
            <a:r>
              <a:rPr lang="en-US" sz="4000" i="1" dirty="0" err="1"/>
              <a:t>ejemplos</a:t>
            </a:r>
            <a:r>
              <a:rPr lang="en-US" sz="4000" i="1" dirty="0"/>
              <a:t> de </a:t>
            </a:r>
            <a:r>
              <a:rPr lang="en-US" sz="4000" i="1" dirty="0" err="1"/>
              <a:t>uso</a:t>
            </a:r>
            <a:endParaRPr lang="en-US" sz="4000" i="1" dirty="0"/>
          </a:p>
          <a:p>
            <a:pPr lvl="1" indent="-228600">
              <a:lnSpc>
                <a:spcPct val="90000"/>
              </a:lnSpc>
              <a:spcAft>
                <a:spcPts val="600"/>
              </a:spcAft>
              <a:buFont typeface="Arial" panose="020B0604020202020204" pitchFamily="34" charset="0"/>
              <a:buChar char="•"/>
            </a:pPr>
            <a:r>
              <a:rPr lang="en-US" sz="4000" i="1" dirty="0"/>
              <a:t> </a:t>
            </a:r>
            <a:r>
              <a:rPr lang="en-US" sz="4000" i="1" dirty="0" err="1"/>
              <a:t>pais</a:t>
            </a:r>
            <a:r>
              <a:rPr lang="en-US" sz="4000" i="1" dirty="0"/>
              <a:t> = "México“</a:t>
            </a:r>
          </a:p>
          <a:p>
            <a:pPr lvl="1" indent="-228600">
              <a:lnSpc>
                <a:spcPct val="90000"/>
              </a:lnSpc>
              <a:spcAft>
                <a:spcPts val="600"/>
              </a:spcAft>
              <a:buFont typeface="Arial" panose="020B0604020202020204" pitchFamily="34" charset="0"/>
              <a:buChar char="•"/>
            </a:pPr>
            <a:r>
              <a:rPr lang="en-US" sz="4000" i="1" dirty="0"/>
              <a:t> </a:t>
            </a:r>
            <a:r>
              <a:rPr lang="en-US" sz="4000" i="1" dirty="0" err="1"/>
              <a:t>nombre</a:t>
            </a:r>
            <a:r>
              <a:rPr lang="en-US" sz="4000" i="1" dirty="0"/>
              <a:t> = input("Escribe </a:t>
            </a:r>
            <a:r>
              <a:rPr lang="en-US" sz="4000" i="1" dirty="0" err="1"/>
              <a:t>tu</a:t>
            </a:r>
            <a:r>
              <a:rPr lang="en-US" sz="4000" i="1" dirty="0"/>
              <a:t> </a:t>
            </a:r>
            <a:r>
              <a:rPr lang="en-US" sz="4000" i="1" dirty="0" err="1"/>
              <a:t>nombre</a:t>
            </a:r>
            <a:r>
              <a:rPr lang="en-US" sz="4000" i="1" dirty="0"/>
              <a:t>: ")</a:t>
            </a:r>
          </a:p>
          <a:p>
            <a:pPr lvl="1" indent="-228600">
              <a:lnSpc>
                <a:spcPct val="90000"/>
              </a:lnSpc>
              <a:spcAft>
                <a:spcPts val="600"/>
              </a:spcAft>
              <a:buFont typeface="Arial" panose="020B0604020202020204" pitchFamily="34" charset="0"/>
              <a:buChar char="•"/>
            </a:pPr>
            <a:r>
              <a:rPr lang="en-US" sz="4000" i="1" dirty="0"/>
              <a:t> print("Tu </a:t>
            </a:r>
            <a:r>
              <a:rPr lang="en-US" sz="4000" i="1" dirty="0" err="1"/>
              <a:t>nombre</a:t>
            </a:r>
            <a:r>
              <a:rPr lang="en-US" sz="4000" i="1" dirty="0"/>
              <a:t> es " + </a:t>
            </a:r>
            <a:r>
              <a:rPr lang="en-US" sz="4000" i="1" dirty="0" err="1"/>
              <a:t>nombre</a:t>
            </a:r>
            <a:r>
              <a:rPr lang="en-US" sz="4000" i="1" dirty="0"/>
              <a:t>)</a:t>
            </a:r>
          </a:p>
          <a:p>
            <a:pPr lvl="1" indent="-228600">
              <a:lnSpc>
                <a:spcPct val="90000"/>
              </a:lnSpc>
              <a:spcAft>
                <a:spcPts val="600"/>
              </a:spcAft>
              <a:buFont typeface="Arial" panose="020B0604020202020204" pitchFamily="34" charset="0"/>
              <a:buChar char="•"/>
            </a:pPr>
            <a:r>
              <a:rPr lang="en-US" sz="4000" i="1" dirty="0"/>
              <a:t> num1 = 55 num2 = 45 </a:t>
            </a:r>
          </a:p>
          <a:p>
            <a:pPr lvl="1" indent="-228600">
              <a:lnSpc>
                <a:spcPct val="90000"/>
              </a:lnSpc>
              <a:spcAft>
                <a:spcPts val="600"/>
              </a:spcAft>
              <a:buFont typeface="Arial" panose="020B0604020202020204" pitchFamily="34" charset="0"/>
              <a:buChar char="•"/>
            </a:pPr>
            <a:r>
              <a:rPr lang="en-US" sz="4000" i="1" dirty="0"/>
              <a:t>print(num1 + num2) </a:t>
            </a:r>
          </a:p>
          <a:p>
            <a:pPr lvl="1" indent="-228600">
              <a:lnSpc>
                <a:spcPct val="90000"/>
              </a:lnSpc>
              <a:spcAft>
                <a:spcPts val="600"/>
              </a:spcAft>
              <a:buFont typeface="Arial" panose="020B0604020202020204" pitchFamily="34" charset="0"/>
              <a:buChar char="•"/>
            </a:pPr>
            <a:r>
              <a:rPr lang="en-US" sz="4000" i="1" dirty="0"/>
              <a:t>&gt;&gt; 100</a:t>
            </a:r>
          </a:p>
        </p:txBody>
      </p:sp>
      <p:sp>
        <p:nvSpPr>
          <p:cNvPr id="3" name="Marcador de número de diapositiva 2">
            <a:extLst>
              <a:ext uri="{FF2B5EF4-FFF2-40B4-BE49-F238E27FC236}">
                <a16:creationId xmlns:a16="http://schemas.microsoft.com/office/drawing/2014/main" id="{8A29AF5A-8C79-67DE-25FE-C470BE48BDB0}"/>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
        <p:nvSpPr>
          <p:cNvPr id="6" name="CuadroTexto 5">
            <a:extLst>
              <a:ext uri="{FF2B5EF4-FFF2-40B4-BE49-F238E27FC236}">
                <a16:creationId xmlns:a16="http://schemas.microsoft.com/office/drawing/2014/main" id="{B2E739AE-8149-4ABE-634E-90906E10B5F4}"/>
              </a:ext>
            </a:extLst>
          </p:cNvPr>
          <p:cNvSpPr txBox="1"/>
          <p:nvPr/>
        </p:nvSpPr>
        <p:spPr>
          <a:xfrm>
            <a:off x="459346" y="527604"/>
            <a:ext cx="2064265" cy="535531"/>
          </a:xfrm>
          <a:prstGeom prst="rect">
            <a:avLst/>
          </a:prstGeom>
          <a:noFill/>
        </p:spPr>
        <p:txBody>
          <a:bodyPr wrap="square">
            <a:spAutoFit/>
          </a:bodyPr>
          <a:lstStyle/>
          <a:p>
            <a:pPr>
              <a:lnSpc>
                <a:spcPct val="90000"/>
              </a:lnSpc>
              <a:spcAft>
                <a:spcPts val="600"/>
              </a:spcAft>
            </a:pPr>
            <a:r>
              <a:rPr lang="en-US" sz="3200" i="1" dirty="0">
                <a:solidFill>
                  <a:schemeClr val="bg1"/>
                </a:solidFill>
              </a:rPr>
              <a:t>Variables</a:t>
            </a:r>
          </a:p>
        </p:txBody>
      </p:sp>
      <p:sp>
        <p:nvSpPr>
          <p:cNvPr id="8" name="CuadroTexto 7">
            <a:extLst>
              <a:ext uri="{FF2B5EF4-FFF2-40B4-BE49-F238E27FC236}">
                <a16:creationId xmlns:a16="http://schemas.microsoft.com/office/drawing/2014/main" id="{832EAE0A-8D96-2032-D673-C3D4DDCB26DE}"/>
              </a:ext>
            </a:extLst>
          </p:cNvPr>
          <p:cNvSpPr txBox="1"/>
          <p:nvPr/>
        </p:nvSpPr>
        <p:spPr>
          <a:xfrm>
            <a:off x="2277090" y="375254"/>
            <a:ext cx="9650186" cy="840230"/>
          </a:xfrm>
          <a:prstGeom prst="rect">
            <a:avLst/>
          </a:prstGeom>
          <a:noFill/>
        </p:spPr>
        <p:txBody>
          <a:bodyPr wrap="square">
            <a:spAutoFit/>
          </a:bodyPr>
          <a:lstStyle/>
          <a:p>
            <a:pPr>
              <a:lnSpc>
                <a:spcPct val="90000"/>
              </a:lnSpc>
              <a:spcAft>
                <a:spcPts val="600"/>
              </a:spcAft>
            </a:pPr>
            <a:r>
              <a:rPr lang="es-MX" sz="1800">
                <a:solidFill>
                  <a:schemeClr val="bg1"/>
                </a:solidFill>
              </a:rPr>
              <a:t>Las variables son espacios de memoria que almacenan valores o datos de distintos tipos, y (como su nombre indica) pueden variar. Se crean en el momento que se les asigna un valor, por lo cual en Python no requerimos declararlas previamente.</a:t>
            </a:r>
          </a:p>
        </p:txBody>
      </p:sp>
    </p:spTree>
    <p:extLst>
      <p:ext uri="{BB962C8B-B14F-4D97-AF65-F5344CB8AC3E}">
        <p14:creationId xmlns:p14="http://schemas.microsoft.com/office/powerpoint/2010/main" val="170447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A694C14A-F67D-63DF-D0B7-727A84A847EC}"/>
              </a:ext>
            </a:extLst>
          </p:cNvPr>
          <p:cNvSpPr txBox="1"/>
          <p:nvPr/>
        </p:nvSpPr>
        <p:spPr>
          <a:xfrm>
            <a:off x="4776788" y="642938"/>
            <a:ext cx="6780213" cy="1384300"/>
          </a:xfrm>
          <a:prstGeom prst="rect">
            <a:avLst/>
          </a:prstGeom>
        </p:spPr>
        <p:style>
          <a:lnRef idx="2">
            <a:schemeClr val="dk1"/>
          </a:lnRef>
          <a:fillRef idx="1">
            <a:schemeClr val="lt1"/>
          </a:fillRef>
          <a:effectRef idx="0">
            <a:schemeClr val="dk1"/>
          </a:effectRef>
          <a:fontRef idx="minor">
            <a:schemeClr val="dk1"/>
          </a:fontRef>
        </p:style>
        <p:txBody>
          <a:bodyPr wrap="square" anchor="t">
            <a:normAutofit/>
          </a:bodyPr>
          <a:lstStyle/>
          <a:p>
            <a:pPr algn="l">
              <a:spcAft>
                <a:spcPts val="600"/>
              </a:spcAft>
            </a:pPr>
            <a:r>
              <a:rPr lang="es-MX" sz="2400" b="0" i="0" dirty="0">
                <a:solidFill>
                  <a:srgbClr val="1C1D1F"/>
                </a:solidFill>
                <a:effectLst/>
                <a:latin typeface="udemy sans"/>
              </a:rPr>
              <a:t>Declara dos variables, llamadas </a:t>
            </a:r>
            <a:r>
              <a:rPr lang="es-MX" sz="2400" b="1" i="0" dirty="0">
                <a:solidFill>
                  <a:srgbClr val="1C1D1F"/>
                </a:solidFill>
                <a:effectLst/>
                <a:latin typeface="udemy sans"/>
              </a:rPr>
              <a:t>nombre </a:t>
            </a:r>
            <a:r>
              <a:rPr lang="es-MX" sz="2400" b="0" i="0" dirty="0">
                <a:solidFill>
                  <a:srgbClr val="1C1D1F"/>
                </a:solidFill>
                <a:effectLst/>
                <a:latin typeface="udemy sans"/>
              </a:rPr>
              <a:t>y </a:t>
            </a:r>
            <a:r>
              <a:rPr lang="es-MX" sz="2400" b="1" i="0" dirty="0">
                <a:solidFill>
                  <a:srgbClr val="1C1D1F"/>
                </a:solidFill>
                <a:effectLst/>
                <a:latin typeface="udemy sans"/>
              </a:rPr>
              <a:t>edad</a:t>
            </a:r>
            <a:r>
              <a:rPr lang="es-MX" sz="2400" b="0" i="0" dirty="0">
                <a:solidFill>
                  <a:srgbClr val="1C1D1F"/>
                </a:solidFill>
                <a:effectLst/>
                <a:latin typeface="udemy sans"/>
              </a:rPr>
              <a:t>.</a:t>
            </a:r>
          </a:p>
          <a:p>
            <a:pPr algn="l">
              <a:spcAft>
                <a:spcPts val="600"/>
              </a:spcAft>
            </a:pPr>
            <a:r>
              <a:rPr lang="es-MX" sz="2400" b="0" i="0" dirty="0">
                <a:solidFill>
                  <a:srgbClr val="1C1D1F"/>
                </a:solidFill>
                <a:effectLst/>
                <a:latin typeface="udemy sans"/>
              </a:rPr>
              <a:t>Asigna a la variable nombre el valor "Tony Soprano", y a la edad, el valor 51.</a:t>
            </a:r>
          </a:p>
        </p:txBody>
      </p:sp>
      <p:sp>
        <p:nvSpPr>
          <p:cNvPr id="9" name="CuadroTexto 8">
            <a:extLst>
              <a:ext uri="{FF2B5EF4-FFF2-40B4-BE49-F238E27FC236}">
                <a16:creationId xmlns:a16="http://schemas.microsoft.com/office/drawing/2014/main" id="{FFC140D2-A74B-8E87-4E58-EA35D556D4D7}"/>
              </a:ext>
            </a:extLst>
          </p:cNvPr>
          <p:cNvSpPr txBox="1"/>
          <p:nvPr/>
        </p:nvSpPr>
        <p:spPr>
          <a:xfrm>
            <a:off x="4776788" y="2095500"/>
            <a:ext cx="6780213" cy="2749550"/>
          </a:xfrm>
          <a:prstGeom prst="rect">
            <a:avLst/>
          </a:prstGeom>
        </p:spPr>
        <p:style>
          <a:lnRef idx="2">
            <a:schemeClr val="dk1"/>
          </a:lnRef>
          <a:fillRef idx="1">
            <a:schemeClr val="lt1"/>
          </a:fillRef>
          <a:effectRef idx="0">
            <a:schemeClr val="dk1"/>
          </a:effectRef>
          <a:fontRef idx="minor">
            <a:schemeClr val="dk1"/>
          </a:fontRef>
        </p:style>
        <p:txBody>
          <a:bodyPr wrap="square" anchor="t">
            <a:normAutofit/>
          </a:bodyPr>
          <a:lstStyle/>
          <a:p>
            <a:pPr algn="l">
              <a:lnSpc>
                <a:spcPct val="90000"/>
              </a:lnSpc>
              <a:spcAft>
                <a:spcPts val="600"/>
              </a:spcAft>
            </a:pPr>
            <a:r>
              <a:rPr lang="es-MX" sz="2000" b="0" i="0" dirty="0">
                <a:solidFill>
                  <a:srgbClr val="1C1D1F"/>
                </a:solidFill>
                <a:effectLst/>
                <a:latin typeface="udemy sans"/>
              </a:rPr>
              <a:t>Crea tres variables:</a:t>
            </a:r>
          </a:p>
          <a:p>
            <a:pPr algn="l">
              <a:lnSpc>
                <a:spcPct val="90000"/>
              </a:lnSpc>
              <a:spcAft>
                <a:spcPts val="600"/>
              </a:spcAft>
              <a:buFont typeface="+mj-lt"/>
              <a:buAutoNum type="arabicPeriod"/>
            </a:pPr>
            <a:r>
              <a:rPr lang="es-MX" sz="2000" b="1" i="0" dirty="0">
                <a:solidFill>
                  <a:srgbClr val="1C1D1F"/>
                </a:solidFill>
                <a:effectLst/>
                <a:latin typeface="udemy sans"/>
              </a:rPr>
              <a:t>Nombre	</a:t>
            </a:r>
            <a:endParaRPr lang="es-MX" sz="2000" b="0" i="0" dirty="0">
              <a:solidFill>
                <a:srgbClr val="1C1D1F"/>
              </a:solidFill>
              <a:effectLst/>
              <a:latin typeface="udemy sans"/>
            </a:endParaRPr>
          </a:p>
          <a:p>
            <a:pPr algn="l">
              <a:lnSpc>
                <a:spcPct val="90000"/>
              </a:lnSpc>
              <a:spcAft>
                <a:spcPts val="600"/>
              </a:spcAft>
              <a:buFont typeface="+mj-lt"/>
              <a:buAutoNum type="arabicPeriod"/>
            </a:pPr>
            <a:r>
              <a:rPr lang="es-MX" sz="2000" b="1" i="0" dirty="0">
                <a:solidFill>
                  <a:srgbClr val="1C1D1F"/>
                </a:solidFill>
                <a:effectLst/>
                <a:latin typeface="udemy sans"/>
              </a:rPr>
              <a:t>apellido</a:t>
            </a:r>
            <a:endParaRPr lang="es-MX" sz="2000" b="0" i="0" dirty="0">
              <a:solidFill>
                <a:srgbClr val="1C1D1F"/>
              </a:solidFill>
              <a:effectLst/>
              <a:latin typeface="udemy sans"/>
            </a:endParaRPr>
          </a:p>
          <a:p>
            <a:pPr algn="l">
              <a:lnSpc>
                <a:spcPct val="90000"/>
              </a:lnSpc>
              <a:spcAft>
                <a:spcPts val="600"/>
              </a:spcAft>
              <a:buFont typeface="+mj-lt"/>
              <a:buAutoNum type="arabicPeriod"/>
            </a:pPr>
            <a:r>
              <a:rPr lang="es-MX" sz="2000" b="1" i="0" dirty="0" err="1">
                <a:solidFill>
                  <a:srgbClr val="1C1D1F"/>
                </a:solidFill>
                <a:effectLst/>
                <a:latin typeface="udemy sans"/>
              </a:rPr>
              <a:t>nombrecompleto</a:t>
            </a:r>
            <a:endParaRPr lang="es-MX" sz="2000" b="0" i="0" dirty="0">
              <a:solidFill>
                <a:srgbClr val="1C1D1F"/>
              </a:solidFill>
              <a:effectLst/>
              <a:latin typeface="udemy sans"/>
            </a:endParaRPr>
          </a:p>
          <a:p>
            <a:pPr algn="l">
              <a:lnSpc>
                <a:spcPct val="90000"/>
              </a:lnSpc>
              <a:spcAft>
                <a:spcPts val="600"/>
              </a:spcAft>
            </a:pPr>
            <a:r>
              <a:rPr lang="es-MX" sz="2000" b="0" i="0" dirty="0">
                <a:solidFill>
                  <a:srgbClr val="1C1D1F"/>
                </a:solidFill>
                <a:effectLst/>
                <a:latin typeface="udemy sans"/>
              </a:rPr>
              <a:t>A </a:t>
            </a:r>
            <a:r>
              <a:rPr lang="es-MX" sz="2000" b="1" i="0" dirty="0">
                <a:solidFill>
                  <a:srgbClr val="1C1D1F"/>
                </a:solidFill>
                <a:effectLst/>
                <a:latin typeface="udemy sans"/>
              </a:rPr>
              <a:t>nombre</a:t>
            </a:r>
            <a:r>
              <a:rPr lang="es-MX" sz="2000" b="0" i="0" dirty="0">
                <a:solidFill>
                  <a:srgbClr val="1C1D1F"/>
                </a:solidFill>
                <a:effectLst/>
                <a:latin typeface="udemy sans"/>
              </a:rPr>
              <a:t>, asígnale el valor "</a:t>
            </a:r>
            <a:r>
              <a:rPr lang="es-MX" sz="2000" b="1" i="0" dirty="0">
                <a:solidFill>
                  <a:srgbClr val="1C1D1F"/>
                </a:solidFill>
                <a:effectLst/>
                <a:latin typeface="udemy sans"/>
              </a:rPr>
              <a:t>Julia</a:t>
            </a:r>
            <a:r>
              <a:rPr lang="es-MX" sz="2000" b="0" i="0" dirty="0">
                <a:solidFill>
                  <a:srgbClr val="1C1D1F"/>
                </a:solidFill>
                <a:effectLst/>
                <a:latin typeface="udemy sans"/>
              </a:rPr>
              <a:t>", y en </a:t>
            </a:r>
            <a:r>
              <a:rPr lang="es-MX" sz="2000" b="1" i="0" dirty="0">
                <a:solidFill>
                  <a:srgbClr val="1C1D1F"/>
                </a:solidFill>
                <a:effectLst/>
                <a:latin typeface="udemy sans"/>
              </a:rPr>
              <a:t>apellido</a:t>
            </a:r>
            <a:r>
              <a:rPr lang="es-MX" sz="2000" b="0" i="0" dirty="0">
                <a:solidFill>
                  <a:srgbClr val="1C1D1F"/>
                </a:solidFill>
                <a:effectLst/>
                <a:latin typeface="udemy sans"/>
              </a:rPr>
              <a:t>, asigna el valor "</a:t>
            </a:r>
            <a:r>
              <a:rPr lang="es-MX" sz="2000" b="1" i="0" dirty="0">
                <a:solidFill>
                  <a:srgbClr val="1C1D1F"/>
                </a:solidFill>
                <a:effectLst/>
                <a:latin typeface="udemy sans"/>
              </a:rPr>
              <a:t>Roberts</a:t>
            </a:r>
            <a:r>
              <a:rPr lang="es-MX" sz="2000" b="0" i="0" dirty="0">
                <a:solidFill>
                  <a:srgbClr val="1C1D1F"/>
                </a:solidFill>
                <a:effectLst/>
                <a:latin typeface="udemy sans"/>
              </a:rPr>
              <a:t>". Finalmente, construye la variable </a:t>
            </a:r>
            <a:r>
              <a:rPr lang="es-MX" sz="2000" b="1" i="0" dirty="0" err="1">
                <a:solidFill>
                  <a:srgbClr val="1C1D1F"/>
                </a:solidFill>
                <a:effectLst/>
                <a:latin typeface="udemy sans"/>
              </a:rPr>
              <a:t>nombrecompleto</a:t>
            </a:r>
            <a:r>
              <a:rPr lang="es-MX" sz="2000" b="1" i="0" dirty="0">
                <a:solidFill>
                  <a:srgbClr val="1C1D1F"/>
                </a:solidFill>
                <a:effectLst/>
                <a:latin typeface="udemy sans"/>
              </a:rPr>
              <a:t> </a:t>
            </a:r>
            <a:r>
              <a:rPr lang="es-MX" sz="2000" b="0" i="0" dirty="0">
                <a:solidFill>
                  <a:srgbClr val="1C1D1F"/>
                </a:solidFill>
                <a:effectLst/>
                <a:latin typeface="udemy sans"/>
              </a:rPr>
              <a:t>concatenando las variables</a:t>
            </a:r>
          </a:p>
        </p:txBody>
      </p:sp>
      <p:sp>
        <p:nvSpPr>
          <p:cNvPr id="10" name="Rectangle 1">
            <a:extLst>
              <a:ext uri="{FF2B5EF4-FFF2-40B4-BE49-F238E27FC236}">
                <a16:creationId xmlns:a16="http://schemas.microsoft.com/office/drawing/2014/main" id="{ED64FD48-6EF9-8CF1-B60A-81FC57EA7F37}"/>
              </a:ext>
            </a:extLst>
          </p:cNvPr>
          <p:cNvSpPr>
            <a:spLocks noChangeArrowheads="1"/>
          </p:cNvSpPr>
          <p:nvPr/>
        </p:nvSpPr>
        <p:spPr bwMode="auto">
          <a:xfrm>
            <a:off x="4776788" y="4913313"/>
            <a:ext cx="6780213" cy="1298575"/>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0" i="0" u="none" strike="noStrike" cap="none" normalizeH="0" baseline="0" dirty="0">
                <a:ln>
                  <a:noFill/>
                </a:ln>
                <a:solidFill>
                  <a:srgbClr val="1C1D1F"/>
                </a:solidFill>
                <a:effectLst/>
                <a:latin typeface="udemy sans"/>
              </a:rPr>
              <a:t>Declara la variable curso, asígnale el valor "Python", y muestra en pantalla la frase:</a:t>
            </a:r>
            <a:endParaRPr kumimoji="0" lang="es-MX" altLang="es-MX" sz="20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1" i="0" u="none" strike="noStrike" cap="none" normalizeH="0" baseline="0" dirty="0">
                <a:ln>
                  <a:noFill/>
                </a:ln>
                <a:solidFill>
                  <a:srgbClr val="1C1D1F"/>
                </a:solidFill>
                <a:effectLst/>
                <a:latin typeface="udemy sans"/>
              </a:rPr>
              <a:t>Estás tomando un curso de </a:t>
            </a:r>
            <a:r>
              <a:rPr kumimoji="0" lang="es-MX" altLang="es-MX" sz="2000" b="1" i="0" u="none" strike="noStrike" cap="none" normalizeH="0" baseline="0" dirty="0">
                <a:ln>
                  <a:noFill/>
                </a:ln>
                <a:solidFill>
                  <a:srgbClr val="B4690E"/>
                </a:solidFill>
                <a:effectLst/>
                <a:latin typeface="sfmono-regular"/>
              </a:rPr>
              <a:t>curso</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
        <p:nvSpPr>
          <p:cNvPr id="4" name="Título 3">
            <a:extLst>
              <a:ext uri="{FF2B5EF4-FFF2-40B4-BE49-F238E27FC236}">
                <a16:creationId xmlns:a16="http://schemas.microsoft.com/office/drawing/2014/main" id="{AB2D4F45-96AC-6C63-ED9E-ECB0701704D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err="1">
                <a:solidFill>
                  <a:srgbClr val="FFFFFF"/>
                </a:solidFill>
                <a:latin typeface="+mj-lt"/>
                <a:ea typeface="+mj-ea"/>
                <a:cs typeface="+mj-cs"/>
              </a:rPr>
              <a:t>Ejercicios</a:t>
            </a:r>
            <a:r>
              <a:rPr lang="en-US" sz="3600" kern="1200" dirty="0">
                <a:solidFill>
                  <a:srgbClr val="FFFFFF"/>
                </a:solidFill>
                <a:latin typeface="+mj-lt"/>
                <a:ea typeface="+mj-ea"/>
                <a:cs typeface="+mj-cs"/>
              </a:rPr>
              <a:t> Variables</a:t>
            </a:r>
          </a:p>
        </p:txBody>
      </p:sp>
      <p:sp>
        <p:nvSpPr>
          <p:cNvPr id="2" name="Marcador de pie de página 1">
            <a:extLst>
              <a:ext uri="{FF2B5EF4-FFF2-40B4-BE49-F238E27FC236}">
                <a16:creationId xmlns:a16="http://schemas.microsoft.com/office/drawing/2014/main" id="{445D1E6E-CBA8-166B-0511-CBAA18A5F543}"/>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8FA6E8C0-5B55-2BF4-3DC0-020119C581C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86527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81C47341-0854-AFCA-2226-60CBF8CB57AF}"/>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7" name="CuadroTexto 6">
            <a:extLst>
              <a:ext uri="{FF2B5EF4-FFF2-40B4-BE49-F238E27FC236}">
                <a16:creationId xmlns:a16="http://schemas.microsoft.com/office/drawing/2014/main" id="{F8069F31-E6BF-0B91-73C6-1D59BA799A01}"/>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i="1" dirty="0"/>
              <a:t>Int</a:t>
            </a:r>
          </a:p>
          <a:p>
            <a:pPr lvl="1" indent="-228600">
              <a:lnSpc>
                <a:spcPct val="90000"/>
              </a:lnSpc>
              <a:spcAft>
                <a:spcPts val="600"/>
              </a:spcAft>
              <a:buFont typeface="Arial" panose="020B0604020202020204" pitchFamily="34" charset="0"/>
              <a:buChar char="•"/>
            </a:pPr>
            <a:r>
              <a:rPr lang="en-US" sz="1700" dirty="0"/>
              <a:t>Int, o integer, es un </a:t>
            </a:r>
            <a:r>
              <a:rPr lang="en-US" sz="1700" dirty="0" err="1"/>
              <a:t>número</a:t>
            </a:r>
            <a:r>
              <a:rPr lang="en-US" sz="1700" dirty="0"/>
              <a:t> </a:t>
            </a:r>
            <a:r>
              <a:rPr lang="en-US" sz="1700" dirty="0" err="1"/>
              <a:t>entero</a:t>
            </a:r>
            <a:r>
              <a:rPr lang="en-US" sz="1700" dirty="0"/>
              <a:t>, </a:t>
            </a:r>
            <a:r>
              <a:rPr lang="en-US" sz="1700" dirty="0" err="1"/>
              <a:t>positivo</a:t>
            </a:r>
            <a:r>
              <a:rPr lang="en-US" sz="1700" dirty="0"/>
              <a:t> o </a:t>
            </a:r>
            <a:r>
              <a:rPr lang="en-US" sz="1700" dirty="0" err="1"/>
              <a:t>negativo</a:t>
            </a:r>
            <a:r>
              <a:rPr lang="en-US" sz="1700" dirty="0"/>
              <a:t>, sin </a:t>
            </a:r>
            <a:r>
              <a:rPr lang="en-US" sz="1700" dirty="0" err="1"/>
              <a:t>decimales</a:t>
            </a:r>
            <a:r>
              <a:rPr lang="en-US" sz="1700" dirty="0"/>
              <a:t>, de un largo </a:t>
            </a:r>
            <a:r>
              <a:rPr lang="en-US" sz="1700" dirty="0" err="1"/>
              <a:t>indeterminado</a:t>
            </a:r>
            <a:r>
              <a:rPr lang="en-US" sz="1700" dirty="0"/>
              <a:t>.</a:t>
            </a:r>
          </a:p>
          <a:p>
            <a:pPr lvl="1" indent="-228600">
              <a:lnSpc>
                <a:spcPct val="90000"/>
              </a:lnSpc>
              <a:spcAft>
                <a:spcPts val="600"/>
              </a:spcAft>
              <a:buFont typeface="Arial" panose="020B0604020202020204" pitchFamily="34" charset="0"/>
              <a:buChar char="•"/>
            </a:pPr>
            <a:r>
              <a:rPr lang="en-US" sz="1700" dirty="0"/>
              <a:t>num1 = 7 </a:t>
            </a:r>
          </a:p>
          <a:p>
            <a:pPr lvl="1" indent="-228600">
              <a:lnSpc>
                <a:spcPct val="90000"/>
              </a:lnSpc>
              <a:spcAft>
                <a:spcPts val="600"/>
              </a:spcAft>
              <a:buFont typeface="Arial" panose="020B0604020202020204" pitchFamily="34" charset="0"/>
              <a:buChar char="•"/>
            </a:pPr>
            <a:r>
              <a:rPr lang="en-US" sz="1700" dirty="0"/>
              <a:t>print(type(num1)) </a:t>
            </a:r>
          </a:p>
          <a:p>
            <a:pPr lvl="1" indent="-228600">
              <a:lnSpc>
                <a:spcPct val="90000"/>
              </a:lnSpc>
              <a:spcAft>
                <a:spcPts val="600"/>
              </a:spcAft>
              <a:buFont typeface="Arial" panose="020B0604020202020204" pitchFamily="34" charset="0"/>
              <a:buChar char="•"/>
            </a:pPr>
            <a:r>
              <a:rPr lang="en-US" sz="1700" dirty="0"/>
              <a:t>&gt;&gt; &lt; class ‘int’ &gt;</a:t>
            </a:r>
          </a:p>
          <a:p>
            <a:pPr indent="-228600">
              <a:lnSpc>
                <a:spcPct val="90000"/>
              </a:lnSpc>
              <a:spcAft>
                <a:spcPts val="600"/>
              </a:spcAft>
              <a:buFont typeface="Arial" panose="020B0604020202020204" pitchFamily="34" charset="0"/>
              <a:buChar char="•"/>
            </a:pPr>
            <a:r>
              <a:rPr lang="en-US" sz="1700" dirty="0"/>
              <a:t> </a:t>
            </a:r>
            <a:r>
              <a:rPr lang="en-US" sz="1700" i="1" dirty="0"/>
              <a:t>float </a:t>
            </a:r>
          </a:p>
          <a:p>
            <a:pPr lvl="1" indent="-228600">
              <a:lnSpc>
                <a:spcPct val="90000"/>
              </a:lnSpc>
              <a:spcAft>
                <a:spcPts val="600"/>
              </a:spcAft>
              <a:buFont typeface="Arial" panose="020B0604020202020204" pitchFamily="34" charset="0"/>
              <a:buChar char="•"/>
            </a:pPr>
            <a:r>
              <a:rPr lang="en-US" sz="1700" dirty="0"/>
              <a:t>Float, o "</a:t>
            </a:r>
            <a:r>
              <a:rPr lang="en-US" sz="1700" dirty="0" err="1"/>
              <a:t>número</a:t>
            </a:r>
            <a:r>
              <a:rPr lang="en-US" sz="1700" dirty="0"/>
              <a:t> de punto </a:t>
            </a:r>
            <a:r>
              <a:rPr lang="en-US" sz="1700" dirty="0" err="1"/>
              <a:t>flotante</a:t>
            </a:r>
            <a:r>
              <a:rPr lang="en-US" sz="1700" dirty="0"/>
              <a:t>" </a:t>
            </a:r>
          </a:p>
          <a:p>
            <a:pPr lvl="1" indent="-228600">
              <a:lnSpc>
                <a:spcPct val="90000"/>
              </a:lnSpc>
              <a:spcAft>
                <a:spcPts val="600"/>
              </a:spcAft>
              <a:buFont typeface="Arial" panose="020B0604020202020204" pitchFamily="34" charset="0"/>
              <a:buChar char="•"/>
            </a:pPr>
            <a:r>
              <a:rPr lang="en-US" sz="1700" dirty="0"/>
              <a:t>es un </a:t>
            </a:r>
            <a:r>
              <a:rPr lang="en-US" sz="1700" dirty="0" err="1"/>
              <a:t>número</a:t>
            </a:r>
            <a:r>
              <a:rPr lang="en-US" sz="1700" dirty="0"/>
              <a:t> que </a:t>
            </a:r>
            <a:r>
              <a:rPr lang="en-US" sz="1700" dirty="0" err="1"/>
              <a:t>puede</a:t>
            </a:r>
            <a:r>
              <a:rPr lang="en-US" sz="1700" dirty="0"/>
              <a:t> ser </a:t>
            </a:r>
            <a:r>
              <a:rPr lang="en-US" sz="1700" dirty="0" err="1"/>
              <a:t>positivo</a:t>
            </a:r>
            <a:r>
              <a:rPr lang="en-US" sz="1700" dirty="0"/>
              <a:t> o </a:t>
            </a:r>
            <a:r>
              <a:rPr lang="en-US" sz="1700" dirty="0" err="1"/>
              <a:t>negativo</a:t>
            </a:r>
            <a:r>
              <a:rPr lang="en-US" sz="1700" dirty="0"/>
              <a:t>, que a </a:t>
            </a:r>
            <a:r>
              <a:rPr lang="en-US" sz="1700" dirty="0" err="1"/>
              <a:t>su</a:t>
            </a:r>
            <a:r>
              <a:rPr lang="en-US" sz="1700" dirty="0"/>
              <a:t> </a:t>
            </a:r>
            <a:r>
              <a:rPr lang="en-US" sz="1700" dirty="0" err="1"/>
              <a:t>vez</a:t>
            </a:r>
            <a:r>
              <a:rPr lang="en-US" sz="1700" dirty="0"/>
              <a:t> </a:t>
            </a:r>
            <a:r>
              <a:rPr lang="en-US" sz="1700" dirty="0" err="1"/>
              <a:t>contiene</a:t>
            </a:r>
            <a:r>
              <a:rPr lang="en-US" sz="1700" dirty="0"/>
              <a:t> una o </a:t>
            </a:r>
            <a:r>
              <a:rPr lang="en-US" sz="1700" dirty="0" err="1"/>
              <a:t>más</a:t>
            </a:r>
            <a:r>
              <a:rPr lang="en-US" sz="1700" dirty="0"/>
              <a:t> </a:t>
            </a:r>
            <a:r>
              <a:rPr lang="en-US" sz="1700" dirty="0" err="1"/>
              <a:t>posiciones</a:t>
            </a:r>
            <a:r>
              <a:rPr lang="en-US" sz="1700" dirty="0"/>
              <a:t> </a:t>
            </a:r>
            <a:r>
              <a:rPr lang="en-US" sz="1700" dirty="0" err="1"/>
              <a:t>decimales</a:t>
            </a:r>
            <a:r>
              <a:rPr lang="en-US" sz="1700" dirty="0"/>
              <a:t>. </a:t>
            </a:r>
          </a:p>
          <a:p>
            <a:pPr lvl="1" indent="-228600">
              <a:lnSpc>
                <a:spcPct val="90000"/>
              </a:lnSpc>
              <a:spcAft>
                <a:spcPts val="600"/>
              </a:spcAft>
              <a:buFont typeface="Arial" panose="020B0604020202020204" pitchFamily="34" charset="0"/>
              <a:buChar char="•"/>
            </a:pPr>
            <a:r>
              <a:rPr lang="en-US" sz="1700" dirty="0"/>
              <a:t>num2 = 7.525587 </a:t>
            </a:r>
          </a:p>
          <a:p>
            <a:pPr lvl="1" indent="-228600">
              <a:lnSpc>
                <a:spcPct val="90000"/>
              </a:lnSpc>
              <a:spcAft>
                <a:spcPts val="600"/>
              </a:spcAft>
              <a:buFont typeface="Arial" panose="020B0604020202020204" pitchFamily="34" charset="0"/>
              <a:buChar char="•"/>
            </a:pPr>
            <a:r>
              <a:rPr lang="en-US" sz="1700" dirty="0"/>
              <a:t>print(type(num2)) </a:t>
            </a:r>
          </a:p>
          <a:p>
            <a:pPr lvl="1" indent="-228600">
              <a:lnSpc>
                <a:spcPct val="90000"/>
              </a:lnSpc>
              <a:spcAft>
                <a:spcPts val="600"/>
              </a:spcAft>
              <a:buFont typeface="Arial" panose="020B0604020202020204" pitchFamily="34" charset="0"/>
              <a:buChar char="•"/>
            </a:pPr>
            <a:r>
              <a:rPr lang="en-US" sz="1700" dirty="0"/>
              <a:t>&gt;&gt; &lt;class ‘float’ &gt;</a:t>
            </a:r>
          </a:p>
        </p:txBody>
      </p:sp>
      <p:sp>
        <p:nvSpPr>
          <p:cNvPr id="3" name="Marcador de número de diapositiva 2">
            <a:extLst>
              <a:ext uri="{FF2B5EF4-FFF2-40B4-BE49-F238E27FC236}">
                <a16:creationId xmlns:a16="http://schemas.microsoft.com/office/drawing/2014/main" id="{48F565D9-9CC6-5DA9-E38E-DB590B56663A}"/>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
        <p:nvSpPr>
          <p:cNvPr id="9" name="CuadroTexto 8">
            <a:extLst>
              <a:ext uri="{FF2B5EF4-FFF2-40B4-BE49-F238E27FC236}">
                <a16:creationId xmlns:a16="http://schemas.microsoft.com/office/drawing/2014/main" id="{4E82DACB-4666-1CB9-67D6-A96893165FDF}"/>
              </a:ext>
            </a:extLst>
          </p:cNvPr>
          <p:cNvSpPr txBox="1"/>
          <p:nvPr/>
        </p:nvSpPr>
        <p:spPr>
          <a:xfrm>
            <a:off x="411163" y="992504"/>
            <a:ext cx="3327717" cy="5087547"/>
          </a:xfrm>
          <a:prstGeom prst="rect">
            <a:avLst/>
          </a:prstGeom>
          <a:noFill/>
        </p:spPr>
        <p:txBody>
          <a:bodyPr wrap="square">
            <a:spAutoFit/>
          </a:bodyPr>
          <a:lstStyle/>
          <a:p>
            <a:pPr>
              <a:lnSpc>
                <a:spcPct val="90000"/>
              </a:lnSpc>
              <a:spcAft>
                <a:spcPts val="600"/>
              </a:spcAft>
            </a:pPr>
            <a:r>
              <a:rPr lang="en-US" sz="2800" i="1" dirty="0">
                <a:solidFill>
                  <a:schemeClr val="bg1"/>
                </a:solidFill>
              </a:rPr>
              <a:t>integers &amp; floats</a:t>
            </a:r>
          </a:p>
          <a:p>
            <a:pPr>
              <a:lnSpc>
                <a:spcPct val="90000"/>
              </a:lnSpc>
              <a:spcAft>
                <a:spcPts val="600"/>
              </a:spcAft>
            </a:pPr>
            <a:endParaRPr lang="en-US" sz="2800" i="1" dirty="0">
              <a:solidFill>
                <a:schemeClr val="bg1"/>
              </a:solidFill>
            </a:endParaRPr>
          </a:p>
          <a:p>
            <a:pPr>
              <a:lnSpc>
                <a:spcPct val="90000"/>
              </a:lnSpc>
              <a:spcAft>
                <a:spcPts val="600"/>
              </a:spcAft>
            </a:pPr>
            <a:r>
              <a:rPr lang="en-US" sz="2400" dirty="0" err="1">
                <a:solidFill>
                  <a:schemeClr val="bg1"/>
                </a:solidFill>
              </a:rPr>
              <a:t>Existen</a:t>
            </a:r>
            <a:r>
              <a:rPr lang="en-US" sz="2400" dirty="0">
                <a:solidFill>
                  <a:schemeClr val="bg1"/>
                </a:solidFill>
              </a:rPr>
              <a:t> dos </a:t>
            </a:r>
            <a:r>
              <a:rPr lang="en-US" sz="2400" dirty="0" err="1">
                <a:solidFill>
                  <a:schemeClr val="bg1"/>
                </a:solidFill>
              </a:rPr>
              <a:t>tipos</a:t>
            </a:r>
            <a:r>
              <a:rPr lang="en-US" sz="2400" dirty="0">
                <a:solidFill>
                  <a:schemeClr val="bg1"/>
                </a:solidFill>
              </a:rPr>
              <a:t> de </a:t>
            </a:r>
            <a:r>
              <a:rPr lang="en-US" sz="2400" dirty="0" err="1">
                <a:solidFill>
                  <a:schemeClr val="bg1"/>
                </a:solidFill>
              </a:rPr>
              <a:t>datos</a:t>
            </a:r>
            <a:r>
              <a:rPr lang="en-US" sz="2400" dirty="0">
                <a:solidFill>
                  <a:schemeClr val="bg1"/>
                </a:solidFill>
              </a:rPr>
              <a:t> </a:t>
            </a:r>
            <a:r>
              <a:rPr lang="en-US" sz="2400" dirty="0" err="1">
                <a:solidFill>
                  <a:schemeClr val="bg1"/>
                </a:solidFill>
              </a:rPr>
              <a:t>numéricos</a:t>
            </a:r>
            <a:r>
              <a:rPr lang="en-US" sz="2400" dirty="0">
                <a:solidFill>
                  <a:schemeClr val="bg1"/>
                </a:solidFill>
              </a:rPr>
              <a:t> </a:t>
            </a:r>
            <a:r>
              <a:rPr lang="en-US" sz="2400" dirty="0" err="1">
                <a:solidFill>
                  <a:schemeClr val="bg1"/>
                </a:solidFill>
              </a:rPr>
              <a:t>básicos</a:t>
            </a:r>
            <a:r>
              <a:rPr lang="en-US" sz="2400" dirty="0">
                <a:solidFill>
                  <a:schemeClr val="bg1"/>
                </a:solidFill>
              </a:rPr>
              <a:t> en Python: int y float. Como </a:t>
            </a:r>
            <a:r>
              <a:rPr lang="en-US" sz="2400" dirty="0" err="1">
                <a:solidFill>
                  <a:schemeClr val="bg1"/>
                </a:solidFill>
              </a:rPr>
              <a:t>toda</a:t>
            </a:r>
            <a:r>
              <a:rPr lang="en-US" sz="2400" dirty="0">
                <a:solidFill>
                  <a:schemeClr val="bg1"/>
                </a:solidFill>
              </a:rPr>
              <a:t> variable en Python, </a:t>
            </a:r>
            <a:r>
              <a:rPr lang="en-US" sz="2400" dirty="0" err="1">
                <a:solidFill>
                  <a:schemeClr val="bg1"/>
                </a:solidFill>
              </a:rPr>
              <a:t>su</a:t>
            </a:r>
            <a:r>
              <a:rPr lang="en-US" sz="2400" dirty="0">
                <a:solidFill>
                  <a:schemeClr val="bg1"/>
                </a:solidFill>
              </a:rPr>
              <a:t> </a:t>
            </a:r>
            <a:r>
              <a:rPr lang="en-US" sz="2400" dirty="0" err="1">
                <a:solidFill>
                  <a:schemeClr val="bg1"/>
                </a:solidFill>
              </a:rPr>
              <a:t>tipo</a:t>
            </a:r>
            <a:r>
              <a:rPr lang="en-US" sz="2400" dirty="0">
                <a:solidFill>
                  <a:schemeClr val="bg1"/>
                </a:solidFill>
              </a:rPr>
              <a:t> </a:t>
            </a:r>
            <a:r>
              <a:rPr lang="en-US" sz="2400" dirty="0" err="1">
                <a:solidFill>
                  <a:schemeClr val="bg1"/>
                </a:solidFill>
              </a:rPr>
              <a:t>queda</a:t>
            </a:r>
            <a:r>
              <a:rPr lang="en-US" sz="2400" dirty="0">
                <a:solidFill>
                  <a:schemeClr val="bg1"/>
                </a:solidFill>
              </a:rPr>
              <a:t> </a:t>
            </a:r>
            <a:r>
              <a:rPr lang="en-US" sz="2400" dirty="0" err="1">
                <a:solidFill>
                  <a:schemeClr val="bg1"/>
                </a:solidFill>
              </a:rPr>
              <a:t>definido</a:t>
            </a:r>
            <a:r>
              <a:rPr lang="en-US" sz="2400" dirty="0">
                <a:solidFill>
                  <a:schemeClr val="bg1"/>
                </a:solidFill>
              </a:rPr>
              <a:t> al </a:t>
            </a:r>
            <a:r>
              <a:rPr lang="en-US" sz="2400" dirty="0" err="1">
                <a:solidFill>
                  <a:schemeClr val="bg1"/>
                </a:solidFill>
              </a:rPr>
              <a:t>asignarle</a:t>
            </a:r>
            <a:r>
              <a:rPr lang="en-US" sz="2400" dirty="0">
                <a:solidFill>
                  <a:schemeClr val="bg1"/>
                </a:solidFill>
              </a:rPr>
              <a:t> un valor a una variable. La </a:t>
            </a:r>
            <a:r>
              <a:rPr lang="en-US" sz="2400" dirty="0" err="1">
                <a:solidFill>
                  <a:schemeClr val="bg1"/>
                </a:solidFill>
              </a:rPr>
              <a:t>función</a:t>
            </a:r>
            <a:r>
              <a:rPr lang="en-US" sz="2400" dirty="0">
                <a:solidFill>
                  <a:schemeClr val="bg1"/>
                </a:solidFill>
              </a:rPr>
              <a:t> type() </a:t>
            </a:r>
            <a:r>
              <a:rPr lang="en-US" sz="2400" dirty="0" err="1">
                <a:solidFill>
                  <a:schemeClr val="bg1"/>
                </a:solidFill>
              </a:rPr>
              <a:t>nos</a:t>
            </a:r>
            <a:r>
              <a:rPr lang="en-US" sz="2400" dirty="0">
                <a:solidFill>
                  <a:schemeClr val="bg1"/>
                </a:solidFill>
              </a:rPr>
              <a:t> </a:t>
            </a:r>
            <a:r>
              <a:rPr lang="en-US" sz="2400" dirty="0" err="1">
                <a:solidFill>
                  <a:schemeClr val="bg1"/>
                </a:solidFill>
              </a:rPr>
              <a:t>permite</a:t>
            </a:r>
            <a:r>
              <a:rPr lang="en-US" sz="2400" dirty="0">
                <a:solidFill>
                  <a:schemeClr val="bg1"/>
                </a:solidFill>
              </a:rPr>
              <a:t> </a:t>
            </a:r>
            <a:r>
              <a:rPr lang="en-US" sz="2400" dirty="0" err="1">
                <a:solidFill>
                  <a:schemeClr val="bg1"/>
                </a:solidFill>
              </a:rPr>
              <a:t>obtener</a:t>
            </a:r>
            <a:r>
              <a:rPr lang="en-US" sz="2400" dirty="0">
                <a:solidFill>
                  <a:schemeClr val="bg1"/>
                </a:solidFill>
              </a:rPr>
              <a:t> </a:t>
            </a:r>
            <a:r>
              <a:rPr lang="en-US" sz="2400" dirty="0" err="1">
                <a:solidFill>
                  <a:schemeClr val="bg1"/>
                </a:solidFill>
              </a:rPr>
              <a:t>el</a:t>
            </a:r>
            <a:r>
              <a:rPr lang="en-US" sz="2400" dirty="0">
                <a:solidFill>
                  <a:schemeClr val="bg1"/>
                </a:solidFill>
              </a:rPr>
              <a:t> </a:t>
            </a:r>
            <a:r>
              <a:rPr lang="en-US" sz="2400" dirty="0" err="1">
                <a:solidFill>
                  <a:schemeClr val="bg1"/>
                </a:solidFill>
              </a:rPr>
              <a:t>tipo</a:t>
            </a:r>
            <a:r>
              <a:rPr lang="en-US" sz="2400" dirty="0">
                <a:solidFill>
                  <a:schemeClr val="bg1"/>
                </a:solidFill>
              </a:rPr>
              <a:t> de valor </a:t>
            </a:r>
            <a:r>
              <a:rPr lang="en-US" sz="2400" dirty="0" err="1">
                <a:solidFill>
                  <a:schemeClr val="bg1"/>
                </a:solidFill>
              </a:rPr>
              <a:t>almacenado</a:t>
            </a:r>
            <a:r>
              <a:rPr lang="en-US" sz="2400" dirty="0">
                <a:solidFill>
                  <a:schemeClr val="bg1"/>
                </a:solidFill>
              </a:rPr>
              <a:t> en una variable. </a:t>
            </a:r>
          </a:p>
          <a:p>
            <a:pPr>
              <a:lnSpc>
                <a:spcPct val="90000"/>
              </a:lnSpc>
              <a:spcAft>
                <a:spcPts val="600"/>
              </a:spcAft>
            </a:pPr>
            <a:r>
              <a:rPr lang="en-US" sz="2400" i="1" dirty="0">
                <a:solidFill>
                  <a:schemeClr val="bg1"/>
                </a:solidFill>
              </a:rPr>
              <a:t> </a:t>
            </a:r>
          </a:p>
        </p:txBody>
      </p:sp>
    </p:spTree>
    <p:extLst>
      <p:ext uri="{BB962C8B-B14F-4D97-AF65-F5344CB8AC3E}">
        <p14:creationId xmlns:p14="http://schemas.microsoft.com/office/powerpoint/2010/main" val="387322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AFB351EA-8BB8-16F9-CF8D-21F6828942EF}"/>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5" name="CuadroTexto 4">
            <a:extLst>
              <a:ext uri="{FF2B5EF4-FFF2-40B4-BE49-F238E27FC236}">
                <a16:creationId xmlns:a16="http://schemas.microsoft.com/office/drawing/2014/main" id="{66CAFBE3-6092-AFF8-1A01-8EF1D8A73908}"/>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1900" dirty="0" err="1"/>
              <a:t>Reglas</a:t>
            </a:r>
            <a:r>
              <a:rPr lang="en-US" sz="1900" dirty="0"/>
              <a:t> </a:t>
            </a:r>
          </a:p>
          <a:p>
            <a:pPr marL="342900" indent="-228600">
              <a:lnSpc>
                <a:spcPct val="90000"/>
              </a:lnSpc>
              <a:spcAft>
                <a:spcPts val="600"/>
              </a:spcAft>
              <a:buFont typeface="Arial" panose="020B0604020202020204" pitchFamily="34" charset="0"/>
              <a:buChar char="•"/>
            </a:pPr>
            <a:r>
              <a:rPr lang="en-US" sz="1900" dirty="0"/>
              <a:t>Legible: </a:t>
            </a:r>
            <a:r>
              <a:rPr lang="en-US" sz="1900" dirty="0" err="1"/>
              <a:t>nombre</a:t>
            </a:r>
            <a:r>
              <a:rPr lang="en-US" sz="1900" dirty="0"/>
              <a:t> de la variable es </a:t>
            </a:r>
            <a:r>
              <a:rPr lang="en-US" sz="1900" dirty="0" err="1"/>
              <a:t>relevante</a:t>
            </a:r>
            <a:r>
              <a:rPr lang="en-US" sz="1900" dirty="0"/>
              <a:t> </a:t>
            </a:r>
            <a:r>
              <a:rPr lang="en-US" sz="1900" dirty="0" err="1"/>
              <a:t>según</a:t>
            </a:r>
            <a:r>
              <a:rPr lang="en-US" sz="1900" dirty="0"/>
              <a:t> </a:t>
            </a:r>
            <a:r>
              <a:rPr lang="en-US" sz="1900" dirty="0" err="1"/>
              <a:t>su</a:t>
            </a:r>
            <a:r>
              <a:rPr lang="en-US" sz="1900" dirty="0"/>
              <a:t> </a:t>
            </a:r>
            <a:r>
              <a:rPr lang="en-US" sz="1900" dirty="0" err="1"/>
              <a:t>contenido</a:t>
            </a:r>
            <a:r>
              <a:rPr lang="en-US" sz="1900" dirty="0"/>
              <a:t> </a:t>
            </a:r>
          </a:p>
          <a:p>
            <a:pPr marL="342900" indent="-228600">
              <a:lnSpc>
                <a:spcPct val="90000"/>
              </a:lnSpc>
              <a:spcAft>
                <a:spcPts val="600"/>
              </a:spcAft>
              <a:buFont typeface="Arial" panose="020B0604020202020204" pitchFamily="34" charset="0"/>
              <a:buChar char="•"/>
            </a:pPr>
            <a:r>
              <a:rPr lang="en-US" sz="1900" dirty="0"/>
              <a:t>Unidad: no </a:t>
            </a:r>
            <a:r>
              <a:rPr lang="en-US" sz="1900" dirty="0" err="1"/>
              <a:t>existen</a:t>
            </a:r>
            <a:r>
              <a:rPr lang="en-US" sz="1900" dirty="0"/>
              <a:t> </a:t>
            </a:r>
            <a:r>
              <a:rPr lang="en-US" sz="1900" dirty="0" err="1"/>
              <a:t>espacios</a:t>
            </a:r>
            <a:r>
              <a:rPr lang="en-US" sz="1900" dirty="0"/>
              <a:t> (</a:t>
            </a:r>
            <a:r>
              <a:rPr lang="en-US" sz="1900" dirty="0" err="1"/>
              <a:t>puedes</a:t>
            </a:r>
            <a:r>
              <a:rPr lang="en-US" sz="1900" dirty="0"/>
              <a:t> </a:t>
            </a:r>
            <a:r>
              <a:rPr lang="en-US" sz="1900" dirty="0" err="1"/>
              <a:t>incorporar</a:t>
            </a:r>
            <a:r>
              <a:rPr lang="en-US" sz="1900" dirty="0"/>
              <a:t> </a:t>
            </a:r>
            <a:r>
              <a:rPr lang="en-US" sz="1900" dirty="0" err="1"/>
              <a:t>guiones</a:t>
            </a:r>
            <a:r>
              <a:rPr lang="en-US" sz="1900" dirty="0"/>
              <a:t> </a:t>
            </a:r>
            <a:r>
              <a:rPr lang="en-US" sz="1900" dirty="0" err="1"/>
              <a:t>bajos</a:t>
            </a:r>
            <a:r>
              <a:rPr lang="en-US" sz="1900" dirty="0"/>
              <a:t>) </a:t>
            </a:r>
          </a:p>
          <a:p>
            <a:pPr marL="342900" indent="-228600">
              <a:lnSpc>
                <a:spcPct val="90000"/>
              </a:lnSpc>
              <a:spcAft>
                <a:spcPts val="600"/>
              </a:spcAft>
              <a:buFont typeface="Arial" panose="020B0604020202020204" pitchFamily="34" charset="0"/>
              <a:buChar char="•"/>
            </a:pPr>
            <a:r>
              <a:rPr lang="en-US" sz="1900" dirty="0" err="1"/>
              <a:t>Hispanismos</a:t>
            </a:r>
            <a:r>
              <a:rPr lang="en-US" sz="1900" dirty="0"/>
              <a:t>: </a:t>
            </a:r>
            <a:r>
              <a:rPr lang="en-US" sz="1900" dirty="0" err="1"/>
              <a:t>omitir</a:t>
            </a:r>
            <a:r>
              <a:rPr lang="en-US" sz="1900" dirty="0"/>
              <a:t> </a:t>
            </a:r>
            <a:r>
              <a:rPr lang="en-US" sz="1900" dirty="0" err="1"/>
              <a:t>signos</a:t>
            </a:r>
            <a:r>
              <a:rPr lang="en-US" sz="1900" dirty="0"/>
              <a:t> </a:t>
            </a:r>
            <a:r>
              <a:rPr lang="en-US" sz="1900" dirty="0" err="1"/>
              <a:t>específicos</a:t>
            </a:r>
            <a:r>
              <a:rPr lang="en-US" sz="1900" dirty="0"/>
              <a:t> del </a:t>
            </a:r>
            <a:r>
              <a:rPr lang="en-US" sz="1900" dirty="0" err="1"/>
              <a:t>idioma</a:t>
            </a:r>
            <a:r>
              <a:rPr lang="en-US" sz="1900" dirty="0"/>
              <a:t> </a:t>
            </a:r>
            <a:r>
              <a:rPr lang="en-US" sz="1900" dirty="0" err="1"/>
              <a:t>español</a:t>
            </a:r>
            <a:r>
              <a:rPr lang="en-US" sz="1900" dirty="0"/>
              <a:t>, como tildes o la </a:t>
            </a:r>
            <a:r>
              <a:rPr lang="en-US" sz="1900" dirty="0" err="1"/>
              <a:t>letra</a:t>
            </a:r>
            <a:r>
              <a:rPr lang="en-US" sz="1900" dirty="0"/>
              <a:t> ñ </a:t>
            </a:r>
          </a:p>
          <a:p>
            <a:pPr marL="342900" indent="-228600">
              <a:lnSpc>
                <a:spcPct val="90000"/>
              </a:lnSpc>
              <a:spcAft>
                <a:spcPts val="600"/>
              </a:spcAft>
              <a:buFont typeface="Arial" panose="020B0604020202020204" pitchFamily="34" charset="0"/>
              <a:buChar char="•"/>
            </a:pPr>
            <a:r>
              <a:rPr lang="en-US" sz="1900" dirty="0" err="1"/>
              <a:t>Números</a:t>
            </a:r>
            <a:r>
              <a:rPr lang="en-US" sz="1900" dirty="0"/>
              <a:t>: </a:t>
            </a:r>
            <a:r>
              <a:rPr lang="en-US" sz="1900" dirty="0" err="1"/>
              <a:t>los</a:t>
            </a:r>
            <a:r>
              <a:rPr lang="en-US" sz="1900" dirty="0"/>
              <a:t> </a:t>
            </a:r>
            <a:r>
              <a:rPr lang="en-US" sz="1900" dirty="0" err="1"/>
              <a:t>nombres</a:t>
            </a:r>
            <a:r>
              <a:rPr lang="en-US" sz="1900" dirty="0"/>
              <a:t> de las variables no </a:t>
            </a:r>
            <a:r>
              <a:rPr lang="en-US" sz="1900" dirty="0" err="1"/>
              <a:t>deben</a:t>
            </a:r>
            <a:r>
              <a:rPr lang="en-US" sz="1900" dirty="0"/>
              <a:t> </a:t>
            </a:r>
            <a:r>
              <a:rPr lang="en-US" sz="1900" dirty="0" err="1"/>
              <a:t>empezar</a:t>
            </a:r>
            <a:r>
              <a:rPr lang="en-US" sz="1900" dirty="0"/>
              <a:t> </a:t>
            </a:r>
            <a:r>
              <a:rPr lang="en-US" sz="1900" dirty="0" err="1"/>
              <a:t>por</a:t>
            </a:r>
            <a:r>
              <a:rPr lang="en-US" sz="1900" dirty="0"/>
              <a:t> </a:t>
            </a:r>
            <a:r>
              <a:rPr lang="en-US" sz="1900" dirty="0" err="1"/>
              <a:t>números</a:t>
            </a:r>
            <a:r>
              <a:rPr lang="en-US" sz="1900" dirty="0"/>
              <a:t> (</a:t>
            </a:r>
            <a:r>
              <a:rPr lang="en-US" sz="1900" dirty="0" err="1"/>
              <a:t>aunque</a:t>
            </a:r>
            <a:r>
              <a:rPr lang="en-US" sz="1900" dirty="0"/>
              <a:t> </a:t>
            </a:r>
            <a:r>
              <a:rPr lang="en-US" sz="1900" dirty="0" err="1"/>
              <a:t>pueden</a:t>
            </a:r>
            <a:r>
              <a:rPr lang="en-US" sz="1900" dirty="0"/>
              <a:t> </a:t>
            </a:r>
            <a:r>
              <a:rPr lang="en-US" sz="1900" dirty="0" err="1"/>
              <a:t>contenerlos</a:t>
            </a:r>
            <a:r>
              <a:rPr lang="en-US" sz="1900" dirty="0"/>
              <a:t> al final)</a:t>
            </a:r>
          </a:p>
          <a:p>
            <a:pPr marL="342900" indent="-228600">
              <a:lnSpc>
                <a:spcPct val="90000"/>
              </a:lnSpc>
              <a:spcAft>
                <a:spcPts val="600"/>
              </a:spcAft>
              <a:buFont typeface="Arial" panose="020B0604020202020204" pitchFamily="34" charset="0"/>
              <a:buChar char="•"/>
            </a:pPr>
            <a:r>
              <a:rPr lang="en-US" sz="1900" dirty="0"/>
              <a:t> </a:t>
            </a:r>
            <a:r>
              <a:rPr lang="en-US" sz="1900" dirty="0" err="1"/>
              <a:t>Signos</a:t>
            </a:r>
            <a:r>
              <a:rPr lang="en-US" sz="1900" dirty="0"/>
              <a:t>/</a:t>
            </a:r>
            <a:r>
              <a:rPr lang="en-US" sz="1900" dirty="0" err="1"/>
              <a:t>símbolos</a:t>
            </a:r>
            <a:r>
              <a:rPr lang="en-US" sz="1900" dirty="0"/>
              <a:t>: no se </a:t>
            </a:r>
            <a:r>
              <a:rPr lang="en-US" sz="1900" dirty="0" err="1"/>
              <a:t>deben</a:t>
            </a:r>
            <a:r>
              <a:rPr lang="en-US" sz="1900" dirty="0"/>
              <a:t> </a:t>
            </a:r>
            <a:r>
              <a:rPr lang="en-US" sz="1900" dirty="0" err="1"/>
              <a:t>incluir</a:t>
            </a:r>
            <a:r>
              <a:rPr lang="en-US" sz="1900" dirty="0"/>
              <a:t> : " ' , &lt; &gt; / ? | \ ( ) ! @ # $ % ^ &amp; * ~ - + </a:t>
            </a:r>
          </a:p>
          <a:p>
            <a:pPr marL="342900" indent="-228600">
              <a:lnSpc>
                <a:spcPct val="90000"/>
              </a:lnSpc>
              <a:spcAft>
                <a:spcPts val="600"/>
              </a:spcAft>
              <a:buFont typeface="Arial" panose="020B0604020202020204" pitchFamily="34" charset="0"/>
              <a:buChar char="•"/>
            </a:pPr>
            <a:r>
              <a:rPr lang="en-US" sz="1900" dirty="0"/>
              <a:t>Palabras clave: no </a:t>
            </a:r>
            <a:r>
              <a:rPr lang="en-US" sz="1900" dirty="0" err="1"/>
              <a:t>utilizamos</a:t>
            </a:r>
            <a:r>
              <a:rPr lang="en-US" sz="1900" dirty="0"/>
              <a:t> palabras </a:t>
            </a:r>
            <a:r>
              <a:rPr lang="en-US" sz="1900" dirty="0" err="1"/>
              <a:t>reservadas</a:t>
            </a:r>
            <a:r>
              <a:rPr lang="en-US" sz="1900" dirty="0"/>
              <a:t> </a:t>
            </a:r>
            <a:r>
              <a:rPr lang="en-US" sz="1900" dirty="0" err="1"/>
              <a:t>por</a:t>
            </a:r>
            <a:r>
              <a:rPr lang="en-US" sz="1900" dirty="0"/>
              <a:t> Python</a:t>
            </a:r>
          </a:p>
        </p:txBody>
      </p:sp>
      <p:sp>
        <p:nvSpPr>
          <p:cNvPr id="3" name="Marcador de número de diapositiva 2">
            <a:extLst>
              <a:ext uri="{FF2B5EF4-FFF2-40B4-BE49-F238E27FC236}">
                <a16:creationId xmlns:a16="http://schemas.microsoft.com/office/drawing/2014/main" id="{8F4B83AF-0E95-AD83-6930-F6E1A571BAE8}"/>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
        <p:nvSpPr>
          <p:cNvPr id="7" name="CuadroTexto 6">
            <a:extLst>
              <a:ext uri="{FF2B5EF4-FFF2-40B4-BE49-F238E27FC236}">
                <a16:creationId xmlns:a16="http://schemas.microsoft.com/office/drawing/2014/main" id="{51FD1FA7-8612-7735-3F5A-C2ACC791CDEC}"/>
              </a:ext>
            </a:extLst>
          </p:cNvPr>
          <p:cNvSpPr txBox="1"/>
          <p:nvPr/>
        </p:nvSpPr>
        <p:spPr>
          <a:xfrm>
            <a:off x="42990" y="1825178"/>
            <a:ext cx="3943924" cy="3570208"/>
          </a:xfrm>
          <a:prstGeom prst="rect">
            <a:avLst/>
          </a:prstGeom>
          <a:noFill/>
        </p:spPr>
        <p:txBody>
          <a:bodyPr wrap="square">
            <a:spAutoFit/>
          </a:bodyPr>
          <a:lstStyle/>
          <a:p>
            <a:pPr>
              <a:lnSpc>
                <a:spcPct val="90000"/>
              </a:lnSpc>
              <a:spcAft>
                <a:spcPts val="600"/>
              </a:spcAft>
            </a:pPr>
            <a:r>
              <a:rPr lang="en-US" sz="2400" i="1" dirty="0" err="1">
                <a:solidFill>
                  <a:schemeClr val="bg1"/>
                </a:solidFill>
              </a:rPr>
              <a:t>Nombre</a:t>
            </a:r>
            <a:r>
              <a:rPr lang="en-US" sz="2400" i="1" dirty="0">
                <a:solidFill>
                  <a:schemeClr val="bg1"/>
                </a:solidFill>
              </a:rPr>
              <a:t> de variables</a:t>
            </a:r>
          </a:p>
          <a:p>
            <a:pPr>
              <a:lnSpc>
                <a:spcPct val="90000"/>
              </a:lnSpc>
              <a:spcAft>
                <a:spcPts val="600"/>
              </a:spcAft>
            </a:pPr>
            <a:r>
              <a:rPr lang="en-US" sz="2400" dirty="0" err="1">
                <a:solidFill>
                  <a:schemeClr val="bg1"/>
                </a:solidFill>
              </a:rPr>
              <a:t>Existen</a:t>
            </a:r>
            <a:r>
              <a:rPr lang="en-US" sz="2400" dirty="0">
                <a:solidFill>
                  <a:schemeClr val="bg1"/>
                </a:solidFill>
              </a:rPr>
              <a:t> </a:t>
            </a:r>
            <a:r>
              <a:rPr lang="en-US" sz="2400" dirty="0" err="1">
                <a:solidFill>
                  <a:schemeClr val="bg1"/>
                </a:solidFill>
              </a:rPr>
              <a:t>convenciones</a:t>
            </a:r>
            <a:r>
              <a:rPr lang="en-US" sz="2400" dirty="0">
                <a:solidFill>
                  <a:schemeClr val="bg1"/>
                </a:solidFill>
              </a:rPr>
              <a:t> y </a:t>
            </a:r>
            <a:r>
              <a:rPr lang="en-US" sz="2400" dirty="0" err="1">
                <a:solidFill>
                  <a:schemeClr val="bg1"/>
                </a:solidFill>
              </a:rPr>
              <a:t>buenas</a:t>
            </a:r>
            <a:r>
              <a:rPr lang="en-US" sz="2400" dirty="0">
                <a:solidFill>
                  <a:schemeClr val="bg1"/>
                </a:solidFill>
              </a:rPr>
              <a:t> </a:t>
            </a:r>
            <a:r>
              <a:rPr lang="en-US" sz="2400" dirty="0" err="1">
                <a:solidFill>
                  <a:schemeClr val="bg1"/>
                </a:solidFill>
              </a:rPr>
              <a:t>prácticas</a:t>
            </a:r>
            <a:r>
              <a:rPr lang="en-US" sz="2400" dirty="0">
                <a:solidFill>
                  <a:schemeClr val="bg1"/>
                </a:solidFill>
              </a:rPr>
              <a:t> </a:t>
            </a:r>
            <a:r>
              <a:rPr lang="en-US" sz="2400" dirty="0" err="1">
                <a:solidFill>
                  <a:schemeClr val="bg1"/>
                </a:solidFill>
              </a:rPr>
              <a:t>asociadas</a:t>
            </a:r>
            <a:r>
              <a:rPr lang="en-US" sz="2400" dirty="0">
                <a:solidFill>
                  <a:schemeClr val="bg1"/>
                </a:solidFill>
              </a:rPr>
              <a:t> al </a:t>
            </a:r>
            <a:r>
              <a:rPr lang="en-US" sz="2400" dirty="0" err="1">
                <a:solidFill>
                  <a:schemeClr val="bg1"/>
                </a:solidFill>
              </a:rPr>
              <a:t>nombre</a:t>
            </a:r>
            <a:r>
              <a:rPr lang="en-US" sz="2400" dirty="0">
                <a:solidFill>
                  <a:schemeClr val="bg1"/>
                </a:solidFill>
              </a:rPr>
              <a:t> de las variables </a:t>
            </a:r>
            <a:r>
              <a:rPr lang="en-US" sz="2400" dirty="0" err="1">
                <a:solidFill>
                  <a:schemeClr val="bg1"/>
                </a:solidFill>
              </a:rPr>
              <a:t>creadas</a:t>
            </a:r>
            <a:r>
              <a:rPr lang="en-US" sz="2400" dirty="0">
                <a:solidFill>
                  <a:schemeClr val="bg1"/>
                </a:solidFill>
              </a:rPr>
              <a:t> en Python. Las </a:t>
            </a:r>
            <a:r>
              <a:rPr lang="en-US" sz="2400" dirty="0" err="1">
                <a:solidFill>
                  <a:schemeClr val="bg1"/>
                </a:solidFill>
              </a:rPr>
              <a:t>mismas</a:t>
            </a:r>
            <a:r>
              <a:rPr lang="en-US" sz="2400" dirty="0">
                <a:solidFill>
                  <a:schemeClr val="bg1"/>
                </a:solidFill>
              </a:rPr>
              <a:t> </a:t>
            </a:r>
            <a:r>
              <a:rPr lang="en-US" sz="2400" dirty="0" err="1">
                <a:solidFill>
                  <a:schemeClr val="bg1"/>
                </a:solidFill>
              </a:rPr>
              <a:t>tienen</a:t>
            </a:r>
            <a:r>
              <a:rPr lang="en-US" sz="2400" dirty="0">
                <a:solidFill>
                  <a:schemeClr val="bg1"/>
                </a:solidFill>
              </a:rPr>
              <a:t> la </a:t>
            </a:r>
            <a:r>
              <a:rPr lang="en-US" sz="2400" dirty="0" err="1">
                <a:solidFill>
                  <a:schemeClr val="bg1"/>
                </a:solidFill>
              </a:rPr>
              <a:t>intención</a:t>
            </a:r>
            <a:r>
              <a:rPr lang="en-US" sz="2400" dirty="0">
                <a:solidFill>
                  <a:schemeClr val="bg1"/>
                </a:solidFill>
              </a:rPr>
              <a:t> de </a:t>
            </a:r>
            <a:r>
              <a:rPr lang="en-US" sz="2400" dirty="0" err="1">
                <a:solidFill>
                  <a:schemeClr val="bg1"/>
                </a:solidFill>
              </a:rPr>
              <a:t>facilitar</a:t>
            </a:r>
            <a:r>
              <a:rPr lang="en-US" sz="2400" dirty="0">
                <a:solidFill>
                  <a:schemeClr val="bg1"/>
                </a:solidFill>
              </a:rPr>
              <a:t> la </a:t>
            </a:r>
            <a:r>
              <a:rPr lang="en-US" sz="2400" dirty="0" err="1">
                <a:solidFill>
                  <a:schemeClr val="bg1"/>
                </a:solidFill>
              </a:rPr>
              <a:t>interpretabilidad</a:t>
            </a:r>
            <a:r>
              <a:rPr lang="en-US" sz="2400" dirty="0">
                <a:solidFill>
                  <a:schemeClr val="bg1"/>
                </a:solidFill>
              </a:rPr>
              <a:t> y </a:t>
            </a:r>
            <a:r>
              <a:rPr lang="en-US" sz="2400" dirty="0" err="1">
                <a:solidFill>
                  <a:schemeClr val="bg1"/>
                </a:solidFill>
              </a:rPr>
              <a:t>mantenimiento</a:t>
            </a:r>
            <a:r>
              <a:rPr lang="en-US" sz="2400" dirty="0">
                <a:solidFill>
                  <a:schemeClr val="bg1"/>
                </a:solidFill>
              </a:rPr>
              <a:t> del </a:t>
            </a:r>
            <a:r>
              <a:rPr lang="en-US" sz="2400" dirty="0" err="1">
                <a:solidFill>
                  <a:schemeClr val="bg1"/>
                </a:solidFill>
              </a:rPr>
              <a:t>código</a:t>
            </a:r>
            <a:r>
              <a:rPr lang="en-US" sz="2400" dirty="0">
                <a:solidFill>
                  <a:schemeClr val="bg1"/>
                </a:solidFill>
              </a:rPr>
              <a:t> </a:t>
            </a:r>
            <a:r>
              <a:rPr lang="en-US" sz="2400" dirty="0" err="1">
                <a:solidFill>
                  <a:schemeClr val="bg1"/>
                </a:solidFill>
              </a:rPr>
              <a:t>creado</a:t>
            </a:r>
            <a:r>
              <a:rPr lang="en-US" sz="2400" dirty="0">
                <a:solidFill>
                  <a:schemeClr val="bg1"/>
                </a:solidFill>
              </a:rPr>
              <a:t>.  </a:t>
            </a:r>
          </a:p>
          <a:p>
            <a:pPr>
              <a:lnSpc>
                <a:spcPct val="90000"/>
              </a:lnSpc>
              <a:spcAft>
                <a:spcPts val="600"/>
              </a:spcAft>
            </a:pPr>
            <a:r>
              <a:rPr lang="en-US" sz="2400" i="1" dirty="0">
                <a:solidFill>
                  <a:schemeClr val="bg1"/>
                </a:solidFill>
              </a:rPr>
              <a:t> </a:t>
            </a:r>
          </a:p>
        </p:txBody>
      </p:sp>
    </p:spTree>
    <p:extLst>
      <p:ext uri="{BB962C8B-B14F-4D97-AF65-F5344CB8AC3E}">
        <p14:creationId xmlns:p14="http://schemas.microsoft.com/office/powerpoint/2010/main" val="860148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Open Quotation Mark">
            <a:extLst>
              <a:ext uri="{FF2B5EF4-FFF2-40B4-BE49-F238E27FC236}">
                <a16:creationId xmlns:a16="http://schemas.microsoft.com/office/drawing/2014/main" id="{0AB7B008-C859-5AD8-1D4A-A39DEE9900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5" name="CuadroTexto 4">
            <a:extLst>
              <a:ext uri="{FF2B5EF4-FFF2-40B4-BE49-F238E27FC236}">
                <a16:creationId xmlns:a16="http://schemas.microsoft.com/office/drawing/2014/main" id="{36E74193-4E65-ADA1-70AD-E848C5FFDD9E}"/>
              </a:ext>
            </a:extLst>
          </p:cNvPr>
          <p:cNvSpPr txBox="1"/>
          <p:nvPr/>
        </p:nvSpPr>
        <p:spPr>
          <a:xfrm>
            <a:off x="4104622" y="1928155"/>
            <a:ext cx="7612696" cy="18390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dirty="0" err="1">
                <a:effectLst/>
              </a:rPr>
              <a:t>Declara</a:t>
            </a:r>
            <a:r>
              <a:rPr lang="en-US" b="0" i="0" dirty="0">
                <a:effectLst/>
              </a:rPr>
              <a:t> una variable </a:t>
            </a:r>
            <a:r>
              <a:rPr lang="en-US" b="0" i="0" dirty="0" err="1">
                <a:effectLst/>
              </a:rPr>
              <a:t>numérica</a:t>
            </a:r>
            <a:r>
              <a:rPr lang="en-US" b="0" i="0" dirty="0">
                <a:effectLst/>
              </a:rPr>
              <a:t> </a:t>
            </a:r>
            <a:r>
              <a:rPr lang="en-US" b="0" i="0" dirty="0" err="1">
                <a:effectLst/>
              </a:rPr>
              <a:t>llamada</a:t>
            </a:r>
            <a:r>
              <a:rPr lang="en-US" b="0" i="0" dirty="0">
                <a:effectLst/>
              </a:rPr>
              <a:t> </a:t>
            </a:r>
            <a:r>
              <a:rPr lang="en-US" b="1" i="0" dirty="0" err="1">
                <a:effectLst/>
              </a:rPr>
              <a:t>num_entero</a:t>
            </a:r>
            <a:r>
              <a:rPr lang="en-US" b="1" i="0" dirty="0">
                <a:effectLst/>
              </a:rPr>
              <a:t> </a:t>
            </a:r>
            <a:r>
              <a:rPr lang="en-US" b="0" i="0" dirty="0">
                <a:effectLst/>
              </a:rPr>
              <a:t>que </a:t>
            </a:r>
            <a:r>
              <a:rPr lang="en-US" b="0" i="0" dirty="0" err="1">
                <a:effectLst/>
              </a:rPr>
              <a:t>contenga</a:t>
            </a:r>
            <a:r>
              <a:rPr lang="en-US" b="0" i="0" dirty="0">
                <a:effectLst/>
              </a:rPr>
              <a:t> un valor de </a:t>
            </a:r>
            <a:r>
              <a:rPr lang="en-US" b="0" i="0" dirty="0" err="1">
                <a:effectLst/>
              </a:rPr>
              <a:t>tipo</a:t>
            </a:r>
            <a:r>
              <a:rPr lang="en-US" b="0" i="0" dirty="0">
                <a:effectLst/>
              </a:rPr>
              <a:t> </a:t>
            </a:r>
            <a:r>
              <a:rPr lang="en-US" b="1" i="0" dirty="0">
                <a:effectLst/>
              </a:rPr>
              <a:t>integer </a:t>
            </a:r>
            <a:r>
              <a:rPr lang="en-US" b="0" i="0" dirty="0">
                <a:effectLst/>
              </a:rPr>
              <a:t>de </a:t>
            </a:r>
            <a:r>
              <a:rPr lang="en-US" b="0" i="0" dirty="0" err="1">
                <a:effectLst/>
              </a:rPr>
              <a:t>tu</a:t>
            </a:r>
            <a:r>
              <a:rPr lang="en-US" b="0" i="0" dirty="0">
                <a:effectLst/>
              </a:rPr>
              <a:t> </a:t>
            </a:r>
            <a:r>
              <a:rPr lang="en-US" b="0" i="0" dirty="0" err="1">
                <a:effectLst/>
              </a:rPr>
              <a:t>elección</a:t>
            </a:r>
            <a:r>
              <a:rPr lang="en-US" b="0" i="0" dirty="0">
                <a:effectLst/>
              </a:rPr>
              <a:t>.</a:t>
            </a:r>
          </a:p>
          <a:p>
            <a:pPr indent="-228600">
              <a:lnSpc>
                <a:spcPct val="90000"/>
              </a:lnSpc>
              <a:spcAft>
                <a:spcPts val="600"/>
              </a:spcAft>
              <a:buFont typeface="Arial" panose="020B0604020202020204" pitchFamily="34" charset="0"/>
              <a:buChar char="•"/>
            </a:pPr>
            <a:r>
              <a:rPr lang="en-US" b="1" i="0" dirty="0" err="1">
                <a:effectLst/>
              </a:rPr>
              <a:t>Imprime</a:t>
            </a:r>
            <a:r>
              <a:rPr lang="en-US" b="1" i="0" dirty="0">
                <a:effectLst/>
              </a:rPr>
              <a:t> </a:t>
            </a:r>
            <a:r>
              <a:rPr lang="en-US" b="0" i="0" dirty="0" err="1">
                <a:effectLst/>
              </a:rPr>
              <a:t>el</a:t>
            </a:r>
            <a:r>
              <a:rPr lang="en-US" b="0" i="0" dirty="0">
                <a:effectLst/>
              </a:rPr>
              <a:t> </a:t>
            </a:r>
            <a:r>
              <a:rPr lang="en-US" b="1" i="1" dirty="0" err="1">
                <a:effectLst/>
              </a:rPr>
              <a:t>tipo</a:t>
            </a:r>
            <a:r>
              <a:rPr lang="en-US" b="1" i="1" dirty="0">
                <a:effectLst/>
              </a:rPr>
              <a:t> de </a:t>
            </a:r>
            <a:r>
              <a:rPr lang="en-US" b="1" i="1" dirty="0" err="1">
                <a:effectLst/>
              </a:rPr>
              <a:t>dato</a:t>
            </a:r>
            <a:r>
              <a:rPr lang="en-US" b="0" i="0" dirty="0">
                <a:effectLst/>
              </a:rPr>
              <a:t> de </a:t>
            </a:r>
            <a:r>
              <a:rPr lang="en-US" b="0" i="0" dirty="0" err="1">
                <a:effectLst/>
              </a:rPr>
              <a:t>dicha</a:t>
            </a:r>
            <a:r>
              <a:rPr lang="en-US" b="0" i="0" dirty="0">
                <a:effectLst/>
              </a:rPr>
              <a:t> variable.</a:t>
            </a:r>
          </a:p>
        </p:txBody>
      </p:sp>
      <p:sp>
        <p:nvSpPr>
          <p:cNvPr id="2" name="Marcador de pie de página 1">
            <a:extLst>
              <a:ext uri="{FF2B5EF4-FFF2-40B4-BE49-F238E27FC236}">
                <a16:creationId xmlns:a16="http://schemas.microsoft.com/office/drawing/2014/main" id="{F13E8283-7642-F423-34FF-4923AF340DA5}"/>
              </a:ext>
            </a:extLst>
          </p:cNvPr>
          <p:cNvSpPr>
            <a:spLocks noGrp="1"/>
          </p:cNvSpPr>
          <p:nvPr>
            <p:ph type="ftr" sz="quarter" idx="11"/>
          </p:nvPr>
        </p:nvSpPr>
        <p:spPr>
          <a:xfrm>
            <a:off x="4064000" y="6356350"/>
            <a:ext cx="4089400" cy="365125"/>
          </a:xfrm>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D72B3E5A-C0FC-6F67-B321-1E59FA4F32C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EA4A3B0-B5DF-4E2B-B48F-E4B7B7872040}" type="slidenum">
              <a:rPr lang="en-US" smtClean="0"/>
              <a:pPr>
                <a:spcAft>
                  <a:spcPts val="600"/>
                </a:spcAft>
              </a:pPr>
              <a:t>17</a:t>
            </a:fld>
            <a:endParaRPr lang="en-US"/>
          </a:p>
        </p:txBody>
      </p:sp>
      <p:sp>
        <p:nvSpPr>
          <p:cNvPr id="7" name="CuadroTexto 6">
            <a:extLst>
              <a:ext uri="{FF2B5EF4-FFF2-40B4-BE49-F238E27FC236}">
                <a16:creationId xmlns:a16="http://schemas.microsoft.com/office/drawing/2014/main" id="{631710DF-BE46-2565-94FE-5773D3C69F14}"/>
              </a:ext>
            </a:extLst>
          </p:cNvPr>
          <p:cNvSpPr txBox="1"/>
          <p:nvPr/>
        </p:nvSpPr>
        <p:spPr>
          <a:xfrm>
            <a:off x="4064000" y="562756"/>
            <a:ext cx="7653318" cy="1000274"/>
          </a:xfrm>
          <a:prstGeom prst="rect">
            <a:avLst/>
          </a:prstGeom>
          <a:noFill/>
        </p:spPr>
        <p:txBody>
          <a:bodyPr wrap="square">
            <a:spAutoFit/>
          </a:bodyPr>
          <a:lstStyle/>
          <a:p>
            <a:pPr algn="l">
              <a:spcAft>
                <a:spcPts val="600"/>
              </a:spcAft>
            </a:pPr>
            <a:r>
              <a:rPr lang="es-MX" b="0" i="0" dirty="0">
                <a:solidFill>
                  <a:srgbClr val="1C1D1F"/>
                </a:solidFill>
                <a:effectLst/>
                <a:latin typeface="udemy sans"/>
              </a:rPr>
              <a:t>Declara una variable numérica llamada </a:t>
            </a:r>
            <a:r>
              <a:rPr lang="es-MX" b="1" i="0" dirty="0" err="1">
                <a:solidFill>
                  <a:srgbClr val="1C1D1F"/>
                </a:solidFill>
                <a:effectLst/>
                <a:latin typeface="udemy sans"/>
              </a:rPr>
              <a:t>num_decimal</a:t>
            </a:r>
            <a:r>
              <a:rPr lang="es-MX" b="1" i="0" dirty="0">
                <a:solidFill>
                  <a:srgbClr val="1C1D1F"/>
                </a:solidFill>
                <a:effectLst/>
                <a:latin typeface="udemy sans"/>
              </a:rPr>
              <a:t> </a:t>
            </a:r>
            <a:r>
              <a:rPr lang="es-MX" b="0" i="0" dirty="0">
                <a:solidFill>
                  <a:srgbClr val="1C1D1F"/>
                </a:solidFill>
                <a:effectLst/>
                <a:latin typeface="udemy sans"/>
              </a:rPr>
              <a:t>que contenga un valor de tipo </a:t>
            </a:r>
            <a:r>
              <a:rPr lang="es-MX" b="1" i="0" dirty="0" err="1">
                <a:solidFill>
                  <a:srgbClr val="1C1D1F"/>
                </a:solidFill>
                <a:effectLst/>
                <a:latin typeface="udemy sans"/>
              </a:rPr>
              <a:t>float</a:t>
            </a:r>
            <a:r>
              <a:rPr lang="es-MX" b="1" i="0" dirty="0">
                <a:solidFill>
                  <a:srgbClr val="1C1D1F"/>
                </a:solidFill>
                <a:effectLst/>
                <a:latin typeface="udemy sans"/>
              </a:rPr>
              <a:t> </a:t>
            </a:r>
            <a:r>
              <a:rPr lang="es-MX" b="0" i="0" dirty="0">
                <a:solidFill>
                  <a:srgbClr val="1C1D1F"/>
                </a:solidFill>
                <a:effectLst/>
                <a:latin typeface="udemy sans"/>
              </a:rPr>
              <a:t>de tu elección.</a:t>
            </a:r>
          </a:p>
          <a:p>
            <a:pPr algn="l">
              <a:spcAft>
                <a:spcPts val="600"/>
              </a:spcAft>
            </a:pPr>
            <a:r>
              <a:rPr lang="es-MX" b="1" i="0" dirty="0">
                <a:solidFill>
                  <a:srgbClr val="1C1D1F"/>
                </a:solidFill>
                <a:effectLst/>
                <a:latin typeface="udemy sans"/>
              </a:rPr>
              <a:t>Imprime </a:t>
            </a:r>
            <a:r>
              <a:rPr lang="es-MX" b="0" i="0" dirty="0">
                <a:solidFill>
                  <a:srgbClr val="1C1D1F"/>
                </a:solidFill>
                <a:effectLst/>
                <a:latin typeface="udemy sans"/>
              </a:rPr>
              <a:t>el </a:t>
            </a:r>
            <a:r>
              <a:rPr lang="es-MX" b="1" i="1" dirty="0">
                <a:solidFill>
                  <a:srgbClr val="1C1D1F"/>
                </a:solidFill>
                <a:effectLst/>
                <a:latin typeface="udemy sans"/>
              </a:rPr>
              <a:t>tipo de dato</a:t>
            </a:r>
            <a:r>
              <a:rPr lang="es-MX" b="0" i="0" dirty="0">
                <a:solidFill>
                  <a:srgbClr val="1C1D1F"/>
                </a:solidFill>
                <a:effectLst/>
                <a:latin typeface="udemy sans"/>
              </a:rPr>
              <a:t> de dicha variable.</a:t>
            </a:r>
          </a:p>
        </p:txBody>
      </p:sp>
      <p:sp>
        <p:nvSpPr>
          <p:cNvPr id="11" name="CuadroTexto 10">
            <a:extLst>
              <a:ext uri="{FF2B5EF4-FFF2-40B4-BE49-F238E27FC236}">
                <a16:creationId xmlns:a16="http://schemas.microsoft.com/office/drawing/2014/main" id="{A1213C33-87C8-384B-9ADF-18BA3C96BBD9}"/>
              </a:ext>
            </a:extLst>
          </p:cNvPr>
          <p:cNvSpPr txBox="1"/>
          <p:nvPr/>
        </p:nvSpPr>
        <p:spPr>
          <a:xfrm>
            <a:off x="4104621" y="4017248"/>
            <a:ext cx="7612695" cy="2339102"/>
          </a:xfrm>
          <a:prstGeom prst="rect">
            <a:avLst/>
          </a:prstGeom>
          <a:noFill/>
        </p:spPr>
        <p:txBody>
          <a:bodyPr wrap="square">
            <a:spAutoFit/>
          </a:bodyPr>
          <a:lstStyle/>
          <a:p>
            <a:pPr algn="l">
              <a:spcAft>
                <a:spcPts val="600"/>
              </a:spcAft>
            </a:pPr>
            <a:r>
              <a:rPr lang="es-MX" b="0" i="0" dirty="0">
                <a:solidFill>
                  <a:srgbClr val="1C1D1F"/>
                </a:solidFill>
                <a:effectLst/>
                <a:latin typeface="udemy sans"/>
              </a:rPr>
              <a:t>¿De qué tipo es el resultado de la suma de 7.5 + 2.5? Genera el código para verificarlo.</a:t>
            </a:r>
          </a:p>
          <a:p>
            <a:pPr algn="l">
              <a:spcAft>
                <a:spcPts val="600"/>
              </a:spcAft>
            </a:pPr>
            <a:r>
              <a:rPr lang="es-MX" b="0" i="0" dirty="0">
                <a:solidFill>
                  <a:srgbClr val="1C1D1F"/>
                </a:solidFill>
                <a:effectLst/>
                <a:latin typeface="udemy sans"/>
              </a:rPr>
              <a:t>Para ello, crea dos variables:</a:t>
            </a:r>
          </a:p>
          <a:p>
            <a:pPr algn="l">
              <a:spcAft>
                <a:spcPts val="600"/>
              </a:spcAft>
              <a:buFont typeface="+mj-lt"/>
              <a:buAutoNum type="arabicPeriod"/>
            </a:pPr>
            <a:r>
              <a:rPr lang="es-MX" b="0" i="0" dirty="0">
                <a:solidFill>
                  <a:srgbClr val="1C1D1F"/>
                </a:solidFill>
                <a:effectLst/>
                <a:latin typeface="udemy sans"/>
              </a:rPr>
              <a:t>num1 = 7.5</a:t>
            </a:r>
          </a:p>
          <a:p>
            <a:pPr algn="l">
              <a:spcAft>
                <a:spcPts val="600"/>
              </a:spcAft>
              <a:buFont typeface="+mj-lt"/>
              <a:buAutoNum type="arabicPeriod"/>
            </a:pPr>
            <a:r>
              <a:rPr lang="es-MX" b="0" i="0" dirty="0">
                <a:solidFill>
                  <a:srgbClr val="1C1D1F"/>
                </a:solidFill>
                <a:effectLst/>
                <a:latin typeface="udemy sans"/>
              </a:rPr>
              <a:t>num2 = 2.5</a:t>
            </a:r>
          </a:p>
          <a:p>
            <a:pPr algn="l">
              <a:spcAft>
                <a:spcPts val="600"/>
              </a:spcAft>
            </a:pPr>
            <a:r>
              <a:rPr lang="es-MX" b="0" i="0" dirty="0">
                <a:solidFill>
                  <a:srgbClr val="1C1D1F"/>
                </a:solidFill>
                <a:effectLst/>
                <a:latin typeface="udemy sans"/>
              </a:rPr>
              <a:t>A continuación, </a:t>
            </a:r>
            <a:r>
              <a:rPr lang="es-MX" b="1" i="0" dirty="0">
                <a:solidFill>
                  <a:srgbClr val="1C1D1F"/>
                </a:solidFill>
                <a:effectLst/>
                <a:latin typeface="udemy sans"/>
              </a:rPr>
              <a:t>muestra en pantalla el tipo de dato que resulta</a:t>
            </a:r>
            <a:r>
              <a:rPr lang="es-MX" b="0" i="0" dirty="0">
                <a:solidFill>
                  <a:srgbClr val="1C1D1F"/>
                </a:solidFill>
                <a:effectLst/>
                <a:latin typeface="udemy sans"/>
              </a:rPr>
              <a:t> </a:t>
            </a:r>
            <a:r>
              <a:rPr lang="es-MX" b="1" i="0" dirty="0">
                <a:solidFill>
                  <a:srgbClr val="1C1D1F"/>
                </a:solidFill>
                <a:effectLst/>
                <a:latin typeface="udemy sans"/>
              </a:rPr>
              <a:t>de la suma de ambos números.</a:t>
            </a:r>
            <a:endParaRPr lang="es-MX" b="0" i="0" dirty="0">
              <a:solidFill>
                <a:srgbClr val="1C1D1F"/>
              </a:solidFill>
              <a:effectLst/>
              <a:latin typeface="udemy sans"/>
            </a:endParaRPr>
          </a:p>
        </p:txBody>
      </p:sp>
      <p:sp>
        <p:nvSpPr>
          <p:cNvPr id="13" name="CuadroTexto 12">
            <a:extLst>
              <a:ext uri="{FF2B5EF4-FFF2-40B4-BE49-F238E27FC236}">
                <a16:creationId xmlns:a16="http://schemas.microsoft.com/office/drawing/2014/main" id="{B884E1E3-36CA-50E8-430F-6BA513242CD0}"/>
              </a:ext>
            </a:extLst>
          </p:cNvPr>
          <p:cNvSpPr txBox="1"/>
          <p:nvPr/>
        </p:nvSpPr>
        <p:spPr>
          <a:xfrm>
            <a:off x="193611" y="3016220"/>
            <a:ext cx="3119202" cy="369332"/>
          </a:xfrm>
          <a:prstGeom prst="rect">
            <a:avLst/>
          </a:prstGeom>
          <a:noFill/>
        </p:spPr>
        <p:txBody>
          <a:bodyPr wrap="square">
            <a:spAutoFit/>
          </a:bodyPr>
          <a:lstStyle/>
          <a:p>
            <a:pPr>
              <a:spcAft>
                <a:spcPts val="600"/>
              </a:spcAft>
            </a:pPr>
            <a:r>
              <a:rPr lang="es-MX" b="1" i="0" dirty="0">
                <a:solidFill>
                  <a:srgbClr val="1C1D1F"/>
                </a:solidFill>
                <a:effectLst/>
                <a:latin typeface="udemy sans"/>
              </a:rPr>
              <a:t>Tipos de Datos Numéricos</a:t>
            </a:r>
            <a:endParaRPr lang="es-MX"/>
          </a:p>
        </p:txBody>
      </p:sp>
    </p:spTree>
    <p:extLst>
      <p:ext uri="{BB962C8B-B14F-4D97-AF65-F5344CB8AC3E}">
        <p14:creationId xmlns:p14="http://schemas.microsoft.com/office/powerpoint/2010/main" val="23616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1518DE10-F9C3-9355-4615-FDC26D2FD21B}"/>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5" name="CuadroTexto 4">
            <a:extLst>
              <a:ext uri="{FF2B5EF4-FFF2-40B4-BE49-F238E27FC236}">
                <a16:creationId xmlns:a16="http://schemas.microsoft.com/office/drawing/2014/main" id="{1CD184C9-B176-B139-0E59-5FFA4954FCB6}"/>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i="1" dirty="0"/>
              <a:t>int(var)     &gt;&lt; &lt;class ‘float’ &lt; </a:t>
            </a:r>
            <a:r>
              <a:rPr lang="en-US" sz="2000" dirty="0"/>
              <a:t>-  </a:t>
            </a:r>
            <a:r>
              <a:rPr lang="en-US" sz="2000" dirty="0" err="1"/>
              <a:t>Convierte</a:t>
            </a:r>
            <a:r>
              <a:rPr lang="en-US" sz="2000" dirty="0"/>
              <a:t> </a:t>
            </a:r>
            <a:r>
              <a:rPr lang="en-US" sz="2000" dirty="0" err="1"/>
              <a:t>el</a:t>
            </a:r>
            <a:r>
              <a:rPr lang="en-US" sz="2000" dirty="0"/>
              <a:t> </a:t>
            </a:r>
            <a:r>
              <a:rPr lang="en-US" sz="2000" dirty="0" err="1"/>
              <a:t>dato</a:t>
            </a:r>
            <a:r>
              <a:rPr lang="en-US" sz="2000" dirty="0"/>
              <a:t> en integer</a:t>
            </a:r>
          </a:p>
          <a:p>
            <a:pPr indent="-228600">
              <a:lnSpc>
                <a:spcPct val="90000"/>
              </a:lnSpc>
              <a:spcAft>
                <a:spcPts val="600"/>
              </a:spcAft>
              <a:buFont typeface="Arial" panose="020B0604020202020204" pitchFamily="34" charset="0"/>
              <a:buChar char="•"/>
            </a:pPr>
            <a:r>
              <a:rPr lang="en-US" sz="2000" i="1" dirty="0"/>
              <a:t>float(var) &gt;&gt; &lt; class ‘float</a:t>
            </a:r>
            <a:r>
              <a:rPr lang="en-US" sz="2000" dirty="0"/>
              <a:t>’ &lt; -  </a:t>
            </a:r>
            <a:r>
              <a:rPr lang="en-US" sz="2000" dirty="0" err="1"/>
              <a:t>Convierte</a:t>
            </a:r>
            <a:r>
              <a:rPr lang="en-US" sz="2000" dirty="0"/>
              <a:t> </a:t>
            </a:r>
            <a:r>
              <a:rPr lang="en-US" sz="2000" dirty="0" err="1"/>
              <a:t>el</a:t>
            </a:r>
            <a:r>
              <a:rPr lang="en-US" sz="2000" dirty="0"/>
              <a:t> </a:t>
            </a:r>
            <a:r>
              <a:rPr lang="en-US" sz="2000" dirty="0" err="1"/>
              <a:t>dato</a:t>
            </a:r>
            <a:r>
              <a:rPr lang="en-US" sz="2000" dirty="0"/>
              <a:t> en float</a:t>
            </a:r>
          </a:p>
        </p:txBody>
      </p:sp>
      <p:sp>
        <p:nvSpPr>
          <p:cNvPr id="3" name="Marcador de número de diapositiva 2">
            <a:extLst>
              <a:ext uri="{FF2B5EF4-FFF2-40B4-BE49-F238E27FC236}">
                <a16:creationId xmlns:a16="http://schemas.microsoft.com/office/drawing/2014/main" id="{FE085543-AFFC-E6DE-D81E-E4234CE55BA6}"/>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18</a:t>
            </a:fld>
            <a:endParaRPr lang="en-US" sz="1100">
              <a:solidFill>
                <a:schemeClr val="tx1">
                  <a:lumMod val="50000"/>
                  <a:lumOff val="50000"/>
                </a:schemeClr>
              </a:solidFill>
            </a:endParaRPr>
          </a:p>
        </p:txBody>
      </p:sp>
      <p:sp>
        <p:nvSpPr>
          <p:cNvPr id="7" name="CuadroTexto 6">
            <a:extLst>
              <a:ext uri="{FF2B5EF4-FFF2-40B4-BE49-F238E27FC236}">
                <a16:creationId xmlns:a16="http://schemas.microsoft.com/office/drawing/2014/main" id="{CD21337F-41CB-61F5-F5AB-F7A8C47E61ED}"/>
              </a:ext>
            </a:extLst>
          </p:cNvPr>
          <p:cNvSpPr txBox="1"/>
          <p:nvPr/>
        </p:nvSpPr>
        <p:spPr>
          <a:xfrm>
            <a:off x="294640" y="1527294"/>
            <a:ext cx="3373120" cy="2816156"/>
          </a:xfrm>
          <a:prstGeom prst="rect">
            <a:avLst/>
          </a:prstGeom>
          <a:noFill/>
        </p:spPr>
        <p:txBody>
          <a:bodyPr wrap="square">
            <a:spAutoFit/>
          </a:bodyPr>
          <a:lstStyle/>
          <a:p>
            <a:pPr>
              <a:spcAft>
                <a:spcPts val="600"/>
              </a:spcAft>
            </a:pPr>
            <a:r>
              <a:rPr lang="es-MX" i="1" dirty="0">
                <a:solidFill>
                  <a:schemeClr val="bg1"/>
                </a:solidFill>
              </a:rPr>
              <a:t>Conversiones</a:t>
            </a:r>
          </a:p>
          <a:p>
            <a:pPr>
              <a:spcAft>
                <a:spcPts val="600"/>
              </a:spcAft>
            </a:pPr>
            <a:endParaRPr lang="es-MX" i="1" dirty="0">
              <a:solidFill>
                <a:schemeClr val="bg1"/>
              </a:solidFill>
            </a:endParaRPr>
          </a:p>
          <a:p>
            <a:pPr>
              <a:spcAft>
                <a:spcPts val="600"/>
              </a:spcAft>
            </a:pPr>
            <a:r>
              <a:rPr lang="es-MX" dirty="0">
                <a:solidFill>
                  <a:schemeClr val="bg1"/>
                </a:solidFill>
              </a:rPr>
              <a:t>Python realiza conversiones implícitas de tipos de datos automáticamente para operar con valores numéricos. En otros casos, necesitaremos generar una conversión de manera explícita.</a:t>
            </a:r>
          </a:p>
          <a:p>
            <a:pPr>
              <a:spcAft>
                <a:spcPts val="600"/>
              </a:spcAft>
            </a:pPr>
            <a:endParaRPr lang="es-MX" i="1" dirty="0">
              <a:solidFill>
                <a:schemeClr val="bg1"/>
              </a:solidFill>
            </a:endParaRPr>
          </a:p>
        </p:txBody>
      </p:sp>
    </p:spTree>
    <p:extLst>
      <p:ext uri="{BB962C8B-B14F-4D97-AF65-F5344CB8AC3E}">
        <p14:creationId xmlns:p14="http://schemas.microsoft.com/office/powerpoint/2010/main" val="373075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18B47EC-880C-488C-A09F-1082C7675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0"/>
            <a:ext cx="121928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7">
            <a:extLst>
              <a:ext uri="{FF2B5EF4-FFF2-40B4-BE49-F238E27FC236}">
                <a16:creationId xmlns:a16="http://schemas.microsoft.com/office/drawing/2014/main" id="{44BF5144-F7BD-4540-9CFD-700A8426D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1466224"/>
            <a:ext cx="5439902" cy="3925553"/>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AB2D4F45-96AC-6C63-ED9E-ECB0701704DB}"/>
              </a:ext>
            </a:extLst>
          </p:cNvPr>
          <p:cNvSpPr>
            <a:spLocks noGrp="1"/>
          </p:cNvSpPr>
          <p:nvPr>
            <p:ph type="title"/>
          </p:nvPr>
        </p:nvSpPr>
        <p:spPr>
          <a:xfrm>
            <a:off x="483782" y="1950856"/>
            <a:ext cx="3261741" cy="2956289"/>
          </a:xfrm>
        </p:spPr>
        <p:txBody>
          <a:bodyPr vert="horz" lIns="91440" tIns="45720" rIns="91440" bIns="45720" rtlCol="0" anchor="ctr">
            <a:normAutofit/>
          </a:bodyPr>
          <a:lstStyle/>
          <a:p>
            <a:r>
              <a:rPr lang="en-US" sz="4000" kern="1200" dirty="0" err="1">
                <a:solidFill>
                  <a:srgbClr val="FFFFFF"/>
                </a:solidFill>
                <a:latin typeface="+mj-lt"/>
                <a:ea typeface="+mj-ea"/>
                <a:cs typeface="+mj-cs"/>
              </a:rPr>
              <a:t>Ejercicios</a:t>
            </a:r>
            <a:r>
              <a:rPr lang="en-US" sz="4000" kern="1200" dirty="0">
                <a:solidFill>
                  <a:srgbClr val="FFFFFF"/>
                </a:solidFill>
                <a:latin typeface="+mj-lt"/>
                <a:ea typeface="+mj-ea"/>
                <a:cs typeface="+mj-cs"/>
              </a:rPr>
              <a:t> Variables</a:t>
            </a:r>
          </a:p>
        </p:txBody>
      </p:sp>
      <p:sp>
        <p:nvSpPr>
          <p:cNvPr id="2" name="Marcador de pie de página 1">
            <a:extLst>
              <a:ext uri="{FF2B5EF4-FFF2-40B4-BE49-F238E27FC236}">
                <a16:creationId xmlns:a16="http://schemas.microsoft.com/office/drawing/2014/main" id="{445D1E6E-CBA8-166B-0511-CBAA18A5F543}"/>
              </a:ext>
            </a:extLst>
          </p:cNvPr>
          <p:cNvSpPr>
            <a:spLocks noGrp="1"/>
          </p:cNvSpPr>
          <p:nvPr>
            <p:ph type="ftr" sz="quarter" idx="11"/>
          </p:nvPr>
        </p:nvSpPr>
        <p:spPr>
          <a:xfrm>
            <a:off x="642617" y="6356350"/>
            <a:ext cx="6596383" cy="365125"/>
          </a:xfrm>
        </p:spPr>
        <p:txBody>
          <a:bodyPr vert="horz" lIns="91440" tIns="45720" rIns="91440" bIns="45720" rtlCol="0" anchor="ctr">
            <a:normAutofit/>
          </a:bodyPr>
          <a:lstStyle/>
          <a:p>
            <a:pPr algn="l">
              <a:spcAft>
                <a:spcPts val="600"/>
              </a:spcAft>
            </a:pPr>
            <a:r>
              <a:rPr lang="en-US" kern="1200">
                <a:solidFill>
                  <a:srgbClr val="000000">
                    <a:alpha val="80000"/>
                  </a:srgbClr>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8FA6E8C0-5B55-2BF4-3DC0-020119C581C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rgbClr val="000000">
                    <a:alpha val="80000"/>
                  </a:srgbClr>
                </a:solidFill>
              </a:rPr>
              <a:pPr>
                <a:spcAft>
                  <a:spcPts val="600"/>
                </a:spcAft>
              </a:pPr>
              <a:t>19</a:t>
            </a:fld>
            <a:endParaRPr lang="en-US">
              <a:solidFill>
                <a:srgbClr val="000000">
                  <a:alpha val="80000"/>
                </a:srgbClr>
              </a:solidFill>
            </a:endParaRPr>
          </a:p>
        </p:txBody>
      </p:sp>
      <p:sp>
        <p:nvSpPr>
          <p:cNvPr id="5" name="Marcador de contenido 2">
            <a:extLst>
              <a:ext uri="{FF2B5EF4-FFF2-40B4-BE49-F238E27FC236}">
                <a16:creationId xmlns:a16="http://schemas.microsoft.com/office/drawing/2014/main" id="{FB568B47-1D03-C848-2732-E8DE57B23EED}"/>
              </a:ext>
            </a:extLst>
          </p:cNvPr>
          <p:cNvSpPr>
            <a:spLocks noGrp="1"/>
          </p:cNvSpPr>
          <p:nvPr>
            <p:ph idx="1"/>
          </p:nvPr>
        </p:nvSpPr>
        <p:spPr>
          <a:xfrm>
            <a:off x="5923684" y="1389147"/>
            <a:ext cx="5493774" cy="976569"/>
          </a:xfrm>
        </p:spPr>
        <p:txBody>
          <a:bodyPr>
            <a:normAutofit/>
          </a:bodyPr>
          <a:lstStyle/>
          <a:p>
            <a:pPr marL="0" indent="0">
              <a:buNone/>
            </a:pPr>
            <a:r>
              <a:rPr lang="es-MX" sz="1800" b="0" i="0" dirty="0">
                <a:solidFill>
                  <a:srgbClr val="1C1D1F"/>
                </a:solidFill>
                <a:effectLst/>
              </a:rPr>
              <a:t>Convierte el valor de num1 en un </a:t>
            </a:r>
            <a:r>
              <a:rPr lang="es-MX" sz="1800" b="0" i="0" dirty="0" err="1">
                <a:solidFill>
                  <a:srgbClr val="1C1D1F"/>
                </a:solidFill>
                <a:effectLst/>
              </a:rPr>
              <a:t>int</a:t>
            </a:r>
            <a:r>
              <a:rPr lang="es-MX" sz="1800" b="0" i="0" dirty="0">
                <a:solidFill>
                  <a:srgbClr val="1C1D1F"/>
                </a:solidFill>
                <a:effectLst/>
              </a:rPr>
              <a:t> e imprime el tipo de dato que resulta:</a:t>
            </a:r>
            <a:endParaRPr lang="es-MX" sz="1800" dirty="0"/>
          </a:p>
        </p:txBody>
      </p:sp>
      <p:sp>
        <p:nvSpPr>
          <p:cNvPr id="6" name="CuadroTexto 5">
            <a:extLst>
              <a:ext uri="{FF2B5EF4-FFF2-40B4-BE49-F238E27FC236}">
                <a16:creationId xmlns:a16="http://schemas.microsoft.com/office/drawing/2014/main" id="{647B65F2-86CB-3545-41AC-5E42E0A8F98C}"/>
              </a:ext>
            </a:extLst>
          </p:cNvPr>
          <p:cNvSpPr txBox="1"/>
          <p:nvPr/>
        </p:nvSpPr>
        <p:spPr>
          <a:xfrm>
            <a:off x="5923684" y="2511609"/>
            <a:ext cx="6096000" cy="646331"/>
          </a:xfrm>
          <a:prstGeom prst="rect">
            <a:avLst/>
          </a:prstGeom>
          <a:noFill/>
        </p:spPr>
        <p:txBody>
          <a:bodyPr wrap="square">
            <a:spAutoFit/>
          </a:bodyPr>
          <a:lstStyle/>
          <a:p>
            <a:r>
              <a:rPr lang="es-MX" b="0" i="0" dirty="0">
                <a:solidFill>
                  <a:srgbClr val="1C1D1F"/>
                </a:solidFill>
                <a:effectLst/>
              </a:rPr>
              <a:t>Convierte el valor de num2 en un </a:t>
            </a:r>
            <a:r>
              <a:rPr lang="es-MX" b="0" i="0" dirty="0" err="1">
                <a:solidFill>
                  <a:srgbClr val="1C1D1F"/>
                </a:solidFill>
                <a:effectLst/>
              </a:rPr>
              <a:t>float</a:t>
            </a:r>
            <a:r>
              <a:rPr lang="es-MX" b="0" i="0" dirty="0">
                <a:solidFill>
                  <a:srgbClr val="1C1D1F"/>
                </a:solidFill>
                <a:effectLst/>
              </a:rPr>
              <a:t> e imprime el tipo de dato que resulta:</a:t>
            </a:r>
            <a:endParaRPr lang="es-MX" dirty="0"/>
          </a:p>
        </p:txBody>
      </p:sp>
      <p:sp>
        <p:nvSpPr>
          <p:cNvPr id="8" name="Rectangle 1">
            <a:extLst>
              <a:ext uri="{FF2B5EF4-FFF2-40B4-BE49-F238E27FC236}">
                <a16:creationId xmlns:a16="http://schemas.microsoft.com/office/drawing/2014/main" id="{93A5B720-2008-719C-F814-3DC210BA3D63}"/>
              </a:ext>
            </a:extLst>
          </p:cNvPr>
          <p:cNvSpPr>
            <a:spLocks noChangeArrowheads="1"/>
          </p:cNvSpPr>
          <p:nvPr/>
        </p:nvSpPr>
        <p:spPr bwMode="auto">
          <a:xfrm>
            <a:off x="5948516" y="4046328"/>
            <a:ext cx="624348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rgbClr val="1C1D1F"/>
                </a:solidFill>
                <a:effectLst/>
                <a:latin typeface="+mn-lt"/>
              </a:rPr>
              <a:t>Suma los valores de </a:t>
            </a:r>
            <a:r>
              <a:rPr kumimoji="0" lang="es-MX" altLang="es-MX" b="1" i="0" u="none" strike="noStrike" cap="none" normalizeH="0" baseline="0" dirty="0">
                <a:ln>
                  <a:noFill/>
                </a:ln>
                <a:solidFill>
                  <a:srgbClr val="B4690E"/>
                </a:solidFill>
                <a:effectLst/>
                <a:latin typeface="+mn-lt"/>
              </a:rPr>
              <a:t>num1</a:t>
            </a:r>
            <a:r>
              <a:rPr kumimoji="0" lang="es-MX" altLang="es-MX" b="0" i="0" u="none" strike="noStrike" cap="none" normalizeH="0" baseline="0" dirty="0">
                <a:ln>
                  <a:noFill/>
                </a:ln>
                <a:solidFill>
                  <a:srgbClr val="1C1D1F"/>
                </a:solidFill>
                <a:effectLst/>
                <a:latin typeface="+mn-lt"/>
              </a:rPr>
              <a:t> y </a:t>
            </a:r>
            <a:r>
              <a:rPr kumimoji="0" lang="es-MX" altLang="es-MX" b="1" i="0" u="none" strike="noStrike" cap="none" normalizeH="0" baseline="0" dirty="0">
                <a:ln>
                  <a:noFill/>
                </a:ln>
                <a:solidFill>
                  <a:srgbClr val="B4690E"/>
                </a:solidFill>
                <a:effectLst/>
                <a:latin typeface="+mn-lt"/>
              </a:rPr>
              <a:t>num2</a:t>
            </a:r>
            <a:r>
              <a:rPr kumimoji="0" lang="es-MX" altLang="es-MX" b="0" i="0" u="none" strike="noStrike" cap="none" normalizeH="0" baseline="0" dirty="0">
                <a:ln>
                  <a:noFill/>
                </a:ln>
                <a:solidFill>
                  <a:srgbClr val="1C1D1F"/>
                </a:solidFill>
                <a:effectLst/>
                <a:latin typeface="+mn-lt"/>
              </a:rPr>
              <a:t>.</a:t>
            </a:r>
            <a:endParaRPr kumimoji="0" lang="es-MX" altLang="es-MX"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rgbClr val="1C1D1F"/>
                </a:solidFill>
                <a:effectLst/>
                <a:latin typeface="+mn-lt"/>
              </a:rPr>
              <a:t>No modifiques el valor de las variables ya declaradas, sino aplica las conversiones necesarias dentro de la función </a:t>
            </a:r>
            <a:r>
              <a:rPr kumimoji="0" lang="es-MX" altLang="es-MX" b="1" i="0" u="none" strike="noStrike" cap="none" normalizeH="0" baseline="0" dirty="0" err="1">
                <a:ln>
                  <a:noFill/>
                </a:ln>
                <a:solidFill>
                  <a:srgbClr val="B4690E"/>
                </a:solidFill>
                <a:effectLst/>
                <a:latin typeface="+mn-lt"/>
              </a:rPr>
              <a:t>print</a:t>
            </a:r>
            <a:r>
              <a:rPr kumimoji="0" lang="es-MX" altLang="es-MX" b="1" i="0" u="none" strike="noStrike" cap="none" normalizeH="0" baseline="0" dirty="0">
                <a:ln>
                  <a:noFill/>
                </a:ln>
                <a:solidFill>
                  <a:srgbClr val="B4690E"/>
                </a:solidFill>
                <a:effectLst/>
                <a:latin typeface="+mn-lt"/>
              </a:rPr>
              <a:t>()</a:t>
            </a:r>
            <a:r>
              <a:rPr kumimoji="0" lang="es-MX" altLang="es-MX" b="0" i="0" u="none" strike="noStrike" cap="none" normalizeH="0" baseline="0" dirty="0">
                <a:ln>
                  <a:noFill/>
                </a:ln>
                <a:solidFill>
                  <a:srgbClr val="1C1D1F"/>
                </a:solidFill>
                <a:effectLst/>
                <a:latin typeface="+mn-lt"/>
              </a:rPr>
              <a:t>.</a:t>
            </a:r>
            <a:endParaRPr kumimoji="0" lang="es-MX" altLang="es-MX"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50458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ítulo 12">
            <a:extLst>
              <a:ext uri="{FF2B5EF4-FFF2-40B4-BE49-F238E27FC236}">
                <a16:creationId xmlns:a16="http://schemas.microsoft.com/office/drawing/2014/main" id="{C7C916BC-4B33-70A9-80C7-5063E64269D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2800" kern="1200">
                <a:solidFill>
                  <a:srgbClr val="FFFFFF"/>
                </a:solidFill>
                <a:latin typeface="+mj-lt"/>
                <a:ea typeface="+mj-ea"/>
                <a:cs typeface="+mj-cs"/>
              </a:rPr>
              <a:t>Print()</a:t>
            </a:r>
            <a:br>
              <a:rPr lang="en-US" sz="2800" kern="1200">
                <a:solidFill>
                  <a:srgbClr val="FFFFFF"/>
                </a:solidFill>
                <a:latin typeface="+mj-lt"/>
                <a:ea typeface="+mj-ea"/>
                <a:cs typeface="+mj-cs"/>
              </a:rPr>
            </a:br>
            <a:r>
              <a:rPr lang="en-US" sz="2800" kern="1200">
                <a:solidFill>
                  <a:srgbClr val="FFFFFF"/>
                </a:solidFill>
                <a:latin typeface="+mj-lt"/>
                <a:ea typeface="+mj-ea"/>
                <a:cs typeface="+mj-cs"/>
              </a:rPr>
              <a:t>Declaración que al ejecutarse muestra (o imprime) en pantalla el argumento que se introduce dentro de los paréntesis. </a:t>
            </a:r>
            <a:br>
              <a:rPr lang="en-US" sz="2800" kern="1200">
                <a:solidFill>
                  <a:srgbClr val="FFFFFF"/>
                </a:solidFill>
                <a:latin typeface="+mj-lt"/>
                <a:ea typeface="+mj-ea"/>
                <a:cs typeface="+mj-cs"/>
              </a:rPr>
            </a:br>
            <a:endParaRPr lang="en-US" sz="2800" kern="1200">
              <a:solidFill>
                <a:srgbClr val="FFFFFF"/>
              </a:solidFill>
              <a:latin typeface="+mj-lt"/>
              <a:ea typeface="+mj-ea"/>
              <a:cs typeface="+mj-cs"/>
            </a:endParaRPr>
          </a:p>
        </p:txBody>
      </p:sp>
      <p:sp>
        <p:nvSpPr>
          <p:cNvPr id="9" name="Marcador de pie de página 8">
            <a:extLst>
              <a:ext uri="{FF2B5EF4-FFF2-40B4-BE49-F238E27FC236}">
                <a16:creationId xmlns:a16="http://schemas.microsoft.com/office/drawing/2014/main" id="{81894F45-F901-604F-6D16-95922030EAC8}"/>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12" name="Marcador de contenido 11">
            <a:extLst>
              <a:ext uri="{FF2B5EF4-FFF2-40B4-BE49-F238E27FC236}">
                <a16:creationId xmlns:a16="http://schemas.microsoft.com/office/drawing/2014/main" id="{5E38371F-6FA3-8D50-73EF-85FBD0F3FA32}"/>
              </a:ext>
            </a:extLst>
          </p:cNvPr>
          <p:cNvSpPr>
            <a:spLocks noGrp="1"/>
          </p:cNvSpPr>
          <p:nvPr>
            <p:ph idx="4294967295"/>
          </p:nvPr>
        </p:nvSpPr>
        <p:spPr>
          <a:xfrm>
            <a:off x="6503158" y="649480"/>
            <a:ext cx="4862447" cy="5546047"/>
          </a:xfrm>
        </p:spPr>
        <p:txBody>
          <a:bodyPr vert="horz" lIns="91440" tIns="45720" rIns="91440" bIns="45720" rtlCol="0" anchor="ctr">
            <a:normAutofit/>
          </a:bodyPr>
          <a:lstStyle/>
          <a:p>
            <a:pPr marL="0"/>
            <a:r>
              <a:rPr lang="en-US" sz="2000" i="1"/>
              <a:t>Mostrar texto</a:t>
            </a:r>
          </a:p>
          <a:p>
            <a:pPr marL="457200" lvl="1"/>
            <a:r>
              <a:rPr lang="en-US" sz="2000"/>
              <a:t>Ingresamos entre comillas simples o dobles los caracteres de texto que deben mostrarse en pantalla. </a:t>
            </a:r>
          </a:p>
          <a:p>
            <a:pPr marL="0"/>
            <a:r>
              <a:rPr lang="en-US" sz="2000"/>
              <a:t>print("Hola mundo") </a:t>
            </a:r>
          </a:p>
          <a:p>
            <a:pPr marL="0"/>
            <a:r>
              <a:rPr lang="en-US" sz="2000"/>
              <a:t>&gt;&gt; Hola mundo</a:t>
            </a:r>
          </a:p>
          <a:p>
            <a:pPr marL="0"/>
            <a:endParaRPr lang="en-US" sz="2000"/>
          </a:p>
          <a:p>
            <a:pPr marL="0"/>
            <a:r>
              <a:rPr lang="en-US" sz="2000" i="1"/>
              <a:t>Mostrar números </a:t>
            </a:r>
          </a:p>
          <a:p>
            <a:pPr marL="457200" lvl="1"/>
            <a:r>
              <a:rPr lang="en-US" sz="2000"/>
              <a:t>Podemos entregarle a print() el número que debe mostrar, o una operación matemática a resolver. No empleamos comillas en estos casos. </a:t>
            </a:r>
          </a:p>
          <a:p>
            <a:pPr marL="0"/>
            <a:r>
              <a:rPr lang="en-US" sz="2000"/>
              <a:t>print(150 + 50) </a:t>
            </a:r>
          </a:p>
          <a:p>
            <a:pPr marL="0"/>
            <a:r>
              <a:rPr lang="en-US" sz="2000"/>
              <a:t>&gt;&gt; 200</a:t>
            </a:r>
          </a:p>
        </p:txBody>
      </p:sp>
      <p:sp>
        <p:nvSpPr>
          <p:cNvPr id="10" name="Marcador de número de diapositiva 9">
            <a:extLst>
              <a:ext uri="{FF2B5EF4-FFF2-40B4-BE49-F238E27FC236}">
                <a16:creationId xmlns:a16="http://schemas.microsoft.com/office/drawing/2014/main" id="{28D8A90F-73EB-E432-C47F-82ED3D5D7FB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pic>
        <p:nvPicPr>
          <p:cNvPr id="4" name="Google Shape;128;p1">
            <a:extLst>
              <a:ext uri="{FF2B5EF4-FFF2-40B4-BE49-F238E27FC236}">
                <a16:creationId xmlns:a16="http://schemas.microsoft.com/office/drawing/2014/main" id="{B5C934CF-6D4E-5ACC-C6C5-95E89C82B431}"/>
              </a:ext>
            </a:extLst>
          </p:cNvPr>
          <p:cNvPicPr preferRelativeResize="0"/>
          <p:nvPr/>
        </p:nvPicPr>
        <p:blipFill rotWithShape="1">
          <a:blip r:embed="rId2">
            <a:alphaModFix/>
          </a:blip>
          <a:srcRect/>
          <a:stretch/>
        </p:blipFill>
        <p:spPr>
          <a:xfrm>
            <a:off x="11163888" y="47135"/>
            <a:ext cx="971550" cy="971550"/>
          </a:xfrm>
          <a:prstGeom prst="ellipse">
            <a:avLst/>
          </a:prstGeom>
          <a:noFill/>
          <a:ln>
            <a:noFill/>
          </a:ln>
        </p:spPr>
      </p:pic>
    </p:spTree>
    <p:extLst>
      <p:ext uri="{BB962C8B-B14F-4D97-AF65-F5344CB8AC3E}">
        <p14:creationId xmlns:p14="http://schemas.microsoft.com/office/powerpoint/2010/main" val="3997622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6D58C0F1-9E45-9304-A200-E7B783F51FA6}"/>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5" name="CuadroTexto 4">
            <a:extLst>
              <a:ext uri="{FF2B5EF4-FFF2-40B4-BE49-F238E27FC236}">
                <a16:creationId xmlns:a16="http://schemas.microsoft.com/office/drawing/2014/main" id="{D492B58C-535B-6BE8-D10F-1B09964B9D20}"/>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i="1" dirty="0" err="1"/>
              <a:t>Función</a:t>
            </a:r>
            <a:r>
              <a:rPr lang="en-US" sz="2000" i="1" dirty="0"/>
              <a:t> format</a:t>
            </a:r>
            <a:r>
              <a:rPr lang="en-US" sz="2000" dirty="0"/>
              <a:t>: se </a:t>
            </a:r>
            <a:r>
              <a:rPr lang="en-US" sz="2000" dirty="0" err="1"/>
              <a:t>encierra</a:t>
            </a:r>
            <a:r>
              <a:rPr lang="en-US" sz="2000" dirty="0"/>
              <a:t> las </a:t>
            </a:r>
            <a:r>
              <a:rPr lang="en-US" sz="2000" dirty="0" err="1"/>
              <a:t>posiciones</a:t>
            </a:r>
            <a:r>
              <a:rPr lang="en-US" sz="2000" dirty="0"/>
              <a:t> de las variables entre </a:t>
            </a:r>
            <a:r>
              <a:rPr lang="en-US" sz="2000" dirty="0" err="1"/>
              <a:t>corchetes</a:t>
            </a:r>
            <a:r>
              <a:rPr lang="en-US" sz="2000" dirty="0"/>
              <a:t> { }, y a </a:t>
            </a:r>
            <a:r>
              <a:rPr lang="en-US" sz="2000" dirty="0" err="1"/>
              <a:t>continuación</a:t>
            </a:r>
            <a:r>
              <a:rPr lang="en-US" sz="2000" dirty="0"/>
              <a:t> del string </a:t>
            </a:r>
            <a:r>
              <a:rPr lang="en-US" sz="2000" dirty="0" err="1"/>
              <a:t>llamamos</a:t>
            </a:r>
            <a:r>
              <a:rPr lang="en-US" sz="2000" dirty="0"/>
              <a:t> a las variables con la </a:t>
            </a:r>
            <a:r>
              <a:rPr lang="en-US" sz="2000" dirty="0" err="1"/>
              <a:t>función</a:t>
            </a:r>
            <a:r>
              <a:rPr lang="en-US" sz="2000" dirty="0"/>
              <a:t> format </a:t>
            </a:r>
          </a:p>
          <a:p>
            <a:pPr lvl="1" indent="-228600">
              <a:lnSpc>
                <a:spcPct val="90000"/>
              </a:lnSpc>
              <a:spcAft>
                <a:spcPts val="600"/>
              </a:spcAft>
              <a:buFont typeface="Arial" panose="020B0604020202020204" pitchFamily="34" charset="0"/>
              <a:buChar char="•"/>
            </a:pPr>
            <a:r>
              <a:rPr lang="en-US" sz="2000" dirty="0"/>
              <a:t>print("Mi auto es {} y de matricula</a:t>
            </a:r>
          </a:p>
          <a:p>
            <a:pPr lvl="1" indent="-228600">
              <a:lnSpc>
                <a:spcPct val="90000"/>
              </a:lnSpc>
              <a:spcAft>
                <a:spcPts val="600"/>
              </a:spcAft>
              <a:buFont typeface="Arial" panose="020B0604020202020204" pitchFamily="34" charset="0"/>
              <a:buChar char="•"/>
            </a:pPr>
            <a:r>
              <a:rPr lang="en-US" sz="2000" dirty="0"/>
              <a:t>{}" .format(</a:t>
            </a:r>
            <a:r>
              <a:rPr lang="en-US" sz="2000" dirty="0" err="1"/>
              <a:t>color_auto,matricula</a:t>
            </a:r>
            <a:r>
              <a:rPr lang="en-US" sz="2000" dirty="0"/>
              <a:t>)) </a:t>
            </a:r>
          </a:p>
          <a:p>
            <a:pPr indent="-228600">
              <a:lnSpc>
                <a:spcPct val="90000"/>
              </a:lnSpc>
              <a:spcAft>
                <a:spcPts val="600"/>
              </a:spcAft>
              <a:buFont typeface="Arial" panose="020B0604020202020204" pitchFamily="34" charset="0"/>
              <a:buChar char="•"/>
            </a:pPr>
            <a:endParaRPr lang="en-US" sz="2000" i="1" dirty="0"/>
          </a:p>
          <a:p>
            <a:pPr indent="-228600">
              <a:lnSpc>
                <a:spcPct val="90000"/>
              </a:lnSpc>
              <a:spcAft>
                <a:spcPts val="600"/>
              </a:spcAft>
              <a:buFont typeface="Arial" panose="020B0604020202020204" pitchFamily="34" charset="0"/>
              <a:buChar char="•"/>
            </a:pPr>
            <a:r>
              <a:rPr lang="en-US" sz="2000" i="1" dirty="0" err="1"/>
              <a:t>Cadenas</a:t>
            </a:r>
            <a:r>
              <a:rPr lang="en-US" sz="2000" i="1" dirty="0"/>
              <a:t> </a:t>
            </a:r>
            <a:r>
              <a:rPr lang="en-US" sz="2000" i="1" dirty="0" err="1"/>
              <a:t>literales</a:t>
            </a:r>
            <a:r>
              <a:rPr lang="en-US" sz="2000" i="1" dirty="0"/>
              <a:t> </a:t>
            </a:r>
            <a:r>
              <a:rPr lang="en-US" sz="2000" dirty="0"/>
              <a:t>(f-strings): a </a:t>
            </a:r>
            <a:r>
              <a:rPr lang="en-US" sz="2000" dirty="0" err="1"/>
              <a:t>partir</a:t>
            </a:r>
            <a:r>
              <a:rPr lang="en-US" sz="2000" dirty="0"/>
              <a:t> de Python 3.8, </a:t>
            </a:r>
            <a:r>
              <a:rPr lang="en-US" sz="2000" dirty="0" err="1"/>
              <a:t>podemos</a:t>
            </a:r>
            <a:r>
              <a:rPr lang="en-US" sz="2000" dirty="0"/>
              <a:t> </a:t>
            </a:r>
            <a:r>
              <a:rPr lang="en-US" sz="2000" dirty="0" err="1"/>
              <a:t>anticipar</a:t>
            </a:r>
            <a:r>
              <a:rPr lang="en-US" sz="2000" dirty="0"/>
              <a:t> la </a:t>
            </a:r>
            <a:r>
              <a:rPr lang="en-US" sz="2000" dirty="0" err="1"/>
              <a:t>concatenación</a:t>
            </a:r>
            <a:r>
              <a:rPr lang="en-US" sz="2000" dirty="0"/>
              <a:t> de variables </a:t>
            </a:r>
            <a:r>
              <a:rPr lang="en-US" sz="2000" dirty="0" err="1"/>
              <a:t>anteponiendo</a:t>
            </a:r>
            <a:r>
              <a:rPr lang="en-US" sz="2000" dirty="0"/>
              <a:t> f al string</a:t>
            </a:r>
          </a:p>
          <a:p>
            <a:pPr lvl="1" indent="-228600">
              <a:lnSpc>
                <a:spcPct val="90000"/>
              </a:lnSpc>
              <a:spcAft>
                <a:spcPts val="600"/>
              </a:spcAft>
              <a:buFont typeface="Arial" panose="020B0604020202020204" pitchFamily="34" charset="0"/>
              <a:buChar char="•"/>
            </a:pPr>
            <a:r>
              <a:rPr lang="en-US" sz="2000" dirty="0"/>
              <a:t>print(</a:t>
            </a:r>
            <a:r>
              <a:rPr lang="en-US" sz="2000" dirty="0" err="1"/>
              <a:t>f"Mi</a:t>
            </a:r>
            <a:r>
              <a:rPr lang="en-US" sz="2000" dirty="0"/>
              <a:t> auto es {</a:t>
            </a:r>
            <a:r>
              <a:rPr lang="en-US" sz="2000" dirty="0" err="1"/>
              <a:t>color_auto</a:t>
            </a:r>
            <a:r>
              <a:rPr lang="en-US" sz="2000" dirty="0"/>
              <a:t>} y de </a:t>
            </a:r>
            <a:r>
              <a:rPr lang="en-US" sz="2000" dirty="0" err="1"/>
              <a:t>matrícula</a:t>
            </a:r>
            <a:r>
              <a:rPr lang="en-US" sz="2000" dirty="0"/>
              <a:t> {matricula}")</a:t>
            </a:r>
          </a:p>
        </p:txBody>
      </p:sp>
      <p:sp>
        <p:nvSpPr>
          <p:cNvPr id="3" name="Marcador de número de diapositiva 2">
            <a:extLst>
              <a:ext uri="{FF2B5EF4-FFF2-40B4-BE49-F238E27FC236}">
                <a16:creationId xmlns:a16="http://schemas.microsoft.com/office/drawing/2014/main" id="{81DA7DD0-2CC4-82D3-95A2-0F770AB567DE}"/>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20</a:t>
            </a:fld>
            <a:endParaRPr lang="en-US" sz="1100">
              <a:solidFill>
                <a:schemeClr val="tx1">
                  <a:lumMod val="50000"/>
                  <a:lumOff val="50000"/>
                </a:schemeClr>
              </a:solidFill>
            </a:endParaRPr>
          </a:p>
        </p:txBody>
      </p:sp>
      <p:sp>
        <p:nvSpPr>
          <p:cNvPr id="7" name="CuadroTexto 6">
            <a:extLst>
              <a:ext uri="{FF2B5EF4-FFF2-40B4-BE49-F238E27FC236}">
                <a16:creationId xmlns:a16="http://schemas.microsoft.com/office/drawing/2014/main" id="{DE499E44-F163-0C84-BE4D-2B448EE17280}"/>
              </a:ext>
            </a:extLst>
          </p:cNvPr>
          <p:cNvSpPr txBox="1"/>
          <p:nvPr/>
        </p:nvSpPr>
        <p:spPr>
          <a:xfrm>
            <a:off x="344938" y="1470739"/>
            <a:ext cx="2976880" cy="3370153"/>
          </a:xfrm>
          <a:prstGeom prst="rect">
            <a:avLst/>
          </a:prstGeom>
          <a:noFill/>
        </p:spPr>
        <p:txBody>
          <a:bodyPr wrap="square">
            <a:spAutoFit/>
          </a:bodyPr>
          <a:lstStyle/>
          <a:p>
            <a:pPr>
              <a:spcAft>
                <a:spcPts val="600"/>
              </a:spcAft>
            </a:pPr>
            <a:r>
              <a:rPr lang="es-MX" sz="2800" i="1" dirty="0">
                <a:solidFill>
                  <a:schemeClr val="bg1"/>
                </a:solidFill>
              </a:rPr>
              <a:t>formatear cadenas </a:t>
            </a:r>
          </a:p>
          <a:p>
            <a:pPr>
              <a:spcAft>
                <a:spcPts val="600"/>
              </a:spcAft>
            </a:pPr>
            <a:r>
              <a:rPr lang="es-MX" sz="2000" dirty="0">
                <a:solidFill>
                  <a:schemeClr val="bg1"/>
                </a:solidFill>
              </a:rPr>
              <a:t>Para facilitar la concatenación de variables y texto en Python, contamos con dos herramientas que nos evitan manipular las variables, para incorporarlas directamente al texto: </a:t>
            </a:r>
          </a:p>
        </p:txBody>
      </p:sp>
    </p:spTree>
    <p:extLst>
      <p:ext uri="{BB962C8B-B14F-4D97-AF65-F5344CB8AC3E}">
        <p14:creationId xmlns:p14="http://schemas.microsoft.com/office/powerpoint/2010/main" val="2050297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6D11131C-3ACE-05F9-2362-B8588CAC49CE}"/>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9117915D-8B57-9ABD-1436-DFF7A337A2F8}"/>
              </a:ext>
            </a:extLst>
          </p:cNvPr>
          <p:cNvSpPr>
            <a:spLocks noGrp="1"/>
          </p:cNvSpPr>
          <p:nvPr>
            <p:ph type="sldNum" sz="quarter" idx="12"/>
          </p:nvPr>
        </p:nvSpPr>
        <p:spPr/>
        <p:txBody>
          <a:bodyPr/>
          <a:lstStyle/>
          <a:p>
            <a:fld id="{4EA4A3B0-B5DF-4E2B-B48F-E4B7B7872040}" type="slidenum">
              <a:rPr lang="es-MX" smtClean="0"/>
              <a:t>21</a:t>
            </a:fld>
            <a:endParaRPr lang="es-MX"/>
          </a:p>
        </p:txBody>
      </p:sp>
      <p:sp>
        <p:nvSpPr>
          <p:cNvPr id="4" name="Rectangle 1">
            <a:extLst>
              <a:ext uri="{FF2B5EF4-FFF2-40B4-BE49-F238E27FC236}">
                <a16:creationId xmlns:a16="http://schemas.microsoft.com/office/drawing/2014/main" id="{007B390C-63B4-2046-3AF2-8B41617F8B8E}"/>
              </a:ext>
            </a:extLst>
          </p:cNvPr>
          <p:cNvSpPr>
            <a:spLocks noChangeArrowheads="1"/>
          </p:cNvSpPr>
          <p:nvPr/>
        </p:nvSpPr>
        <p:spPr bwMode="auto">
          <a:xfrm>
            <a:off x="4892845" y="924650"/>
            <a:ext cx="6923314"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rgbClr val="1C1D1F"/>
                </a:solidFill>
                <a:effectLst/>
                <a:latin typeface="udemy sans"/>
              </a:rPr>
              <a:t>Necesitamos imprimir el nombre y número de asociado dentro de la siguiente frase:</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B4690E"/>
                </a:solidFill>
                <a:effectLst/>
                <a:latin typeface="sfmono-regular"/>
              </a:rPr>
              <a:t>Estimado/a (</a:t>
            </a:r>
            <a:r>
              <a:rPr kumimoji="0" lang="es-MX" altLang="es-MX" sz="1600" b="1" i="0" u="none" strike="noStrike" cap="none" normalizeH="0" baseline="0" dirty="0" err="1">
                <a:ln>
                  <a:noFill/>
                </a:ln>
                <a:solidFill>
                  <a:srgbClr val="B4690E"/>
                </a:solidFill>
                <a:effectLst/>
                <a:latin typeface="sfmono-regular"/>
              </a:rPr>
              <a:t>nombre_asociado</a:t>
            </a:r>
            <a:r>
              <a:rPr kumimoji="0" lang="es-MX" altLang="es-MX" sz="1600" b="1" i="0" u="none" strike="noStrike" cap="none" normalizeH="0" baseline="0" dirty="0">
                <a:ln>
                  <a:noFill/>
                </a:ln>
                <a:solidFill>
                  <a:srgbClr val="B4690E"/>
                </a:solidFill>
                <a:effectLst/>
                <a:latin typeface="sfmono-regular"/>
              </a:rPr>
              <a:t>), su número de asociado es: (</a:t>
            </a:r>
            <a:r>
              <a:rPr kumimoji="0" lang="es-MX" altLang="es-MX" sz="1600" b="1" i="0" u="none" strike="noStrike" cap="none" normalizeH="0" baseline="0" dirty="0" err="1">
                <a:ln>
                  <a:noFill/>
                </a:ln>
                <a:solidFill>
                  <a:srgbClr val="B4690E"/>
                </a:solidFill>
                <a:effectLst/>
                <a:latin typeface="sfmono-regular"/>
              </a:rPr>
              <a:t>numero_asociado</a:t>
            </a:r>
            <a:r>
              <a:rPr kumimoji="0" lang="es-MX" altLang="es-MX" sz="1600" b="1" i="0" u="none" strike="noStrike" cap="none" normalizeH="0" baseline="0" dirty="0">
                <a:ln>
                  <a:noFill/>
                </a:ln>
                <a:solidFill>
                  <a:srgbClr val="B4690E"/>
                </a:solidFill>
                <a:effectLst/>
                <a:latin typeface="sfmono-regular"/>
              </a:rPr>
              <a:t>)</a:t>
            </a:r>
            <a:endParaRPr kumimoji="0" lang="es-MX" altLang="es-MX" sz="1400" b="0" i="0" u="none" strike="noStrike" cap="none" normalizeH="0" baseline="0" dirty="0">
              <a:ln>
                <a:noFill/>
              </a:ln>
              <a:solidFill>
                <a:schemeClr val="tx1"/>
              </a:solidFill>
              <a:effectLst/>
            </a:endParaRPr>
          </a:p>
        </p:txBody>
      </p:sp>
      <p:sp>
        <p:nvSpPr>
          <p:cNvPr id="5" name="Rectangle 2">
            <a:extLst>
              <a:ext uri="{FF2B5EF4-FFF2-40B4-BE49-F238E27FC236}">
                <a16:creationId xmlns:a16="http://schemas.microsoft.com/office/drawing/2014/main" id="{84FF2ADC-A3F7-188B-885D-DF960F2063EF}"/>
              </a:ext>
            </a:extLst>
          </p:cNvPr>
          <p:cNvSpPr>
            <a:spLocks noChangeArrowheads="1"/>
          </p:cNvSpPr>
          <p:nvPr/>
        </p:nvSpPr>
        <p:spPr bwMode="auto">
          <a:xfrm>
            <a:off x="4920343" y="3134495"/>
            <a:ext cx="6923314"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rgbClr val="1C1D1F"/>
                </a:solidFill>
                <a:effectLst/>
                <a:latin typeface="udemy sans"/>
              </a:rPr>
              <a:t>Muestra al usuario la cantidad de puntos acumulados dentro de la siguiente frase:</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B4690E"/>
                </a:solidFill>
                <a:effectLst/>
                <a:latin typeface="sfmono-regular"/>
              </a:rPr>
              <a:t>Has ganado (</a:t>
            </a:r>
            <a:r>
              <a:rPr kumimoji="0" lang="es-MX" altLang="es-MX" sz="1600" b="1" i="0" u="none" strike="noStrike" cap="none" normalizeH="0" baseline="0" dirty="0" err="1">
                <a:ln>
                  <a:noFill/>
                </a:ln>
                <a:solidFill>
                  <a:srgbClr val="B4690E"/>
                </a:solidFill>
                <a:effectLst/>
                <a:latin typeface="sfmono-regular"/>
              </a:rPr>
              <a:t>puntos_nuevos</a:t>
            </a:r>
            <a:r>
              <a:rPr kumimoji="0" lang="es-MX" altLang="es-MX" sz="1600" b="1" i="0" u="none" strike="noStrike" cap="none" normalizeH="0" baseline="0" dirty="0">
                <a:ln>
                  <a:noFill/>
                </a:ln>
                <a:solidFill>
                  <a:srgbClr val="B4690E"/>
                </a:solidFill>
                <a:effectLst/>
                <a:latin typeface="sfmono-regular"/>
              </a:rPr>
              <a:t>) puntos! En total, acumulas (</a:t>
            </a:r>
            <a:r>
              <a:rPr kumimoji="0" lang="es-MX" altLang="es-MX" sz="1600" b="1" i="0" u="none" strike="noStrike" cap="none" normalizeH="0" baseline="0" dirty="0" err="1">
                <a:ln>
                  <a:noFill/>
                </a:ln>
                <a:solidFill>
                  <a:srgbClr val="B4690E"/>
                </a:solidFill>
                <a:effectLst/>
                <a:latin typeface="sfmono-regular"/>
              </a:rPr>
              <a:t>puntos_totales</a:t>
            </a:r>
            <a:r>
              <a:rPr kumimoji="0" lang="es-MX" altLang="es-MX" sz="1600" b="1" i="0" u="none" strike="noStrike" cap="none" normalizeH="0" baseline="0" dirty="0">
                <a:ln>
                  <a:noFill/>
                </a:ln>
                <a:solidFill>
                  <a:srgbClr val="B4690E"/>
                </a:solidFill>
                <a:effectLst/>
                <a:latin typeface="sfmono-regular"/>
              </a:rPr>
              <a:t>) puntos</a:t>
            </a:r>
            <a:endParaRPr kumimoji="0" lang="es-MX" altLang="es-MX" sz="14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260BBF6F-A273-C683-5E54-1CEA30151CC1}"/>
              </a:ext>
            </a:extLst>
          </p:cNvPr>
          <p:cNvSpPr>
            <a:spLocks noChangeArrowheads="1"/>
          </p:cNvSpPr>
          <p:nvPr/>
        </p:nvSpPr>
        <p:spPr bwMode="auto">
          <a:xfrm>
            <a:off x="4920343" y="4907696"/>
            <a:ext cx="6923314" cy="13542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rgbClr val="1C1D1F"/>
                </a:solidFill>
                <a:effectLst/>
                <a:latin typeface="udemy sans"/>
              </a:rPr>
              <a:t>Muestra al usuario la cantidad de puntos acumulados dentro de la siguiente frase:</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dirty="0">
                <a:ln>
                  <a:noFill/>
                </a:ln>
                <a:solidFill>
                  <a:srgbClr val="B4690E"/>
                </a:solidFill>
                <a:effectLst/>
                <a:latin typeface="sfmono-regular"/>
              </a:rPr>
              <a:t>Has ganado (</a:t>
            </a:r>
            <a:r>
              <a:rPr kumimoji="0" lang="es-MX" altLang="es-MX" sz="1600" b="1" i="0" u="none" strike="noStrike" cap="none" normalizeH="0" baseline="0" dirty="0" err="1">
                <a:ln>
                  <a:noFill/>
                </a:ln>
                <a:solidFill>
                  <a:srgbClr val="B4690E"/>
                </a:solidFill>
                <a:effectLst/>
                <a:latin typeface="sfmono-regular"/>
              </a:rPr>
              <a:t>puntos_nuevos</a:t>
            </a:r>
            <a:r>
              <a:rPr kumimoji="0" lang="es-MX" altLang="es-MX" sz="1600" b="1" i="0" u="none" strike="noStrike" cap="none" normalizeH="0" baseline="0" dirty="0">
                <a:ln>
                  <a:noFill/>
                </a:ln>
                <a:solidFill>
                  <a:srgbClr val="B4690E"/>
                </a:solidFill>
                <a:effectLst/>
                <a:latin typeface="sfmono-regular"/>
              </a:rPr>
              <a:t>) puntos! En total, acumulas (</a:t>
            </a:r>
            <a:r>
              <a:rPr kumimoji="0" lang="es-MX" altLang="es-MX" sz="1600" b="1" i="0" u="none" strike="noStrike" cap="none" normalizeH="0" baseline="0" dirty="0" err="1">
                <a:ln>
                  <a:noFill/>
                </a:ln>
                <a:solidFill>
                  <a:srgbClr val="B4690E"/>
                </a:solidFill>
                <a:effectLst/>
                <a:latin typeface="sfmono-regular"/>
              </a:rPr>
              <a:t>puntos_totales</a:t>
            </a:r>
            <a:r>
              <a:rPr kumimoji="0" lang="es-MX" altLang="es-MX" sz="1600" b="1" i="0" u="none" strike="noStrike" cap="none" normalizeH="0" baseline="0" dirty="0">
                <a:ln>
                  <a:noFill/>
                </a:ln>
                <a:solidFill>
                  <a:srgbClr val="B4690E"/>
                </a:solidFill>
                <a:effectLst/>
                <a:latin typeface="sfmono-regular"/>
              </a:rPr>
              <a:t>) puntos</a:t>
            </a:r>
            <a:endParaRPr kumimoji="0" lang="es-MX" altLang="es-MX"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b="0" i="0" u="none" strike="noStrike" cap="none" normalizeH="0" baseline="0" dirty="0">
                <a:ln>
                  <a:noFill/>
                </a:ln>
                <a:solidFill>
                  <a:srgbClr val="1C1D1F"/>
                </a:solidFill>
                <a:effectLst/>
                <a:latin typeface="udemy sans"/>
              </a:rPr>
              <a:t>En esta ocasión, la cantidad de puntos acumulados (totales) será igual a los </a:t>
            </a:r>
            <a:r>
              <a:rPr kumimoji="0" lang="es-MX" altLang="es-MX" b="1" i="0" u="none" strike="noStrike" cap="none" normalizeH="0" baseline="0" dirty="0" err="1">
                <a:ln>
                  <a:noFill/>
                </a:ln>
                <a:solidFill>
                  <a:srgbClr val="1C1D1F"/>
                </a:solidFill>
                <a:effectLst/>
                <a:latin typeface="udemy sans"/>
              </a:rPr>
              <a:t>puntos_anteriores</a:t>
            </a:r>
            <a:r>
              <a:rPr kumimoji="0" lang="es-MX" altLang="es-MX" b="1" i="0" u="none" strike="noStrike" cap="none" normalizeH="0" baseline="0" dirty="0">
                <a:ln>
                  <a:noFill/>
                </a:ln>
                <a:solidFill>
                  <a:srgbClr val="1C1D1F"/>
                </a:solidFill>
                <a:effectLst/>
                <a:latin typeface="udemy sans"/>
              </a:rPr>
              <a:t> </a:t>
            </a:r>
            <a:r>
              <a:rPr kumimoji="0" lang="es-MX" altLang="es-MX" b="0" i="1" u="none" strike="noStrike" cap="none" normalizeH="0" baseline="0" dirty="0">
                <a:ln>
                  <a:noFill/>
                </a:ln>
                <a:solidFill>
                  <a:srgbClr val="1C1D1F"/>
                </a:solidFill>
                <a:effectLst/>
                <a:latin typeface="udemy sans"/>
              </a:rPr>
              <a:t>más </a:t>
            </a:r>
            <a:r>
              <a:rPr kumimoji="0" lang="es-MX" altLang="es-MX" b="0" i="0" u="none" strike="noStrike" cap="none" normalizeH="0" baseline="0" dirty="0">
                <a:ln>
                  <a:noFill/>
                </a:ln>
                <a:solidFill>
                  <a:srgbClr val="1C1D1F"/>
                </a:solidFill>
                <a:effectLst/>
                <a:latin typeface="udemy sans"/>
              </a:rPr>
              <a:t>los </a:t>
            </a:r>
            <a:r>
              <a:rPr kumimoji="0" lang="es-MX" altLang="es-MX" b="1" i="0" u="none" strike="noStrike" cap="none" normalizeH="0" baseline="0" dirty="0" err="1">
                <a:ln>
                  <a:noFill/>
                </a:ln>
                <a:solidFill>
                  <a:srgbClr val="1C1D1F"/>
                </a:solidFill>
                <a:effectLst/>
                <a:latin typeface="udemy sans"/>
              </a:rPr>
              <a:t>puntos_nuevos</a:t>
            </a:r>
            <a:r>
              <a:rPr kumimoji="0" lang="es-MX" altLang="es-MX" b="0" i="0" u="none" strike="noStrike" cap="none" normalizeH="0" baseline="0" dirty="0">
                <a:ln>
                  <a:noFill/>
                </a:ln>
                <a:solidFill>
                  <a:srgbClr val="1C1D1F"/>
                </a:solidFill>
                <a:effectLst/>
                <a:latin typeface="udemy sans"/>
              </a:rPr>
              <a:t>.</a:t>
            </a:r>
            <a:endParaRPr kumimoji="0" lang="es-MX" altLang="es-MX" sz="1400" b="0" i="0" u="none" strike="noStrike" cap="none" normalizeH="0" baseline="0" dirty="0">
              <a:ln>
                <a:noFill/>
              </a:ln>
              <a:solidFill>
                <a:schemeClr val="tx1"/>
              </a:solidFill>
              <a:effectLst/>
            </a:endParaRPr>
          </a:p>
        </p:txBody>
      </p:sp>
      <p:sp>
        <p:nvSpPr>
          <p:cNvPr id="8" name="CuadroTexto 7">
            <a:extLst>
              <a:ext uri="{FF2B5EF4-FFF2-40B4-BE49-F238E27FC236}">
                <a16:creationId xmlns:a16="http://schemas.microsoft.com/office/drawing/2014/main" id="{F228BF51-4709-E3DC-EE73-9AFED1AB2099}"/>
              </a:ext>
            </a:extLst>
          </p:cNvPr>
          <p:cNvSpPr txBox="1"/>
          <p:nvPr/>
        </p:nvSpPr>
        <p:spPr>
          <a:xfrm>
            <a:off x="417006" y="2660108"/>
            <a:ext cx="3621594" cy="707886"/>
          </a:xfrm>
          <a:prstGeom prst="rect">
            <a:avLst/>
          </a:prstGeom>
          <a:noFill/>
        </p:spPr>
        <p:txBody>
          <a:bodyPr wrap="square">
            <a:spAutoFit/>
          </a:bodyPr>
          <a:lstStyle/>
          <a:p>
            <a:r>
              <a:rPr lang="es-MX" b="1" i="0" dirty="0">
                <a:solidFill>
                  <a:srgbClr val="1C1D1F"/>
                </a:solidFill>
                <a:effectLst/>
                <a:latin typeface="udemy sans"/>
              </a:rPr>
              <a:t> Formatear </a:t>
            </a:r>
            <a:r>
              <a:rPr lang="es-MX" sz="4000" b="1" i="0" dirty="0">
                <a:solidFill>
                  <a:srgbClr val="1C1D1F"/>
                </a:solidFill>
                <a:effectLst/>
                <a:latin typeface="udemy sans"/>
              </a:rPr>
              <a:t>Cadenas</a:t>
            </a:r>
            <a:endParaRPr lang="es-MX" dirty="0"/>
          </a:p>
        </p:txBody>
      </p:sp>
    </p:spTree>
    <p:extLst>
      <p:ext uri="{BB962C8B-B14F-4D97-AF65-F5344CB8AC3E}">
        <p14:creationId xmlns:p14="http://schemas.microsoft.com/office/powerpoint/2010/main" val="134639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8E14FC74-A4E7-43C0-81F8-4C58AFFD67D2}"/>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5" name="CuadroTexto 4">
            <a:extLst>
              <a:ext uri="{FF2B5EF4-FFF2-40B4-BE49-F238E27FC236}">
                <a16:creationId xmlns:a16="http://schemas.microsoft.com/office/drawing/2014/main" id="{2C3E3D59-E6AA-DD66-96DF-92856A9039E7}"/>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i="1"/>
              <a:t>Suma</a:t>
            </a:r>
            <a:r>
              <a:rPr lang="en-US" sz="2000"/>
              <a:t>:  +</a:t>
            </a:r>
          </a:p>
          <a:p>
            <a:pPr indent="-228600">
              <a:lnSpc>
                <a:spcPct val="90000"/>
              </a:lnSpc>
              <a:spcAft>
                <a:spcPts val="600"/>
              </a:spcAft>
              <a:buFont typeface="Arial" panose="020B0604020202020204" pitchFamily="34" charset="0"/>
              <a:buChar char="•"/>
            </a:pPr>
            <a:r>
              <a:rPr lang="en-US" sz="2000" i="1"/>
              <a:t>Resta</a:t>
            </a:r>
            <a:r>
              <a:rPr lang="en-US" sz="2000"/>
              <a:t>: -</a:t>
            </a:r>
          </a:p>
          <a:p>
            <a:pPr indent="-228600">
              <a:lnSpc>
                <a:spcPct val="90000"/>
              </a:lnSpc>
              <a:spcAft>
                <a:spcPts val="600"/>
              </a:spcAft>
              <a:buFont typeface="Arial" panose="020B0604020202020204" pitchFamily="34" charset="0"/>
              <a:buChar char="•"/>
            </a:pPr>
            <a:r>
              <a:rPr lang="en-US" sz="2000" i="1"/>
              <a:t>Multiplicación</a:t>
            </a:r>
            <a:r>
              <a:rPr lang="en-US" sz="2000"/>
              <a:t>: *</a:t>
            </a:r>
          </a:p>
          <a:p>
            <a:pPr indent="-228600">
              <a:lnSpc>
                <a:spcPct val="90000"/>
              </a:lnSpc>
              <a:spcAft>
                <a:spcPts val="600"/>
              </a:spcAft>
              <a:buFont typeface="Arial" panose="020B0604020202020204" pitchFamily="34" charset="0"/>
              <a:buChar char="•"/>
            </a:pPr>
            <a:r>
              <a:rPr lang="en-US" sz="2000" i="1"/>
              <a:t>División</a:t>
            </a:r>
            <a:r>
              <a:rPr lang="en-US" sz="2000"/>
              <a:t>: /</a:t>
            </a:r>
          </a:p>
          <a:p>
            <a:pPr indent="-228600">
              <a:lnSpc>
                <a:spcPct val="90000"/>
              </a:lnSpc>
              <a:spcAft>
                <a:spcPts val="600"/>
              </a:spcAft>
              <a:buFont typeface="Arial" panose="020B0604020202020204" pitchFamily="34" charset="0"/>
              <a:buChar char="•"/>
            </a:pPr>
            <a:r>
              <a:rPr lang="en-US" sz="2000" i="1"/>
              <a:t>Cociente (división "al piso")</a:t>
            </a:r>
            <a:r>
              <a:rPr lang="en-US" sz="2000"/>
              <a:t>: //</a:t>
            </a:r>
          </a:p>
          <a:p>
            <a:pPr indent="-228600">
              <a:lnSpc>
                <a:spcPct val="90000"/>
              </a:lnSpc>
              <a:spcAft>
                <a:spcPts val="600"/>
              </a:spcAft>
              <a:buFont typeface="Arial" panose="020B0604020202020204" pitchFamily="34" charset="0"/>
              <a:buChar char="•"/>
            </a:pPr>
            <a:r>
              <a:rPr lang="en-US" sz="2000" i="1"/>
              <a:t>Resto (módulo)</a:t>
            </a:r>
            <a:r>
              <a:rPr lang="en-US" sz="2000"/>
              <a:t>: %    --- útil para detectar valores pares ;) </a:t>
            </a:r>
          </a:p>
          <a:p>
            <a:pPr indent="-228600">
              <a:lnSpc>
                <a:spcPct val="90000"/>
              </a:lnSpc>
              <a:spcAft>
                <a:spcPts val="600"/>
              </a:spcAft>
              <a:buFont typeface="Arial" panose="020B0604020202020204" pitchFamily="34" charset="0"/>
              <a:buChar char="•"/>
            </a:pPr>
            <a:r>
              <a:rPr lang="en-US" sz="2000" i="1"/>
              <a:t>Potencia</a:t>
            </a:r>
            <a:r>
              <a:rPr lang="en-US" sz="2000"/>
              <a:t>: **</a:t>
            </a:r>
          </a:p>
          <a:p>
            <a:pPr indent="-228600">
              <a:lnSpc>
                <a:spcPct val="90000"/>
              </a:lnSpc>
              <a:spcAft>
                <a:spcPts val="600"/>
              </a:spcAft>
              <a:buFont typeface="Arial" panose="020B0604020202020204" pitchFamily="34" charset="0"/>
              <a:buChar char="•"/>
            </a:pPr>
            <a:r>
              <a:rPr lang="en-US" sz="2000" i="1"/>
              <a:t>Raíz cuadrada</a:t>
            </a:r>
            <a:r>
              <a:rPr lang="en-US" sz="2000"/>
              <a:t>: **0.5 ----- ¡es un caso especial de potencia! </a:t>
            </a:r>
          </a:p>
        </p:txBody>
      </p:sp>
      <p:sp>
        <p:nvSpPr>
          <p:cNvPr id="3" name="Marcador de número de diapositiva 2">
            <a:extLst>
              <a:ext uri="{FF2B5EF4-FFF2-40B4-BE49-F238E27FC236}">
                <a16:creationId xmlns:a16="http://schemas.microsoft.com/office/drawing/2014/main" id="{922D81A6-803E-F726-67B2-AD65B0E41357}"/>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22</a:t>
            </a:fld>
            <a:endParaRPr lang="en-US" sz="1100">
              <a:solidFill>
                <a:schemeClr val="tx1">
                  <a:lumMod val="50000"/>
                  <a:lumOff val="50000"/>
                </a:schemeClr>
              </a:solidFill>
            </a:endParaRPr>
          </a:p>
        </p:txBody>
      </p:sp>
      <p:sp>
        <p:nvSpPr>
          <p:cNvPr id="7" name="CuadroTexto 6">
            <a:extLst>
              <a:ext uri="{FF2B5EF4-FFF2-40B4-BE49-F238E27FC236}">
                <a16:creationId xmlns:a16="http://schemas.microsoft.com/office/drawing/2014/main" id="{BE797AEF-6027-0A01-F9A4-F6A567C52CDC}"/>
              </a:ext>
            </a:extLst>
          </p:cNvPr>
          <p:cNvSpPr txBox="1"/>
          <p:nvPr/>
        </p:nvSpPr>
        <p:spPr>
          <a:xfrm>
            <a:off x="411163" y="250719"/>
            <a:ext cx="3489810" cy="4601260"/>
          </a:xfrm>
          <a:prstGeom prst="rect">
            <a:avLst/>
          </a:prstGeom>
          <a:noFill/>
        </p:spPr>
        <p:txBody>
          <a:bodyPr wrap="square">
            <a:spAutoFit/>
          </a:bodyPr>
          <a:lstStyle/>
          <a:p>
            <a:pPr>
              <a:spcAft>
                <a:spcPts val="600"/>
              </a:spcAft>
            </a:pPr>
            <a:r>
              <a:rPr lang="es-MX" sz="3200" i="1" dirty="0">
                <a:solidFill>
                  <a:schemeClr val="bg1"/>
                </a:solidFill>
              </a:rPr>
              <a:t>Operadores matemáticos</a:t>
            </a:r>
          </a:p>
          <a:p>
            <a:pPr>
              <a:spcAft>
                <a:spcPts val="600"/>
              </a:spcAft>
            </a:pPr>
            <a:r>
              <a:rPr lang="es-MX" sz="3200" dirty="0">
                <a:solidFill>
                  <a:schemeClr val="bg1"/>
                </a:solidFill>
              </a:rPr>
              <a:t> Veamos cuáles son los operadores matemáticos básicos de Python, que utilizaremos para realizar cálculos: </a:t>
            </a:r>
          </a:p>
        </p:txBody>
      </p:sp>
    </p:spTree>
    <p:extLst>
      <p:ext uri="{BB962C8B-B14F-4D97-AF65-F5344CB8AC3E}">
        <p14:creationId xmlns:p14="http://schemas.microsoft.com/office/powerpoint/2010/main" val="425661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riángulo rectángulo 9">
            <a:extLst>
              <a:ext uri="{FF2B5EF4-FFF2-40B4-BE49-F238E27FC236}">
                <a16:creationId xmlns:a16="http://schemas.microsoft.com/office/drawing/2014/main" id="{B7DB7E95-2B44-58B5-8C72-A704D3704F9E}"/>
              </a:ext>
            </a:extLst>
          </p:cNvPr>
          <p:cNvSpPr/>
          <p:nvPr/>
        </p:nvSpPr>
        <p:spPr>
          <a:xfrm>
            <a:off x="338854" y="20688"/>
            <a:ext cx="5554043" cy="3706762"/>
          </a:xfrm>
          <a:prstGeom prst="r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MX"/>
          </a:p>
        </p:txBody>
      </p:sp>
      <p:sp>
        <p:nvSpPr>
          <p:cNvPr id="2" name="Título 1">
            <a:extLst>
              <a:ext uri="{FF2B5EF4-FFF2-40B4-BE49-F238E27FC236}">
                <a16:creationId xmlns:a16="http://schemas.microsoft.com/office/drawing/2014/main" id="{49DDC835-0F3B-E972-90DF-8A55B70CCADE}"/>
              </a:ext>
            </a:extLst>
          </p:cNvPr>
          <p:cNvSpPr>
            <a:spLocks noGrp="1"/>
          </p:cNvSpPr>
          <p:nvPr>
            <p:ph type="title"/>
          </p:nvPr>
        </p:nvSpPr>
        <p:spPr>
          <a:xfrm>
            <a:off x="323202" y="2724929"/>
            <a:ext cx="5261521" cy="1325563"/>
          </a:xfrm>
        </p:spPr>
        <p:txBody>
          <a:bodyPr/>
          <a:lstStyle/>
          <a:p>
            <a:r>
              <a:rPr lang="es-MX" dirty="0"/>
              <a:t>Ejercicios Operadores</a:t>
            </a:r>
          </a:p>
        </p:txBody>
      </p:sp>
      <p:sp>
        <p:nvSpPr>
          <p:cNvPr id="4" name="Marcador de pie de página 3">
            <a:extLst>
              <a:ext uri="{FF2B5EF4-FFF2-40B4-BE49-F238E27FC236}">
                <a16:creationId xmlns:a16="http://schemas.microsoft.com/office/drawing/2014/main" id="{0661CA79-4F90-F5B7-38DC-412EDBBCCAE0}"/>
              </a:ext>
            </a:extLst>
          </p:cNvPr>
          <p:cNvSpPr>
            <a:spLocks noGrp="1"/>
          </p:cNvSpPr>
          <p:nvPr>
            <p:ph type="ftr" sz="quarter" idx="11"/>
          </p:nvPr>
        </p:nvSpPr>
        <p:spPr/>
        <p:txBody>
          <a:bodyPr/>
          <a:lstStyle/>
          <a:p>
            <a:r>
              <a:rPr lang="es-MX"/>
              <a:t>Arabots Robotics</a:t>
            </a:r>
          </a:p>
        </p:txBody>
      </p:sp>
      <p:sp>
        <p:nvSpPr>
          <p:cNvPr id="5" name="Marcador de número de diapositiva 4">
            <a:extLst>
              <a:ext uri="{FF2B5EF4-FFF2-40B4-BE49-F238E27FC236}">
                <a16:creationId xmlns:a16="http://schemas.microsoft.com/office/drawing/2014/main" id="{2B6C582E-4E13-B884-D0A6-05C914E9BC47}"/>
              </a:ext>
            </a:extLst>
          </p:cNvPr>
          <p:cNvSpPr>
            <a:spLocks noGrp="1"/>
          </p:cNvSpPr>
          <p:nvPr>
            <p:ph type="sldNum" sz="quarter" idx="12"/>
          </p:nvPr>
        </p:nvSpPr>
        <p:spPr/>
        <p:txBody>
          <a:bodyPr/>
          <a:lstStyle/>
          <a:p>
            <a:fld id="{4EA4A3B0-B5DF-4E2B-B48F-E4B7B7872040}" type="slidenum">
              <a:rPr lang="es-MX" smtClean="0"/>
              <a:t>23</a:t>
            </a:fld>
            <a:endParaRPr lang="es-MX"/>
          </a:p>
        </p:txBody>
      </p:sp>
      <p:sp>
        <p:nvSpPr>
          <p:cNvPr id="3" name="Marcador de contenido 2">
            <a:extLst>
              <a:ext uri="{FF2B5EF4-FFF2-40B4-BE49-F238E27FC236}">
                <a16:creationId xmlns:a16="http://schemas.microsoft.com/office/drawing/2014/main" id="{D759F8B6-0FE7-F1F7-4B3B-2E2459FB2FF0}"/>
              </a:ext>
            </a:extLst>
          </p:cNvPr>
          <p:cNvSpPr>
            <a:spLocks noGrp="1"/>
          </p:cNvSpPr>
          <p:nvPr>
            <p:ph idx="4294967295"/>
          </p:nvPr>
        </p:nvSpPr>
        <p:spPr>
          <a:xfrm>
            <a:off x="5846373" y="717818"/>
            <a:ext cx="5675312" cy="2049462"/>
          </a:xfrm>
        </p:spPr>
        <p:txBody>
          <a:bodyPr>
            <a:normAutofit/>
          </a:bodyPr>
          <a:lstStyle/>
          <a:p>
            <a:pPr marL="0" indent="0" algn="l">
              <a:buNone/>
            </a:pPr>
            <a:r>
              <a:rPr lang="es-MX" sz="2000" b="0" i="0" dirty="0">
                <a:solidFill>
                  <a:schemeClr val="accent5">
                    <a:lumMod val="20000"/>
                    <a:lumOff val="80000"/>
                  </a:schemeClr>
                </a:solidFill>
                <a:effectLst/>
                <a:latin typeface="udemy sans"/>
              </a:rPr>
              <a:t>Muestra en pantalla el cociente (división al piso) de los siguientes dos números: 874 dividido entre 27.</a:t>
            </a:r>
          </a:p>
          <a:p>
            <a:pPr marL="0" indent="0" algn="l">
              <a:buNone/>
            </a:pPr>
            <a:r>
              <a:rPr lang="es-MX" sz="2000" b="0" i="0" dirty="0">
                <a:solidFill>
                  <a:schemeClr val="accent5">
                    <a:lumMod val="20000"/>
                    <a:lumOff val="80000"/>
                  </a:schemeClr>
                </a:solidFill>
                <a:effectLst/>
                <a:latin typeface="udemy sans"/>
              </a:rPr>
              <a:t>Debes mostrar solo el valor numérico que resulta de esta operación.</a:t>
            </a:r>
          </a:p>
          <a:p>
            <a:endParaRPr lang="es-MX" sz="2000" dirty="0">
              <a:solidFill>
                <a:schemeClr val="accent5">
                  <a:lumMod val="20000"/>
                  <a:lumOff val="80000"/>
                </a:schemeClr>
              </a:solidFill>
            </a:endParaRPr>
          </a:p>
        </p:txBody>
      </p:sp>
      <p:sp>
        <p:nvSpPr>
          <p:cNvPr id="7" name="CuadroTexto 6">
            <a:extLst>
              <a:ext uri="{FF2B5EF4-FFF2-40B4-BE49-F238E27FC236}">
                <a16:creationId xmlns:a16="http://schemas.microsoft.com/office/drawing/2014/main" id="{8C6273E0-A7D9-EBC4-FE85-A81728FF8207}"/>
              </a:ext>
            </a:extLst>
          </p:cNvPr>
          <p:cNvSpPr txBox="1"/>
          <p:nvPr/>
        </p:nvSpPr>
        <p:spPr>
          <a:xfrm>
            <a:off x="5892897" y="2767280"/>
            <a:ext cx="5582264" cy="1323439"/>
          </a:xfrm>
          <a:prstGeom prst="rect">
            <a:avLst/>
          </a:prstGeom>
          <a:noFill/>
        </p:spPr>
        <p:txBody>
          <a:bodyPr wrap="square">
            <a:spAutoFit/>
          </a:bodyPr>
          <a:lstStyle/>
          <a:p>
            <a:pPr algn="l"/>
            <a:r>
              <a:rPr lang="es-MX" sz="2000" b="0" i="0" dirty="0">
                <a:solidFill>
                  <a:schemeClr val="accent5">
                    <a:lumMod val="20000"/>
                    <a:lumOff val="80000"/>
                  </a:schemeClr>
                </a:solidFill>
                <a:effectLst/>
                <a:latin typeface="udemy sans"/>
              </a:rPr>
              <a:t>Muestra en pantalla el módulo (es decir, el resto) de la división entre 456 y 33.</a:t>
            </a:r>
          </a:p>
          <a:p>
            <a:pPr algn="l"/>
            <a:r>
              <a:rPr lang="es-MX" sz="2000" b="0" i="0" dirty="0">
                <a:solidFill>
                  <a:schemeClr val="accent5">
                    <a:lumMod val="20000"/>
                    <a:lumOff val="80000"/>
                  </a:schemeClr>
                </a:solidFill>
                <a:effectLst/>
                <a:latin typeface="udemy sans"/>
              </a:rPr>
              <a:t>Debes mostrar solo el valor numérico que resulta de esta operación.</a:t>
            </a:r>
          </a:p>
        </p:txBody>
      </p:sp>
      <p:sp>
        <p:nvSpPr>
          <p:cNvPr id="9" name="CuadroTexto 8">
            <a:extLst>
              <a:ext uri="{FF2B5EF4-FFF2-40B4-BE49-F238E27FC236}">
                <a16:creationId xmlns:a16="http://schemas.microsoft.com/office/drawing/2014/main" id="{3BC361FD-E8F1-6E17-4017-32CDD44919C8}"/>
              </a:ext>
            </a:extLst>
          </p:cNvPr>
          <p:cNvSpPr txBox="1"/>
          <p:nvPr/>
        </p:nvSpPr>
        <p:spPr>
          <a:xfrm>
            <a:off x="5892897" y="4626419"/>
            <a:ext cx="5582264" cy="1323439"/>
          </a:xfrm>
          <a:prstGeom prst="rect">
            <a:avLst/>
          </a:prstGeom>
          <a:noFill/>
        </p:spPr>
        <p:txBody>
          <a:bodyPr wrap="square">
            <a:spAutoFit/>
          </a:bodyPr>
          <a:lstStyle/>
          <a:p>
            <a:pPr algn="l"/>
            <a:r>
              <a:rPr lang="es-MX" sz="2000" b="0" i="0" dirty="0">
                <a:solidFill>
                  <a:schemeClr val="accent5">
                    <a:lumMod val="20000"/>
                    <a:lumOff val="80000"/>
                  </a:schemeClr>
                </a:solidFill>
                <a:effectLst/>
                <a:latin typeface="udemy sans"/>
              </a:rPr>
              <a:t>Calcula y muestra en pantalla la raíz cuadrada de 783.</a:t>
            </a:r>
          </a:p>
          <a:p>
            <a:pPr algn="l"/>
            <a:r>
              <a:rPr lang="es-MX" sz="2000" b="0" i="0" dirty="0">
                <a:solidFill>
                  <a:schemeClr val="accent5">
                    <a:lumMod val="20000"/>
                    <a:lumOff val="80000"/>
                  </a:schemeClr>
                </a:solidFill>
                <a:effectLst/>
                <a:latin typeface="udemy sans"/>
              </a:rPr>
              <a:t>Debes mostrar solo el valor numérico que resulta de esta operación.</a:t>
            </a:r>
          </a:p>
        </p:txBody>
      </p:sp>
    </p:spTree>
    <p:extLst>
      <p:ext uri="{BB962C8B-B14F-4D97-AF65-F5344CB8AC3E}">
        <p14:creationId xmlns:p14="http://schemas.microsoft.com/office/powerpoint/2010/main" val="185221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9" name="Rectangle 13">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9CC09C04-A924-B51A-75DC-F8882CB50C34}"/>
              </a:ext>
            </a:extLst>
          </p:cNvPr>
          <p:cNvSpPr>
            <a:spLocks noGrp="1"/>
          </p:cNvSpPr>
          <p:nvPr>
            <p:ph type="title"/>
          </p:nvPr>
        </p:nvSpPr>
        <p:spPr>
          <a:xfrm>
            <a:off x="992206" y="1608667"/>
            <a:ext cx="2823275" cy="4501127"/>
          </a:xfrm>
        </p:spPr>
        <p:txBody>
          <a:bodyPr anchor="t">
            <a:normAutofit/>
          </a:bodyPr>
          <a:lstStyle/>
          <a:p>
            <a:pPr algn="r"/>
            <a:r>
              <a:rPr lang="es-MX" sz="3200" dirty="0">
                <a:solidFill>
                  <a:srgbClr val="FFFFFF"/>
                </a:solidFill>
              </a:rPr>
              <a:t>redondeo</a:t>
            </a:r>
          </a:p>
        </p:txBody>
      </p:sp>
      <p:sp>
        <p:nvSpPr>
          <p:cNvPr id="6" name="Marcador de contenido 5">
            <a:extLst>
              <a:ext uri="{FF2B5EF4-FFF2-40B4-BE49-F238E27FC236}">
                <a16:creationId xmlns:a16="http://schemas.microsoft.com/office/drawing/2014/main" id="{E26ECCAC-B5E4-501C-D735-3FA8B4079973}"/>
              </a:ext>
            </a:extLst>
          </p:cNvPr>
          <p:cNvSpPr>
            <a:spLocks noGrp="1"/>
          </p:cNvSpPr>
          <p:nvPr>
            <p:ph sz="half" idx="1"/>
          </p:nvPr>
        </p:nvSpPr>
        <p:spPr>
          <a:xfrm>
            <a:off x="4547698" y="1608667"/>
            <a:ext cx="3421958" cy="4501127"/>
          </a:xfrm>
        </p:spPr>
        <p:txBody>
          <a:bodyPr>
            <a:normAutofit/>
          </a:bodyPr>
          <a:lstStyle/>
          <a:p>
            <a:r>
              <a:rPr lang="es-MX" sz="2000"/>
              <a:t>El redondeo facilita la interpretación de los valores calculados al limitar la cantidad de decimales que se muestran en pantalla. También, nos permite aproximar valores decimales al entero más próximo.</a:t>
            </a:r>
          </a:p>
        </p:txBody>
      </p:sp>
      <p:sp>
        <p:nvSpPr>
          <p:cNvPr id="7" name="Marcador de contenido 6">
            <a:extLst>
              <a:ext uri="{FF2B5EF4-FFF2-40B4-BE49-F238E27FC236}">
                <a16:creationId xmlns:a16="http://schemas.microsoft.com/office/drawing/2014/main" id="{D0F170AD-7DE8-1A9D-64F4-4A4EB2C2BCC9}"/>
              </a:ext>
            </a:extLst>
          </p:cNvPr>
          <p:cNvSpPr>
            <a:spLocks noGrp="1"/>
          </p:cNvSpPr>
          <p:nvPr>
            <p:ph sz="half" idx="2"/>
          </p:nvPr>
        </p:nvSpPr>
        <p:spPr>
          <a:xfrm>
            <a:off x="8289696" y="1608667"/>
            <a:ext cx="3421957" cy="4501127"/>
          </a:xfrm>
        </p:spPr>
        <p:txBody>
          <a:bodyPr>
            <a:normAutofit/>
          </a:bodyPr>
          <a:lstStyle/>
          <a:p>
            <a:r>
              <a:rPr lang="es-MX" sz="2000" dirty="0"/>
              <a:t>round(</a:t>
            </a:r>
            <a:r>
              <a:rPr lang="es-MX" sz="2000" dirty="0" err="1"/>
              <a:t>number,ndigits</a:t>
            </a:r>
            <a:r>
              <a:rPr lang="es-MX" sz="2000" dirty="0"/>
              <a:t>)</a:t>
            </a:r>
          </a:p>
          <a:p>
            <a:endParaRPr lang="es-MX" sz="2000" dirty="0"/>
          </a:p>
          <a:p>
            <a:r>
              <a:rPr lang="es-MX" sz="2000" dirty="0"/>
              <a:t>ejemplos de uso </a:t>
            </a:r>
          </a:p>
          <a:p>
            <a:pPr lvl="1"/>
            <a:r>
              <a:rPr lang="es-MX" sz="1600" dirty="0" err="1"/>
              <a:t>print</a:t>
            </a:r>
            <a:r>
              <a:rPr lang="es-MX" sz="1600" dirty="0"/>
              <a:t>(round(100/3)) &gt;&gt; 33</a:t>
            </a:r>
          </a:p>
        </p:txBody>
      </p:sp>
      <p:sp>
        <p:nvSpPr>
          <p:cNvPr id="3" name="Marcador de pie de página 2">
            <a:extLst>
              <a:ext uri="{FF2B5EF4-FFF2-40B4-BE49-F238E27FC236}">
                <a16:creationId xmlns:a16="http://schemas.microsoft.com/office/drawing/2014/main" id="{ED576169-15ED-EBCB-14DE-A64CBD75A531}"/>
              </a:ext>
            </a:extLst>
          </p:cNvPr>
          <p:cNvSpPr>
            <a:spLocks noGrp="1"/>
          </p:cNvSpPr>
          <p:nvPr>
            <p:ph type="ftr" sz="quarter" idx="11"/>
          </p:nvPr>
        </p:nvSpPr>
        <p:spPr>
          <a:xfrm>
            <a:off x="4547698" y="6356350"/>
            <a:ext cx="5687683" cy="365125"/>
          </a:xfrm>
        </p:spPr>
        <p:txBody>
          <a:bodyPr>
            <a:normAutofit/>
          </a:bodyPr>
          <a:lstStyle/>
          <a:p>
            <a:pPr algn="l">
              <a:spcAft>
                <a:spcPts val="600"/>
              </a:spcAft>
            </a:pPr>
            <a:r>
              <a:rPr lang="es-MX" sz="1050"/>
              <a:t>Arabots Robotics</a:t>
            </a:r>
          </a:p>
        </p:txBody>
      </p:sp>
      <p:sp>
        <p:nvSpPr>
          <p:cNvPr id="4" name="Marcador de número de diapositiva 3">
            <a:extLst>
              <a:ext uri="{FF2B5EF4-FFF2-40B4-BE49-F238E27FC236}">
                <a16:creationId xmlns:a16="http://schemas.microsoft.com/office/drawing/2014/main" id="{44757246-E5AE-6DAF-FC0E-4CC0DF51E80D}"/>
              </a:ext>
            </a:extLst>
          </p:cNvPr>
          <p:cNvSpPr>
            <a:spLocks noGrp="1"/>
          </p:cNvSpPr>
          <p:nvPr>
            <p:ph type="sldNum" sz="quarter" idx="12"/>
          </p:nvPr>
        </p:nvSpPr>
        <p:spPr>
          <a:xfrm>
            <a:off x="10353368" y="6356350"/>
            <a:ext cx="1358284" cy="365125"/>
          </a:xfrm>
        </p:spPr>
        <p:txBody>
          <a:bodyPr>
            <a:normAutofit/>
          </a:bodyPr>
          <a:lstStyle/>
          <a:p>
            <a:pPr>
              <a:spcAft>
                <a:spcPts val="600"/>
              </a:spcAft>
            </a:pPr>
            <a:fld id="{4EA4A3B0-B5DF-4E2B-B48F-E4B7B7872040}" type="slidenum">
              <a:rPr lang="es-MX" sz="1050"/>
              <a:pPr>
                <a:spcAft>
                  <a:spcPts val="600"/>
                </a:spcAft>
              </a:pPr>
              <a:t>24</a:t>
            </a:fld>
            <a:endParaRPr lang="es-MX" sz="1050"/>
          </a:p>
        </p:txBody>
      </p:sp>
    </p:spTree>
    <p:extLst>
      <p:ext uri="{BB962C8B-B14F-4D97-AF65-F5344CB8AC3E}">
        <p14:creationId xmlns:p14="http://schemas.microsoft.com/office/powerpoint/2010/main" val="3684988331"/>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84A47-4395-9A7C-9554-AE038F8647C3}"/>
              </a:ext>
            </a:extLst>
          </p:cNvPr>
          <p:cNvSpPr>
            <a:spLocks noGrp="1"/>
          </p:cNvSpPr>
          <p:nvPr>
            <p:ph type="title"/>
          </p:nvPr>
        </p:nvSpPr>
        <p:spPr/>
        <p:txBody>
          <a:bodyPr/>
          <a:lstStyle/>
          <a:p>
            <a:r>
              <a:rPr lang="es-MX" dirty="0">
                <a:solidFill>
                  <a:schemeClr val="accent5">
                    <a:lumMod val="20000"/>
                    <a:lumOff val="80000"/>
                  </a:schemeClr>
                </a:solidFill>
              </a:rPr>
              <a:t>Ejercicios redondeo</a:t>
            </a:r>
          </a:p>
        </p:txBody>
      </p:sp>
      <p:sp>
        <p:nvSpPr>
          <p:cNvPr id="3" name="Marcador de contenido 2">
            <a:extLst>
              <a:ext uri="{FF2B5EF4-FFF2-40B4-BE49-F238E27FC236}">
                <a16:creationId xmlns:a16="http://schemas.microsoft.com/office/drawing/2014/main" id="{FA986067-F129-F763-1F6C-53B6D2CBA059}"/>
              </a:ext>
            </a:extLst>
          </p:cNvPr>
          <p:cNvSpPr>
            <a:spLocks noGrp="1"/>
          </p:cNvSpPr>
          <p:nvPr>
            <p:ph sz="half" idx="1"/>
          </p:nvPr>
        </p:nvSpPr>
        <p:spPr>
          <a:xfrm>
            <a:off x="838200" y="1825625"/>
            <a:ext cx="10515598" cy="1979459"/>
          </a:xfrm>
        </p:spPr>
        <p:txBody>
          <a:bodyPr>
            <a:normAutofit/>
          </a:bodyPr>
          <a:lstStyle/>
          <a:p>
            <a:pPr marL="0" indent="0">
              <a:buNone/>
            </a:pPr>
            <a:r>
              <a:rPr lang="es-MX" b="0" i="0" dirty="0">
                <a:solidFill>
                  <a:srgbClr val="1C1D1F"/>
                </a:solidFill>
                <a:effectLst/>
                <a:latin typeface="udemy sans"/>
              </a:rPr>
              <a:t>Redondea el resultado de la división </a:t>
            </a:r>
            <a:r>
              <a:rPr lang="es-MX" b="1" i="0" dirty="0">
                <a:solidFill>
                  <a:srgbClr val="1C1D1F"/>
                </a:solidFill>
                <a:effectLst/>
                <a:latin typeface="udemy sans"/>
              </a:rPr>
              <a:t>10/3 </a:t>
            </a:r>
            <a:r>
              <a:rPr lang="es-MX" b="0" i="0" dirty="0">
                <a:solidFill>
                  <a:srgbClr val="1C1D1F"/>
                </a:solidFill>
                <a:effectLst/>
                <a:latin typeface="udemy sans"/>
              </a:rPr>
              <a:t>a un número con </a:t>
            </a:r>
            <a:r>
              <a:rPr lang="es-MX" b="1" i="0" dirty="0">
                <a:solidFill>
                  <a:srgbClr val="1C1D1F"/>
                </a:solidFill>
                <a:effectLst/>
                <a:latin typeface="udemy sans"/>
              </a:rPr>
              <a:t>2 decimales</a:t>
            </a:r>
            <a:r>
              <a:rPr lang="es-MX" b="0" i="0" dirty="0">
                <a:solidFill>
                  <a:srgbClr val="1C1D1F"/>
                </a:solidFill>
                <a:effectLst/>
                <a:latin typeface="udemy sans"/>
              </a:rPr>
              <a:t>, y </a:t>
            </a:r>
            <a:r>
              <a:rPr lang="es-MX" b="0" i="1" dirty="0">
                <a:solidFill>
                  <a:srgbClr val="1C1D1F"/>
                </a:solidFill>
                <a:effectLst/>
                <a:latin typeface="udemy sans"/>
              </a:rPr>
              <a:t>muestra en pantalla el valor redondeado</a:t>
            </a:r>
            <a:r>
              <a:rPr lang="es-MX" b="0" i="0" dirty="0">
                <a:solidFill>
                  <a:srgbClr val="1C1D1F"/>
                </a:solidFill>
                <a:effectLst/>
                <a:latin typeface="udemy sans"/>
              </a:rPr>
              <a:t>.</a:t>
            </a:r>
            <a:endParaRPr lang="es-MX" dirty="0"/>
          </a:p>
        </p:txBody>
      </p:sp>
      <p:sp>
        <p:nvSpPr>
          <p:cNvPr id="4" name="Marcador de contenido 3">
            <a:extLst>
              <a:ext uri="{FF2B5EF4-FFF2-40B4-BE49-F238E27FC236}">
                <a16:creationId xmlns:a16="http://schemas.microsoft.com/office/drawing/2014/main" id="{79768A01-14D1-A2C9-E182-F0B29E6836A0}"/>
              </a:ext>
            </a:extLst>
          </p:cNvPr>
          <p:cNvSpPr>
            <a:spLocks noGrp="1"/>
          </p:cNvSpPr>
          <p:nvPr>
            <p:ph sz="half" idx="2"/>
          </p:nvPr>
        </p:nvSpPr>
        <p:spPr>
          <a:xfrm>
            <a:off x="838200" y="5019463"/>
            <a:ext cx="10515600" cy="1325563"/>
          </a:xfrm>
        </p:spPr>
        <p:txBody>
          <a:bodyPr>
            <a:normAutofit/>
          </a:bodyPr>
          <a:lstStyle/>
          <a:p>
            <a:pPr marL="0" indent="0">
              <a:buNone/>
            </a:pPr>
            <a:r>
              <a:rPr lang="es-MX" b="0" i="0" dirty="0">
                <a:solidFill>
                  <a:srgbClr val="1C1D1F"/>
                </a:solidFill>
                <a:effectLst/>
                <a:latin typeface="udemy sans"/>
              </a:rPr>
              <a:t>Redondea el número </a:t>
            </a:r>
            <a:r>
              <a:rPr lang="es-MX" b="1" i="0" dirty="0">
                <a:solidFill>
                  <a:srgbClr val="1C1D1F"/>
                </a:solidFill>
                <a:effectLst/>
                <a:latin typeface="udemy sans"/>
              </a:rPr>
              <a:t>10.676767</a:t>
            </a:r>
            <a:r>
              <a:rPr lang="es-MX" b="0" i="0" dirty="0">
                <a:solidFill>
                  <a:srgbClr val="1C1D1F"/>
                </a:solidFill>
                <a:effectLst/>
                <a:latin typeface="udemy sans"/>
              </a:rPr>
              <a:t> al </a:t>
            </a:r>
            <a:r>
              <a:rPr lang="es-MX" b="1" i="0" dirty="0">
                <a:solidFill>
                  <a:srgbClr val="1C1D1F"/>
                </a:solidFill>
                <a:effectLst/>
                <a:latin typeface="udemy sans"/>
              </a:rPr>
              <a:t>entero </a:t>
            </a:r>
            <a:r>
              <a:rPr lang="es-MX" b="0" i="0" dirty="0">
                <a:solidFill>
                  <a:srgbClr val="1C1D1F"/>
                </a:solidFill>
                <a:effectLst/>
                <a:latin typeface="udemy sans"/>
              </a:rPr>
              <a:t>más próximo, y </a:t>
            </a:r>
            <a:r>
              <a:rPr lang="es-MX" b="0" i="1" dirty="0">
                <a:solidFill>
                  <a:srgbClr val="1C1D1F"/>
                </a:solidFill>
                <a:effectLst/>
                <a:latin typeface="udemy sans"/>
              </a:rPr>
              <a:t>muestra en pantalla el resultado</a:t>
            </a:r>
            <a:r>
              <a:rPr lang="es-MX" b="0" i="0" dirty="0">
                <a:solidFill>
                  <a:srgbClr val="1C1D1F"/>
                </a:solidFill>
                <a:effectLst/>
                <a:latin typeface="udemy sans"/>
              </a:rPr>
              <a:t>.</a:t>
            </a:r>
            <a:endParaRPr lang="es-MX" dirty="0"/>
          </a:p>
        </p:txBody>
      </p:sp>
      <p:sp>
        <p:nvSpPr>
          <p:cNvPr id="5" name="Marcador de pie de página 4">
            <a:extLst>
              <a:ext uri="{FF2B5EF4-FFF2-40B4-BE49-F238E27FC236}">
                <a16:creationId xmlns:a16="http://schemas.microsoft.com/office/drawing/2014/main" id="{F4EFC73B-5981-3143-6406-F16DFBBC7BDA}"/>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6CEFB29F-EDD1-5009-12C4-E3D198E5A8F9}"/>
              </a:ext>
            </a:extLst>
          </p:cNvPr>
          <p:cNvSpPr>
            <a:spLocks noGrp="1"/>
          </p:cNvSpPr>
          <p:nvPr>
            <p:ph type="sldNum" sz="quarter" idx="12"/>
          </p:nvPr>
        </p:nvSpPr>
        <p:spPr/>
        <p:txBody>
          <a:bodyPr/>
          <a:lstStyle/>
          <a:p>
            <a:fld id="{4EA4A3B0-B5DF-4E2B-B48F-E4B7B7872040}" type="slidenum">
              <a:rPr lang="es-MX" smtClean="0"/>
              <a:t>25</a:t>
            </a:fld>
            <a:endParaRPr lang="es-MX"/>
          </a:p>
        </p:txBody>
      </p:sp>
      <p:sp>
        <p:nvSpPr>
          <p:cNvPr id="8" name="CuadroTexto 7">
            <a:extLst>
              <a:ext uri="{FF2B5EF4-FFF2-40B4-BE49-F238E27FC236}">
                <a16:creationId xmlns:a16="http://schemas.microsoft.com/office/drawing/2014/main" id="{A0E53A49-0936-7522-0C10-CD068EACC99D}"/>
              </a:ext>
            </a:extLst>
          </p:cNvPr>
          <p:cNvSpPr txBox="1"/>
          <p:nvPr/>
        </p:nvSpPr>
        <p:spPr>
          <a:xfrm>
            <a:off x="838199" y="3661305"/>
            <a:ext cx="10515599" cy="954107"/>
          </a:xfrm>
          <a:prstGeom prst="rect">
            <a:avLst/>
          </a:prstGeom>
          <a:noFill/>
        </p:spPr>
        <p:txBody>
          <a:bodyPr wrap="square">
            <a:spAutoFit/>
          </a:bodyPr>
          <a:lstStyle/>
          <a:p>
            <a:r>
              <a:rPr lang="es-MX" sz="2800" b="0" i="0" dirty="0">
                <a:solidFill>
                  <a:srgbClr val="1C1D1F"/>
                </a:solidFill>
                <a:effectLst/>
                <a:latin typeface="udemy sans"/>
              </a:rPr>
              <a:t>Calcula la </a:t>
            </a:r>
            <a:r>
              <a:rPr lang="es-MX" sz="2800" b="1" i="0" dirty="0">
                <a:solidFill>
                  <a:srgbClr val="1C1D1F"/>
                </a:solidFill>
                <a:effectLst/>
                <a:latin typeface="udemy sans"/>
              </a:rPr>
              <a:t>raíz cuadrada de 5</a:t>
            </a:r>
            <a:r>
              <a:rPr lang="es-MX" sz="2800" b="0" i="0" dirty="0">
                <a:solidFill>
                  <a:srgbClr val="1C1D1F"/>
                </a:solidFill>
                <a:effectLst/>
                <a:latin typeface="udemy sans"/>
              </a:rPr>
              <a:t>, y </a:t>
            </a:r>
            <a:r>
              <a:rPr lang="es-MX" sz="2800" b="0" i="1" dirty="0">
                <a:solidFill>
                  <a:srgbClr val="1C1D1F"/>
                </a:solidFill>
                <a:effectLst/>
                <a:latin typeface="udemy sans"/>
              </a:rPr>
              <a:t>muestra en pantalla el resultado</a:t>
            </a:r>
            <a:r>
              <a:rPr lang="es-MX" sz="2800" b="0" i="0" dirty="0">
                <a:solidFill>
                  <a:srgbClr val="1C1D1F"/>
                </a:solidFill>
                <a:effectLst/>
                <a:latin typeface="udemy sans"/>
              </a:rPr>
              <a:t> redondeado con </a:t>
            </a:r>
            <a:r>
              <a:rPr lang="es-MX" sz="2800" b="1" i="0" dirty="0">
                <a:solidFill>
                  <a:srgbClr val="1C1D1F"/>
                </a:solidFill>
                <a:effectLst/>
                <a:latin typeface="udemy sans"/>
              </a:rPr>
              <a:t>4 posiciones decimales</a:t>
            </a:r>
            <a:r>
              <a:rPr lang="es-MX" sz="2800" b="0" i="0" dirty="0">
                <a:solidFill>
                  <a:srgbClr val="1C1D1F"/>
                </a:solidFill>
                <a:effectLst/>
                <a:latin typeface="udemy sans"/>
              </a:rPr>
              <a:t>.</a:t>
            </a:r>
            <a:endParaRPr lang="es-MX" sz="2800" dirty="0"/>
          </a:p>
        </p:txBody>
      </p:sp>
    </p:spTree>
    <p:extLst>
      <p:ext uri="{BB962C8B-B14F-4D97-AF65-F5344CB8AC3E}">
        <p14:creationId xmlns:p14="http://schemas.microsoft.com/office/powerpoint/2010/main" val="2310529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BBF9F-640B-DF26-10ED-98337594EC7C}"/>
              </a:ext>
            </a:extLst>
          </p:cNvPr>
          <p:cNvSpPr>
            <a:spLocks noGrp="1"/>
          </p:cNvSpPr>
          <p:nvPr>
            <p:ph type="title"/>
          </p:nvPr>
        </p:nvSpPr>
        <p:spPr/>
        <p:txBody>
          <a:bodyPr/>
          <a:lstStyle/>
          <a:p>
            <a:r>
              <a:rPr lang="es-MX"/>
              <a:t>Quiz 2</a:t>
            </a:r>
            <a:endParaRPr lang="es-MX" dirty="0"/>
          </a:p>
        </p:txBody>
      </p:sp>
      <p:sp>
        <p:nvSpPr>
          <p:cNvPr id="3" name="Marcador de pie de página 2">
            <a:extLst>
              <a:ext uri="{FF2B5EF4-FFF2-40B4-BE49-F238E27FC236}">
                <a16:creationId xmlns:a16="http://schemas.microsoft.com/office/drawing/2014/main" id="{28D64CA7-BE4F-0817-D163-35853347A377}"/>
              </a:ext>
            </a:extLst>
          </p:cNvPr>
          <p:cNvSpPr>
            <a:spLocks noGrp="1"/>
          </p:cNvSpPr>
          <p:nvPr>
            <p:ph type="ftr" sz="quarter" idx="11"/>
          </p:nvPr>
        </p:nvSpPr>
        <p:spPr/>
        <p:txBody>
          <a:bodyPr/>
          <a:lstStyle/>
          <a:p>
            <a:r>
              <a:rPr lang="es-MX"/>
              <a:t>Arabots Robotics</a:t>
            </a:r>
          </a:p>
        </p:txBody>
      </p:sp>
      <p:sp>
        <p:nvSpPr>
          <p:cNvPr id="4" name="Marcador de número de diapositiva 3">
            <a:extLst>
              <a:ext uri="{FF2B5EF4-FFF2-40B4-BE49-F238E27FC236}">
                <a16:creationId xmlns:a16="http://schemas.microsoft.com/office/drawing/2014/main" id="{6CB43CDB-A5A7-CBAE-F22F-F22DB387C524}"/>
              </a:ext>
            </a:extLst>
          </p:cNvPr>
          <p:cNvSpPr>
            <a:spLocks noGrp="1"/>
          </p:cNvSpPr>
          <p:nvPr>
            <p:ph type="sldNum" sz="quarter" idx="12"/>
          </p:nvPr>
        </p:nvSpPr>
        <p:spPr/>
        <p:txBody>
          <a:bodyPr/>
          <a:lstStyle/>
          <a:p>
            <a:fld id="{4EA4A3B0-B5DF-4E2B-B48F-E4B7B7872040}" type="slidenum">
              <a:rPr lang="es-MX" smtClean="0"/>
              <a:t>26</a:t>
            </a:fld>
            <a:endParaRPr lang="es-MX"/>
          </a:p>
        </p:txBody>
      </p:sp>
      <p:sp>
        <p:nvSpPr>
          <p:cNvPr id="6" name="CuadroTexto 5">
            <a:extLst>
              <a:ext uri="{FF2B5EF4-FFF2-40B4-BE49-F238E27FC236}">
                <a16:creationId xmlns:a16="http://schemas.microsoft.com/office/drawing/2014/main" id="{4ADE9DF8-CA9D-B859-2768-522C4430F465}"/>
              </a:ext>
            </a:extLst>
          </p:cNvPr>
          <p:cNvSpPr txBox="1"/>
          <p:nvPr/>
        </p:nvSpPr>
        <p:spPr>
          <a:xfrm>
            <a:off x="838199" y="1495802"/>
            <a:ext cx="8787581" cy="369332"/>
          </a:xfrm>
          <a:prstGeom prst="rect">
            <a:avLst/>
          </a:prstGeom>
          <a:noFill/>
        </p:spPr>
        <p:txBody>
          <a:bodyPr wrap="square">
            <a:spAutoFit/>
          </a:bodyPr>
          <a:lstStyle/>
          <a:p>
            <a:pPr algn="l"/>
            <a:r>
              <a:rPr lang="es-MX" b="0" i="0">
                <a:solidFill>
                  <a:srgbClr val="1C1D1F"/>
                </a:solidFill>
                <a:effectLst/>
                <a:latin typeface="udemy sans"/>
              </a:rPr>
              <a:t>Pregunta 1:¿Cuál de estas afirmaciones es verdadera, acerca de las listas en Python?</a:t>
            </a:r>
            <a:endParaRPr lang="es-MX" b="0" i="0" dirty="0">
              <a:solidFill>
                <a:srgbClr val="1C1D1F"/>
              </a:solidFill>
              <a:effectLst/>
              <a:latin typeface="udemy sans"/>
            </a:endParaRPr>
          </a:p>
        </p:txBody>
      </p:sp>
      <p:pic>
        <p:nvPicPr>
          <p:cNvPr id="8" name="Imagen 7">
            <a:extLst>
              <a:ext uri="{FF2B5EF4-FFF2-40B4-BE49-F238E27FC236}">
                <a16:creationId xmlns:a16="http://schemas.microsoft.com/office/drawing/2014/main" id="{CAD22853-CEF3-5663-B49D-8F0D15EB0B5E}"/>
              </a:ext>
            </a:extLst>
          </p:cNvPr>
          <p:cNvPicPr>
            <a:picLocks noChangeAspect="1"/>
          </p:cNvPicPr>
          <p:nvPr/>
        </p:nvPicPr>
        <p:blipFill>
          <a:blip r:embed="rId2"/>
          <a:stretch>
            <a:fillRect/>
          </a:stretch>
        </p:blipFill>
        <p:spPr>
          <a:xfrm>
            <a:off x="1131938" y="1952874"/>
            <a:ext cx="9928124" cy="4315735"/>
          </a:xfrm>
          <a:prstGeom prst="rect">
            <a:avLst/>
          </a:prstGeom>
        </p:spPr>
      </p:pic>
    </p:spTree>
    <p:extLst>
      <p:ext uri="{BB962C8B-B14F-4D97-AF65-F5344CB8AC3E}">
        <p14:creationId xmlns:p14="http://schemas.microsoft.com/office/powerpoint/2010/main" val="2900551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C8E7CB6-80AF-D6CE-59A2-BF7FE7A25AF9}"/>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b="0" i="0" kern="1200">
                <a:solidFill>
                  <a:srgbClr val="FFFFFF"/>
                </a:solidFill>
                <a:effectLst/>
                <a:latin typeface="+mj-lt"/>
                <a:ea typeface="+mj-ea"/>
                <a:cs typeface="+mj-cs"/>
              </a:rPr>
              <a:t>Los sets pueden contener valores duplicados.?</a:t>
            </a:r>
            <a:endParaRPr lang="en-US" sz="4800" kern="1200">
              <a:solidFill>
                <a:srgbClr val="FFFFFF"/>
              </a:solidFill>
              <a:latin typeface="+mj-lt"/>
              <a:ea typeface="+mj-ea"/>
              <a:cs typeface="+mj-cs"/>
            </a:endParaRPr>
          </a:p>
        </p:txBody>
      </p:sp>
      <p:sp>
        <p:nvSpPr>
          <p:cNvPr id="3" name="Marcador de pie de página 2">
            <a:extLst>
              <a:ext uri="{FF2B5EF4-FFF2-40B4-BE49-F238E27FC236}">
                <a16:creationId xmlns:a16="http://schemas.microsoft.com/office/drawing/2014/main" id="{402BC520-F684-5C20-5CAA-E86099F24B29}"/>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1BDBFBBC-C0F1-55B2-581D-5853A334F56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27</a:t>
            </a:fld>
            <a:endParaRPr lang="en-US" sz="1100">
              <a:solidFill>
                <a:srgbClr val="FFFFFF"/>
              </a:solidFill>
            </a:endParaRPr>
          </a:p>
        </p:txBody>
      </p:sp>
    </p:spTree>
    <p:extLst>
      <p:ext uri="{BB962C8B-B14F-4D97-AF65-F5344CB8AC3E}">
        <p14:creationId xmlns:p14="http://schemas.microsoft.com/office/powerpoint/2010/main" val="30331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2E03A1-C47D-8F93-3973-D5FB0B2224E6}"/>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2600" kern="1200">
                <a:solidFill>
                  <a:srgbClr val="FFFFFF"/>
                </a:solidFill>
                <a:latin typeface="+mj-lt"/>
                <a:ea typeface="+mj-ea"/>
                <a:cs typeface="+mj-cs"/>
              </a:rPr>
              <a:t>Supón que ejecutamos el siguiente código:</a:t>
            </a:r>
            <a:br>
              <a:rPr lang="en-US" sz="2600" kern="1200">
                <a:solidFill>
                  <a:srgbClr val="FFFFFF"/>
                </a:solidFill>
                <a:latin typeface="+mj-lt"/>
                <a:ea typeface="+mj-ea"/>
                <a:cs typeface="+mj-cs"/>
              </a:rPr>
            </a:br>
            <a:br>
              <a:rPr lang="en-US" sz="2600" kern="1200">
                <a:solidFill>
                  <a:srgbClr val="FFFFFF"/>
                </a:solidFill>
                <a:latin typeface="+mj-lt"/>
                <a:ea typeface="+mj-ea"/>
                <a:cs typeface="+mj-cs"/>
              </a:rPr>
            </a:br>
            <a:r>
              <a:rPr lang="en-US" sz="2600" kern="1200">
                <a:solidFill>
                  <a:srgbClr val="FFFFFF"/>
                </a:solidFill>
                <a:latin typeface="+mj-lt"/>
                <a:ea typeface="+mj-ea"/>
                <a:cs typeface="+mj-cs"/>
              </a:rPr>
              <a:t>num1 = 10</a:t>
            </a:r>
            <a:br>
              <a:rPr lang="en-US" sz="2600" kern="1200">
                <a:solidFill>
                  <a:srgbClr val="FFFFFF"/>
                </a:solidFill>
                <a:latin typeface="+mj-lt"/>
                <a:ea typeface="+mj-ea"/>
                <a:cs typeface="+mj-cs"/>
              </a:rPr>
            </a:br>
            <a:r>
              <a:rPr lang="en-US" sz="2600" kern="1200">
                <a:solidFill>
                  <a:srgbClr val="FFFFFF"/>
                </a:solidFill>
                <a:latin typeface="+mj-lt"/>
                <a:ea typeface="+mj-ea"/>
                <a:cs typeface="+mj-cs"/>
              </a:rPr>
              <a:t>num2 = 25</a:t>
            </a:r>
            <a:br>
              <a:rPr lang="en-US" sz="2600" kern="1200">
                <a:solidFill>
                  <a:srgbClr val="FFFFFF"/>
                </a:solidFill>
                <a:latin typeface="+mj-lt"/>
                <a:ea typeface="+mj-ea"/>
                <a:cs typeface="+mj-cs"/>
              </a:rPr>
            </a:br>
            <a:r>
              <a:rPr lang="en-US" sz="2600" kern="1200">
                <a:solidFill>
                  <a:srgbClr val="FFFFFF"/>
                </a:solidFill>
                <a:latin typeface="+mj-lt"/>
                <a:ea typeface="+mj-ea"/>
                <a:cs typeface="+mj-cs"/>
              </a:rPr>
              <a:t>num1 = num2</a:t>
            </a:r>
            <a:br>
              <a:rPr lang="en-US" sz="2600" kern="1200">
                <a:solidFill>
                  <a:srgbClr val="FFFFFF"/>
                </a:solidFill>
                <a:latin typeface="+mj-lt"/>
                <a:ea typeface="+mj-ea"/>
                <a:cs typeface="+mj-cs"/>
              </a:rPr>
            </a:br>
            <a:r>
              <a:rPr lang="en-US" sz="2600" kern="1200">
                <a:solidFill>
                  <a:srgbClr val="FFFFFF"/>
                </a:solidFill>
                <a:latin typeface="+mj-lt"/>
                <a:ea typeface="+mj-ea"/>
                <a:cs typeface="+mj-cs"/>
              </a:rPr>
              <a:t>¿Cuál será el valor de num1 y num2 al finalizar?</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ie de página 2">
            <a:extLst>
              <a:ext uri="{FF2B5EF4-FFF2-40B4-BE49-F238E27FC236}">
                <a16:creationId xmlns:a16="http://schemas.microsoft.com/office/drawing/2014/main" id="{8CF51ADF-FAB3-ADCF-7F72-78844EA30104}"/>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3">
            <a:extLst>
              <a:ext uri="{FF2B5EF4-FFF2-40B4-BE49-F238E27FC236}">
                <a16:creationId xmlns:a16="http://schemas.microsoft.com/office/drawing/2014/main" id="{A42640D9-CFF6-0782-68D1-5EE10DE14C53}"/>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28</a:t>
            </a:fld>
            <a:endParaRPr lang="en-US" sz="1100">
              <a:solidFill>
                <a:srgbClr val="FFFFFF"/>
              </a:solidFill>
            </a:endParaRPr>
          </a:p>
        </p:txBody>
      </p:sp>
    </p:spTree>
    <p:extLst>
      <p:ext uri="{BB962C8B-B14F-4D97-AF65-F5344CB8AC3E}">
        <p14:creationId xmlns:p14="http://schemas.microsoft.com/office/powerpoint/2010/main" val="566695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ectangle 14">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2160105-159B-6B93-74B6-56DB363128CC}"/>
              </a:ext>
            </a:extLst>
          </p:cNvPr>
          <p:cNvSpPr>
            <a:spLocks noGrp="1"/>
          </p:cNvSpPr>
          <p:nvPr>
            <p:ph type="title"/>
          </p:nvPr>
        </p:nvSpPr>
        <p:spPr>
          <a:xfrm>
            <a:off x="4221803" y="1201002"/>
            <a:ext cx="7208197" cy="2779619"/>
          </a:xfrm>
        </p:spPr>
        <p:txBody>
          <a:bodyPr vert="horz" lIns="91440" tIns="45720" rIns="91440" bIns="45720" rtlCol="0" anchor="b">
            <a:normAutofit/>
          </a:bodyPr>
          <a:lstStyle/>
          <a:p>
            <a:r>
              <a:rPr lang="en-US" sz="4800" kern="1200">
                <a:solidFill>
                  <a:srgbClr val="FFFFFF"/>
                </a:solidFill>
                <a:latin typeface="+mj-lt"/>
                <a:ea typeface="+mj-ea"/>
                <a:cs typeface="+mj-cs"/>
              </a:rPr>
              <a:t>¿De qué tipo es el resultado de la siguiente suma?</a:t>
            </a:r>
            <a:br>
              <a:rPr lang="en-US" sz="4800" kern="1200">
                <a:solidFill>
                  <a:srgbClr val="FFFFFF"/>
                </a:solidFill>
                <a:latin typeface="+mj-lt"/>
                <a:ea typeface="+mj-ea"/>
                <a:cs typeface="+mj-cs"/>
              </a:rPr>
            </a:br>
            <a:br>
              <a:rPr lang="en-US" sz="4800" kern="1200">
                <a:solidFill>
                  <a:srgbClr val="FFFFFF"/>
                </a:solidFill>
                <a:latin typeface="+mj-lt"/>
                <a:ea typeface="+mj-ea"/>
                <a:cs typeface="+mj-cs"/>
              </a:rPr>
            </a:br>
            <a:r>
              <a:rPr lang="en-US" sz="4800" kern="1200">
                <a:solidFill>
                  <a:srgbClr val="FFFFFF"/>
                </a:solidFill>
                <a:latin typeface="+mj-lt"/>
                <a:ea typeface="+mj-ea"/>
                <a:cs typeface="+mj-cs"/>
              </a:rPr>
              <a:t>print(type(7.5 + 2.5))</a:t>
            </a:r>
          </a:p>
        </p:txBody>
      </p:sp>
      <p:sp>
        <p:nvSpPr>
          <p:cNvPr id="3" name="Marcador de pie de página 2">
            <a:extLst>
              <a:ext uri="{FF2B5EF4-FFF2-40B4-BE49-F238E27FC236}">
                <a16:creationId xmlns:a16="http://schemas.microsoft.com/office/drawing/2014/main" id="{EA1BAF27-181B-4F0A-C10D-BB4B3F62CB65}"/>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19" name="Rectangle 18">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Marcador de número de diapositiva 3">
            <a:extLst>
              <a:ext uri="{FF2B5EF4-FFF2-40B4-BE49-F238E27FC236}">
                <a16:creationId xmlns:a16="http://schemas.microsoft.com/office/drawing/2014/main" id="{FF23DA31-D8A1-5DEF-8425-4FAAB46C262A}"/>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29</a:t>
            </a:fld>
            <a:endParaRPr lang="en-US" sz="1100">
              <a:solidFill>
                <a:srgbClr val="FFFFFF"/>
              </a:solidFill>
            </a:endParaRPr>
          </a:p>
        </p:txBody>
      </p:sp>
    </p:spTree>
    <p:extLst>
      <p:ext uri="{BB962C8B-B14F-4D97-AF65-F5344CB8AC3E}">
        <p14:creationId xmlns:p14="http://schemas.microsoft.com/office/powerpoint/2010/main" val="235592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EF09551E-ED72-F429-2316-9E0EC255D584}"/>
              </a:ext>
            </a:extLst>
          </p:cNvPr>
          <p:cNvSpPr>
            <a:spLocks noGrp="1" noChangeArrowheads="1"/>
          </p:cNvSpPr>
          <p:nvPr>
            <p:ph type="title"/>
          </p:nvPr>
        </p:nvSpPr>
        <p:spPr bwMode="auto">
          <a:xfrm>
            <a:off x="586478" y="1683756"/>
            <a:ext cx="3115265" cy="239635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eaLnBrk="1" fontAlgn="base" hangingPunct="1">
              <a:spcAft>
                <a:spcPct val="0"/>
              </a:spcAft>
              <a:buClrTx/>
              <a:buSzTx/>
              <a:tabLst/>
            </a:pPr>
            <a:r>
              <a:rPr kumimoji="0" lang="en-US" altLang="es-MX" sz="3600" b="1" i="0" u="none" strike="noStrike" kern="1200" cap="none" normalizeH="0" baseline="0" dirty="0">
                <a:ln>
                  <a:noFill/>
                </a:ln>
                <a:solidFill>
                  <a:srgbClr val="FFFFFF"/>
                </a:solidFill>
                <a:effectLst/>
                <a:latin typeface="+mj-lt"/>
                <a:ea typeface="+mj-ea"/>
                <a:cs typeface="+mj-cs"/>
              </a:rPr>
              <a:t>Práctica Print 1</a:t>
            </a:r>
            <a:endParaRPr kumimoji="0" lang="en-US" altLang="es-MX" sz="3600" b="0" i="0" u="none" strike="noStrike" kern="1200" cap="none" normalizeH="0" baseline="0" dirty="0">
              <a:ln>
                <a:noFill/>
              </a:ln>
              <a:solidFill>
                <a:srgbClr val="FFFFFF"/>
              </a:solidFill>
              <a:effectLst/>
              <a:latin typeface="+mj-lt"/>
              <a:ea typeface="+mj-ea"/>
              <a:cs typeface="+mj-cs"/>
            </a:endParaRPr>
          </a:p>
          <a:p>
            <a:pPr marL="0" marR="0" lvl="0" indent="0" algn="r" eaLnBrk="1" fontAlgn="base" hangingPunct="1">
              <a:spcAft>
                <a:spcPct val="0"/>
              </a:spcAft>
              <a:buClrTx/>
              <a:buSzTx/>
              <a:tabLst/>
            </a:pPr>
            <a:r>
              <a:rPr kumimoji="0" lang="en-US" altLang="es-MX" sz="4000" b="1" i="0" u="none" strike="noStrike" kern="1200" cap="none" normalizeH="0" baseline="0" dirty="0">
                <a:ln>
                  <a:noFill/>
                </a:ln>
                <a:solidFill>
                  <a:srgbClr val="FFFFFF"/>
                </a:solidFill>
                <a:effectLst/>
                <a:latin typeface="+mj-lt"/>
                <a:ea typeface="+mj-ea"/>
                <a:cs typeface="+mj-cs"/>
              </a:rPr>
              <a:t>.</a:t>
            </a:r>
            <a:endParaRPr kumimoji="0" lang="en-US" altLang="es-MX" sz="4000" b="0" i="0" u="none" strike="noStrike" kern="1200" cap="none" normalizeH="0" baseline="0" dirty="0">
              <a:ln>
                <a:noFill/>
              </a:ln>
              <a:solidFill>
                <a:srgbClr val="FFFFFF"/>
              </a:solidFill>
              <a:effectLst/>
              <a:latin typeface="+mj-lt"/>
              <a:ea typeface="+mj-ea"/>
              <a:cs typeface="+mj-cs"/>
            </a:endParaRPr>
          </a:p>
        </p:txBody>
      </p:sp>
      <p:sp>
        <p:nvSpPr>
          <p:cNvPr id="3" name="Marcador de pie de página 2">
            <a:extLst>
              <a:ext uri="{FF2B5EF4-FFF2-40B4-BE49-F238E27FC236}">
                <a16:creationId xmlns:a16="http://schemas.microsoft.com/office/drawing/2014/main" id="{2FA9E9B5-1DF6-9BF1-DA96-6B6643019419}"/>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B8BEAD07-71F0-9659-8387-2FD151B4AF9B}"/>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8" name="CuadroTexto 5">
            <a:extLst>
              <a:ext uri="{FF2B5EF4-FFF2-40B4-BE49-F238E27FC236}">
                <a16:creationId xmlns:a16="http://schemas.microsoft.com/office/drawing/2014/main" id="{54909461-CCBF-A46C-2AFE-BEA8214C5F21}"/>
              </a:ext>
            </a:extLst>
          </p:cNvPr>
          <p:cNvGraphicFramePr/>
          <p:nvPr>
            <p:extLst>
              <p:ext uri="{D42A27DB-BD31-4B8C-83A1-F6EECF244321}">
                <p14:modId xmlns:p14="http://schemas.microsoft.com/office/powerpoint/2010/main" val="21420626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444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15BF5F1-D451-E89D-A8B9-A735343D7C4C}"/>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2300" kern="1200">
                <a:solidFill>
                  <a:srgbClr val="FFFFFF"/>
                </a:solidFill>
                <a:latin typeface="+mj-lt"/>
                <a:ea typeface="+mj-ea"/>
                <a:cs typeface="+mj-cs"/>
              </a:rPr>
              <a:t>Dada una variable llamada num1, con un valor de 13.87:</a:t>
            </a:r>
            <a:br>
              <a:rPr lang="en-US" sz="2300" kern="1200">
                <a:solidFill>
                  <a:srgbClr val="FFFFFF"/>
                </a:solidFill>
                <a:latin typeface="+mj-lt"/>
                <a:ea typeface="+mj-ea"/>
                <a:cs typeface="+mj-cs"/>
              </a:rPr>
            </a:br>
            <a:br>
              <a:rPr lang="en-US" sz="2300" kern="1200">
                <a:solidFill>
                  <a:srgbClr val="FFFFFF"/>
                </a:solidFill>
                <a:latin typeface="+mj-lt"/>
                <a:ea typeface="+mj-ea"/>
                <a:cs typeface="+mj-cs"/>
              </a:rPr>
            </a:br>
            <a:r>
              <a:rPr lang="en-US" sz="2300" kern="1200">
                <a:solidFill>
                  <a:srgbClr val="FFFFFF"/>
                </a:solidFill>
                <a:latin typeface="+mj-lt"/>
                <a:ea typeface="+mj-ea"/>
                <a:cs typeface="+mj-cs"/>
              </a:rPr>
              <a:t>num1 = 13.87</a:t>
            </a:r>
            <a:br>
              <a:rPr lang="en-US" sz="2300" kern="1200">
                <a:solidFill>
                  <a:srgbClr val="FFFFFF"/>
                </a:solidFill>
                <a:latin typeface="+mj-lt"/>
                <a:ea typeface="+mj-ea"/>
                <a:cs typeface="+mj-cs"/>
              </a:rPr>
            </a:br>
            <a:br>
              <a:rPr lang="en-US" sz="2300" kern="1200">
                <a:solidFill>
                  <a:srgbClr val="FFFFFF"/>
                </a:solidFill>
                <a:latin typeface="+mj-lt"/>
                <a:ea typeface="+mj-ea"/>
                <a:cs typeface="+mj-cs"/>
              </a:rPr>
            </a:br>
            <a:r>
              <a:rPr lang="en-US" sz="2300" kern="1200">
                <a:solidFill>
                  <a:srgbClr val="FFFFFF"/>
                </a:solidFill>
                <a:latin typeface="+mj-lt"/>
                <a:ea typeface="+mj-ea"/>
                <a:cs typeface="+mj-cs"/>
              </a:rPr>
              <a:t>Las siguientes líneas en Python, arrojarían el mismo resultado:</a:t>
            </a:r>
            <a:br>
              <a:rPr lang="en-US" sz="2300" kern="1200">
                <a:solidFill>
                  <a:srgbClr val="FFFFFF"/>
                </a:solidFill>
                <a:latin typeface="+mj-lt"/>
                <a:ea typeface="+mj-ea"/>
                <a:cs typeface="+mj-cs"/>
              </a:rPr>
            </a:br>
            <a:br>
              <a:rPr lang="en-US" sz="2300" kern="1200">
                <a:solidFill>
                  <a:srgbClr val="FFFFFF"/>
                </a:solidFill>
                <a:latin typeface="+mj-lt"/>
                <a:ea typeface="+mj-ea"/>
                <a:cs typeface="+mj-cs"/>
              </a:rPr>
            </a:br>
            <a:r>
              <a:rPr lang="en-US" sz="2300" kern="1200">
                <a:solidFill>
                  <a:srgbClr val="FFFFFF"/>
                </a:solidFill>
                <a:latin typeface="+mj-lt"/>
                <a:ea typeface="+mj-ea"/>
                <a:cs typeface="+mj-cs"/>
              </a:rPr>
              <a:t>print(round(num1))</a:t>
            </a:r>
            <a:br>
              <a:rPr lang="en-US" sz="2300" kern="1200">
                <a:solidFill>
                  <a:srgbClr val="FFFFFF"/>
                </a:solidFill>
                <a:latin typeface="+mj-lt"/>
                <a:ea typeface="+mj-ea"/>
                <a:cs typeface="+mj-cs"/>
              </a:rPr>
            </a:br>
            <a:r>
              <a:rPr lang="en-US" sz="2300" kern="1200">
                <a:solidFill>
                  <a:srgbClr val="FFFFFF"/>
                </a:solidFill>
                <a:latin typeface="+mj-lt"/>
                <a:ea typeface="+mj-ea"/>
                <a:cs typeface="+mj-cs"/>
              </a:rPr>
              <a:t>print(int(num1))</a:t>
            </a:r>
          </a:p>
        </p:txBody>
      </p:sp>
      <p:sp>
        <p:nvSpPr>
          <p:cNvPr id="19" name="Rectangle 18">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ie de página 2">
            <a:extLst>
              <a:ext uri="{FF2B5EF4-FFF2-40B4-BE49-F238E27FC236}">
                <a16:creationId xmlns:a16="http://schemas.microsoft.com/office/drawing/2014/main" id="{71E8960D-C49B-28F3-FD74-A5A70F51FD3A}"/>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21" name="Rectangle 20">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número de diapositiva 3">
            <a:extLst>
              <a:ext uri="{FF2B5EF4-FFF2-40B4-BE49-F238E27FC236}">
                <a16:creationId xmlns:a16="http://schemas.microsoft.com/office/drawing/2014/main" id="{0A99931E-542D-6753-5C05-B6867F116EE6}"/>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30</a:t>
            </a:fld>
            <a:endParaRPr lang="en-US" sz="1100">
              <a:solidFill>
                <a:srgbClr val="FFFFFF"/>
              </a:solidFill>
            </a:endParaRPr>
          </a:p>
        </p:txBody>
      </p:sp>
    </p:spTree>
    <p:extLst>
      <p:ext uri="{BB962C8B-B14F-4D97-AF65-F5344CB8AC3E}">
        <p14:creationId xmlns:p14="http://schemas.microsoft.com/office/powerpoint/2010/main" val="585151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42AB659-5F79-841C-33C6-0A84235B614D}"/>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a:solidFill>
                  <a:srgbClr val="FFFFFF"/>
                </a:solidFill>
                <a:latin typeface="+mj-lt"/>
                <a:ea typeface="+mj-ea"/>
                <a:cs typeface="+mj-cs"/>
              </a:rPr>
              <a:t>¿De qué tipo es el valor de la variable num1?</a:t>
            </a:r>
            <a:br>
              <a:rPr lang="en-US" sz="4800" kern="1200">
                <a:solidFill>
                  <a:srgbClr val="FFFFFF"/>
                </a:solidFill>
                <a:latin typeface="+mj-lt"/>
                <a:ea typeface="+mj-ea"/>
                <a:cs typeface="+mj-cs"/>
              </a:rPr>
            </a:br>
            <a:br>
              <a:rPr lang="en-US" sz="4800" kern="1200">
                <a:solidFill>
                  <a:srgbClr val="FFFFFF"/>
                </a:solidFill>
                <a:latin typeface="+mj-lt"/>
                <a:ea typeface="+mj-ea"/>
                <a:cs typeface="+mj-cs"/>
              </a:rPr>
            </a:br>
            <a:r>
              <a:rPr lang="en-US" sz="4800" kern="1200">
                <a:solidFill>
                  <a:srgbClr val="FFFFFF"/>
                </a:solidFill>
                <a:latin typeface="+mj-lt"/>
                <a:ea typeface="+mj-ea"/>
                <a:cs typeface="+mj-cs"/>
              </a:rPr>
              <a:t>num1 = round(13/2,0)</a:t>
            </a:r>
          </a:p>
        </p:txBody>
      </p:sp>
      <p:sp>
        <p:nvSpPr>
          <p:cNvPr id="3" name="Marcador de pie de página 2">
            <a:extLst>
              <a:ext uri="{FF2B5EF4-FFF2-40B4-BE49-F238E27FC236}">
                <a16:creationId xmlns:a16="http://schemas.microsoft.com/office/drawing/2014/main" id="{C4802AE1-06CB-990E-415A-91261BDEE0FE}"/>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4F8D6250-3009-403A-9BD4-9FDC2861ACEE}"/>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31</a:t>
            </a:fld>
            <a:endParaRPr lang="en-US" sz="1100">
              <a:solidFill>
                <a:srgbClr val="FFFFFF"/>
              </a:solidFill>
            </a:endParaRPr>
          </a:p>
        </p:txBody>
      </p:sp>
    </p:spTree>
    <p:extLst>
      <p:ext uri="{BB962C8B-B14F-4D97-AF65-F5344CB8AC3E}">
        <p14:creationId xmlns:p14="http://schemas.microsoft.com/office/powerpoint/2010/main" val="321389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ítulo 1">
            <a:extLst>
              <a:ext uri="{FF2B5EF4-FFF2-40B4-BE49-F238E27FC236}">
                <a16:creationId xmlns:a16="http://schemas.microsoft.com/office/drawing/2014/main" id="{02BD5DF1-F1C9-8DA4-AB16-535C58A9A0C5}"/>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2600" b="0" i="0" kern="1200">
                <a:solidFill>
                  <a:srgbClr val="FFFFFF"/>
                </a:solidFill>
                <a:effectLst/>
                <a:latin typeface="+mj-lt"/>
                <a:ea typeface="+mj-ea"/>
                <a:cs typeface="+mj-cs"/>
              </a:rPr>
              <a:t>¿Cuál de los siguientes operadores me ayudaría a detectar si un valor es par o impar?</a:t>
            </a:r>
            <a:br>
              <a:rPr lang="en-US" sz="2600" b="0" i="0" kern="1200">
                <a:solidFill>
                  <a:srgbClr val="FFFFFF"/>
                </a:solidFill>
                <a:effectLst/>
                <a:latin typeface="+mj-lt"/>
                <a:ea typeface="+mj-ea"/>
                <a:cs typeface="+mj-cs"/>
              </a:rPr>
            </a:br>
            <a:br>
              <a:rPr lang="en-US" sz="2600" b="0" i="0" kern="1200">
                <a:solidFill>
                  <a:srgbClr val="FFFFFF"/>
                </a:solidFill>
                <a:effectLst/>
                <a:latin typeface="+mj-lt"/>
                <a:ea typeface="+mj-ea"/>
                <a:cs typeface="+mj-cs"/>
              </a:rPr>
            </a:br>
            <a:r>
              <a:rPr lang="en-US" sz="2600" b="0" i="0" kern="1200">
                <a:solidFill>
                  <a:srgbClr val="FFFFFF"/>
                </a:solidFill>
                <a:effectLst/>
                <a:latin typeface="+mj-lt"/>
                <a:ea typeface="+mj-ea"/>
                <a:cs typeface="+mj-cs"/>
              </a:rPr>
              <a:t>/</a:t>
            </a:r>
            <a:br>
              <a:rPr lang="en-US" sz="2600" b="0" i="0" kern="1200">
                <a:solidFill>
                  <a:srgbClr val="FFFFFF"/>
                </a:solidFill>
                <a:effectLst/>
                <a:latin typeface="+mj-lt"/>
                <a:ea typeface="+mj-ea"/>
                <a:cs typeface="+mj-cs"/>
              </a:rPr>
            </a:br>
            <a:r>
              <a:rPr lang="en-US" sz="2600" b="0" i="0" kern="1200">
                <a:solidFill>
                  <a:srgbClr val="FFFFFF"/>
                </a:solidFill>
                <a:effectLst/>
                <a:latin typeface="+mj-lt"/>
                <a:ea typeface="+mj-ea"/>
                <a:cs typeface="+mj-cs"/>
              </a:rPr>
              <a:t>//</a:t>
            </a:r>
            <a:br>
              <a:rPr lang="en-US" sz="2600" b="0" i="0" kern="1200">
                <a:solidFill>
                  <a:srgbClr val="FFFFFF"/>
                </a:solidFill>
                <a:effectLst/>
                <a:latin typeface="+mj-lt"/>
                <a:ea typeface="+mj-ea"/>
                <a:cs typeface="+mj-cs"/>
              </a:rPr>
            </a:br>
            <a:r>
              <a:rPr lang="en-US" sz="2600" b="0" i="0" kern="1200">
                <a:solidFill>
                  <a:srgbClr val="FFFFFF"/>
                </a:solidFill>
                <a:effectLst/>
                <a:latin typeface="+mj-lt"/>
                <a:ea typeface="+mj-ea"/>
                <a:cs typeface="+mj-cs"/>
              </a:rPr>
              <a:t>%</a:t>
            </a:r>
            <a:br>
              <a:rPr lang="en-US" sz="2600" b="0" i="0" kern="1200">
                <a:solidFill>
                  <a:srgbClr val="FFFFFF"/>
                </a:solidFill>
                <a:effectLst/>
                <a:latin typeface="+mj-lt"/>
                <a:ea typeface="+mj-ea"/>
                <a:cs typeface="+mj-cs"/>
              </a:rPr>
            </a:br>
            <a:r>
              <a:rPr lang="en-US" sz="2600" b="0" i="0" kern="1200">
                <a:solidFill>
                  <a:srgbClr val="FFFFFF"/>
                </a:solidFill>
                <a:effectLst/>
                <a:latin typeface="+mj-lt"/>
                <a:ea typeface="+mj-ea"/>
                <a:cs typeface="+mj-cs"/>
              </a:rPr>
              <a:t>**0.5</a:t>
            </a:r>
            <a:endParaRPr lang="en-US" sz="2600" kern="1200">
              <a:solidFill>
                <a:srgbClr val="FFFFFF"/>
              </a:solidFill>
              <a:latin typeface="+mj-lt"/>
              <a:ea typeface="+mj-ea"/>
              <a:cs typeface="+mj-cs"/>
            </a:endParaRPr>
          </a:p>
        </p:txBody>
      </p:sp>
      <p:sp>
        <p:nvSpPr>
          <p:cNvPr id="3" name="Marcador de pie de página 2">
            <a:extLst>
              <a:ext uri="{FF2B5EF4-FFF2-40B4-BE49-F238E27FC236}">
                <a16:creationId xmlns:a16="http://schemas.microsoft.com/office/drawing/2014/main" id="{482BD88B-6958-884C-E1B1-44B7EFF229F5}"/>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5D3775E3-F654-AB9F-444E-081A424449F9}"/>
              </a:ext>
            </a:extLst>
          </p:cNvPr>
          <p:cNvSpPr>
            <a:spLocks noGrp="1"/>
          </p:cNvSpPr>
          <p:nvPr>
            <p:ph type="sldNum" sz="quarter" idx="12"/>
          </p:nvPr>
        </p:nvSpPr>
        <p:spPr>
          <a:xfrm>
            <a:off x="11704320" y="6446837"/>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32</a:t>
            </a:fld>
            <a:endParaRPr lang="en-US" sz="1100">
              <a:solidFill>
                <a:schemeClr val="tx1">
                  <a:lumMod val="50000"/>
                  <a:lumOff val="50000"/>
                </a:schemeClr>
              </a:solidFill>
            </a:endParaRPr>
          </a:p>
        </p:txBody>
      </p:sp>
    </p:spTree>
    <p:extLst>
      <p:ext uri="{BB962C8B-B14F-4D97-AF65-F5344CB8AC3E}">
        <p14:creationId xmlns:p14="http://schemas.microsoft.com/office/powerpoint/2010/main" val="236867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BD617C-4D22-2340-654A-60EE958523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Proyecto2</a:t>
            </a:r>
          </a:p>
        </p:txBody>
      </p:sp>
      <p:sp>
        <p:nvSpPr>
          <p:cNvPr id="5" name="Marcador de pie de página 4">
            <a:extLst>
              <a:ext uri="{FF2B5EF4-FFF2-40B4-BE49-F238E27FC236}">
                <a16:creationId xmlns:a16="http://schemas.microsoft.com/office/drawing/2014/main" id="{0DB50E13-5CBC-1748-EF40-1C4B0F97C862}"/>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8" name="CuadroTexto 7">
            <a:extLst>
              <a:ext uri="{FF2B5EF4-FFF2-40B4-BE49-F238E27FC236}">
                <a16:creationId xmlns:a16="http://schemas.microsoft.com/office/drawing/2014/main" id="{8875920D-01E9-E1CA-6A0F-D733FCDA20A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La situación es esta: tú trabajas en una empresa donde los vendedores reciben comisiones del 13% por sus ventas totales, y tu jefe quiere que ayudes a los vendedores a calcular sus comisiones creando un programa que les pregunte su nombre y cuánto han vendido en este mes. Tu programa le va a responder con una frase que incluya su nombre y el monto que le corresponde por las comisiones. </a:t>
            </a:r>
          </a:p>
        </p:txBody>
      </p:sp>
      <p:sp>
        <p:nvSpPr>
          <p:cNvPr id="6" name="Marcador de número de diapositiva 5">
            <a:extLst>
              <a:ext uri="{FF2B5EF4-FFF2-40B4-BE49-F238E27FC236}">
                <a16:creationId xmlns:a16="http://schemas.microsoft.com/office/drawing/2014/main" id="{3E85ADB0-0658-7744-D1CB-CD6A5DD860CF}"/>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33</a:t>
            </a:fld>
            <a:endParaRPr lang="en-US" sz="1100">
              <a:solidFill>
                <a:schemeClr val="tx1">
                  <a:lumMod val="50000"/>
                  <a:lumOff val="50000"/>
                </a:schemeClr>
              </a:solidFill>
            </a:endParaRPr>
          </a:p>
        </p:txBody>
      </p:sp>
    </p:spTree>
    <p:extLst>
      <p:ext uri="{BB962C8B-B14F-4D97-AF65-F5344CB8AC3E}">
        <p14:creationId xmlns:p14="http://schemas.microsoft.com/office/powerpoint/2010/main" val="26801484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3" name="Rectangle 12">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9A46D5C-FC31-CF2A-AFE6-159B8CE9FB65}"/>
              </a:ext>
            </a:extLst>
          </p:cNvPr>
          <p:cNvSpPr>
            <a:spLocks noGrp="1"/>
          </p:cNvSpPr>
          <p:nvPr>
            <p:ph type="title"/>
          </p:nvPr>
        </p:nvSpPr>
        <p:spPr>
          <a:xfrm>
            <a:off x="992206" y="1608667"/>
            <a:ext cx="2823275" cy="4501127"/>
          </a:xfrm>
        </p:spPr>
        <p:txBody>
          <a:bodyPr anchor="t">
            <a:normAutofit/>
          </a:bodyPr>
          <a:lstStyle/>
          <a:p>
            <a:pPr algn="r"/>
            <a:r>
              <a:rPr lang="es-MX" sz="2200">
                <a:solidFill>
                  <a:srgbClr val="FFFFFF"/>
                </a:solidFill>
              </a:rPr>
              <a:t>Esto no es un programa complejo, pero es entendible que pueda complicarse cuando estás aprendiendo. Por más que lo que has aprendido hasta ahora es muy simple, ponerlo todo junto en un solo programa puede ser complejo, por lo que te doy un par de ayudas:</a:t>
            </a:r>
          </a:p>
        </p:txBody>
      </p:sp>
      <p:sp>
        <p:nvSpPr>
          <p:cNvPr id="3" name="Marcador de contenido 2">
            <a:extLst>
              <a:ext uri="{FF2B5EF4-FFF2-40B4-BE49-F238E27FC236}">
                <a16:creationId xmlns:a16="http://schemas.microsoft.com/office/drawing/2014/main" id="{391D6D27-FF35-76DB-4FB2-0A01D2477F77}"/>
              </a:ext>
            </a:extLst>
          </p:cNvPr>
          <p:cNvSpPr>
            <a:spLocks noGrp="1"/>
          </p:cNvSpPr>
          <p:nvPr>
            <p:ph sz="half" idx="1"/>
          </p:nvPr>
        </p:nvSpPr>
        <p:spPr>
          <a:xfrm>
            <a:off x="4547698" y="1608667"/>
            <a:ext cx="3421958" cy="4501127"/>
          </a:xfrm>
        </p:spPr>
        <p:txBody>
          <a:bodyPr>
            <a:normAutofit/>
          </a:bodyPr>
          <a:lstStyle/>
          <a:p>
            <a:r>
              <a:rPr lang="es-MX" sz="2000"/>
              <a:t>Este programa debería comenzar preguntando cosas al usuario, por lo tanto, vas a necesitar input para poder recibir los ingresos del usuario y deberías usar variables para almacenar esos ingresos. Recuerda que los ingresos de usuarios se almacenan como strings. Por lo tanto, deberías convertir uno de esos ingresos en un float para poder hacer operaciones con él. </a:t>
            </a:r>
          </a:p>
        </p:txBody>
      </p:sp>
      <p:sp>
        <p:nvSpPr>
          <p:cNvPr id="4" name="Marcador de contenido 3">
            <a:extLst>
              <a:ext uri="{FF2B5EF4-FFF2-40B4-BE49-F238E27FC236}">
                <a16:creationId xmlns:a16="http://schemas.microsoft.com/office/drawing/2014/main" id="{290DD4FF-BE24-02AC-E4F5-6DDE2E68867B}"/>
              </a:ext>
            </a:extLst>
          </p:cNvPr>
          <p:cNvSpPr>
            <a:spLocks noGrp="1"/>
          </p:cNvSpPr>
          <p:nvPr>
            <p:ph sz="half" idx="2"/>
          </p:nvPr>
        </p:nvSpPr>
        <p:spPr>
          <a:xfrm>
            <a:off x="8289696" y="1608667"/>
            <a:ext cx="3421957" cy="4501127"/>
          </a:xfrm>
        </p:spPr>
        <p:txBody>
          <a:bodyPr>
            <a:normAutofit/>
          </a:bodyPr>
          <a:lstStyle/>
          <a:p>
            <a:r>
              <a:rPr lang="es-MX" sz="2000" dirty="0"/>
              <a:t>¿Y qué operaciones necesitas hacer? Bueno, calcular el 13% del número que haya ingresado el usuario. Es decir, que debes multiplicar ese número por 13 y luego dividirlo por 100. Recuerda almacenar ese resultado en una variable. </a:t>
            </a:r>
          </a:p>
        </p:txBody>
      </p:sp>
      <p:sp>
        <p:nvSpPr>
          <p:cNvPr id="5" name="Marcador de pie de página 4">
            <a:extLst>
              <a:ext uri="{FF2B5EF4-FFF2-40B4-BE49-F238E27FC236}">
                <a16:creationId xmlns:a16="http://schemas.microsoft.com/office/drawing/2014/main" id="{C1EC7634-3899-7FCD-0760-216274E1B383}"/>
              </a:ext>
            </a:extLst>
          </p:cNvPr>
          <p:cNvSpPr>
            <a:spLocks noGrp="1"/>
          </p:cNvSpPr>
          <p:nvPr>
            <p:ph type="ftr" sz="quarter" idx="11"/>
          </p:nvPr>
        </p:nvSpPr>
        <p:spPr>
          <a:xfrm>
            <a:off x="4547698" y="6356350"/>
            <a:ext cx="5687683" cy="365125"/>
          </a:xfrm>
        </p:spPr>
        <p:txBody>
          <a:bodyPr>
            <a:normAutofit/>
          </a:bodyPr>
          <a:lstStyle/>
          <a:p>
            <a:pPr algn="l">
              <a:spcAft>
                <a:spcPts val="600"/>
              </a:spcAft>
            </a:pPr>
            <a:r>
              <a:rPr lang="es-MX" sz="1050"/>
              <a:t>Arabots Robotics</a:t>
            </a:r>
          </a:p>
        </p:txBody>
      </p:sp>
      <p:sp>
        <p:nvSpPr>
          <p:cNvPr id="6" name="Marcador de número de diapositiva 5">
            <a:extLst>
              <a:ext uri="{FF2B5EF4-FFF2-40B4-BE49-F238E27FC236}">
                <a16:creationId xmlns:a16="http://schemas.microsoft.com/office/drawing/2014/main" id="{1D636F8D-CA81-C938-B9CE-9C13BA6ADA7B}"/>
              </a:ext>
            </a:extLst>
          </p:cNvPr>
          <p:cNvSpPr>
            <a:spLocks noGrp="1"/>
          </p:cNvSpPr>
          <p:nvPr>
            <p:ph type="sldNum" sz="quarter" idx="12"/>
          </p:nvPr>
        </p:nvSpPr>
        <p:spPr>
          <a:xfrm>
            <a:off x="10353368" y="6356350"/>
            <a:ext cx="1358284" cy="365125"/>
          </a:xfrm>
        </p:spPr>
        <p:txBody>
          <a:bodyPr>
            <a:normAutofit/>
          </a:bodyPr>
          <a:lstStyle/>
          <a:p>
            <a:pPr>
              <a:spcAft>
                <a:spcPts val="600"/>
              </a:spcAft>
            </a:pPr>
            <a:fld id="{4EA4A3B0-B5DF-4E2B-B48F-E4B7B7872040}" type="slidenum">
              <a:rPr lang="es-MX" sz="1050"/>
              <a:pPr>
                <a:spcAft>
                  <a:spcPts val="600"/>
                </a:spcAft>
              </a:pPr>
              <a:t>34</a:t>
            </a:fld>
            <a:endParaRPr lang="es-MX" sz="1050"/>
          </a:p>
        </p:txBody>
      </p:sp>
    </p:spTree>
    <p:extLst>
      <p:ext uri="{BB962C8B-B14F-4D97-AF65-F5344CB8AC3E}">
        <p14:creationId xmlns:p14="http://schemas.microsoft.com/office/powerpoint/2010/main" val="1067286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9DA632CD-ED68-F736-E1CF-DEB774476162}"/>
              </a:ext>
            </a:extLst>
          </p:cNvPr>
          <p:cNvSpPr txBox="1">
            <a:spLocks noChangeArrowheads="1"/>
          </p:cNvSpPr>
          <p:nvPr/>
        </p:nvSpPr>
        <p:spPr bwMode="auto">
          <a:xfrm>
            <a:off x="4776788" y="642938"/>
            <a:ext cx="6780213" cy="220503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normAutofit/>
          </a:bodyPr>
          <a:lstStyle>
            <a:lvl1pPr algn="l" defTabSz="914400" rtl="0" eaLnBrk="0" fontAlgn="base" latinLnBrk="0" hangingPunct="0">
              <a:lnSpc>
                <a:spcPct val="90000"/>
              </a:lnSpc>
              <a:spcBef>
                <a:spcPct val="0"/>
              </a:spcBef>
              <a:spcAft>
                <a:spcPct val="0"/>
              </a:spcAft>
              <a:buNone/>
              <a:defRPr sz="4400" kern="1200">
                <a:solidFill>
                  <a:schemeClr val="tx1"/>
                </a:solidFill>
                <a:latin typeface="Arial" panose="020B0604020202020204" pitchFamily="34" charset="0"/>
                <a:ea typeface="+mj-ea"/>
                <a:cs typeface="+mj-cs"/>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s-MX" altLang="es-MX" sz="2000" dirty="0">
                <a:solidFill>
                  <a:srgbClr val="1C1D1F"/>
                </a:solidFill>
                <a:latin typeface="udemy sans"/>
              </a:rPr>
              <a:t>Crea un código que imprima en pantalla la siguiente expresión (pero usando </a:t>
            </a:r>
            <a:r>
              <a:rPr lang="es-MX" altLang="es-MX" sz="2000" b="1" dirty="0" err="1">
                <a:solidFill>
                  <a:srgbClr val="1C1D1F"/>
                </a:solidFill>
                <a:latin typeface="udemy sans"/>
              </a:rPr>
              <a:t>print</a:t>
            </a:r>
            <a:r>
              <a:rPr lang="es-MX" altLang="es-MX" sz="2000" b="1" dirty="0">
                <a:solidFill>
                  <a:srgbClr val="1C1D1F"/>
                </a:solidFill>
                <a:latin typeface="udemy sans"/>
              </a:rPr>
              <a:t> </a:t>
            </a:r>
            <a:r>
              <a:rPr lang="es-MX" altLang="es-MX" sz="2000" dirty="0">
                <a:solidFill>
                  <a:srgbClr val="1C1D1F"/>
                </a:solidFill>
                <a:latin typeface="udemy sans"/>
              </a:rPr>
              <a:t>una sola vez):</a:t>
            </a:r>
            <a:endParaRPr lang="es-MX" altLang="es-MX" sz="2000" dirty="0"/>
          </a:p>
          <a:p>
            <a:pPr>
              <a:spcAft>
                <a:spcPts val="600"/>
              </a:spcAft>
              <a:buFontTx/>
              <a:buAutoNum type="arabicPeriod"/>
            </a:pPr>
            <a:r>
              <a:rPr lang="es-MX" altLang="es-MX" sz="2000" dirty="0">
                <a:solidFill>
                  <a:srgbClr val="1C1D1F"/>
                </a:solidFill>
                <a:latin typeface="sfmono-regular"/>
              </a:rPr>
              <a:t>Línea 1</a:t>
            </a:r>
          </a:p>
          <a:p>
            <a:pPr>
              <a:spcAft>
                <a:spcPts val="600"/>
              </a:spcAft>
              <a:buFontTx/>
              <a:buAutoNum type="arabicPeriod" startAt="2"/>
            </a:pPr>
            <a:r>
              <a:rPr lang="es-MX" altLang="es-MX" sz="2000" dirty="0">
                <a:solidFill>
                  <a:srgbClr val="1C1D1F"/>
                </a:solidFill>
                <a:latin typeface="sfmono-regular"/>
              </a:rPr>
              <a:t>Línea 2</a:t>
            </a:r>
          </a:p>
          <a:p>
            <a:pPr>
              <a:spcAft>
                <a:spcPts val="600"/>
              </a:spcAft>
              <a:buFontTx/>
              <a:buAutoNum type="arabicPeriod" startAt="3"/>
            </a:pPr>
            <a:r>
              <a:rPr lang="es-MX" altLang="es-MX" sz="2000" dirty="0">
                <a:solidFill>
                  <a:srgbClr val="1C1D1F"/>
                </a:solidFill>
                <a:latin typeface="sfmono-regular"/>
              </a:rPr>
              <a:t>Línea 3</a:t>
            </a:r>
          </a:p>
          <a:p>
            <a:pPr>
              <a:spcAft>
                <a:spcPts val="600"/>
              </a:spcAft>
            </a:pPr>
            <a:endParaRPr lang="es-MX" altLang="es-MX" sz="2400" dirty="0"/>
          </a:p>
        </p:txBody>
      </p:sp>
      <p:sp>
        <p:nvSpPr>
          <p:cNvPr id="7" name="Rectangle 2">
            <a:extLst>
              <a:ext uri="{FF2B5EF4-FFF2-40B4-BE49-F238E27FC236}">
                <a16:creationId xmlns:a16="http://schemas.microsoft.com/office/drawing/2014/main" id="{67861529-A195-3813-70CD-CCA572B5D945}"/>
              </a:ext>
            </a:extLst>
          </p:cNvPr>
          <p:cNvSpPr>
            <a:spLocks noChangeArrowheads="1"/>
          </p:cNvSpPr>
          <p:nvPr/>
        </p:nvSpPr>
        <p:spPr bwMode="auto">
          <a:xfrm>
            <a:off x="4776788" y="2916238"/>
            <a:ext cx="6780213" cy="14351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0" i="0" u="none" strike="noStrike" cap="none" normalizeH="0" baseline="0" dirty="0">
                <a:ln>
                  <a:noFill/>
                </a:ln>
                <a:solidFill>
                  <a:srgbClr val="1C1D1F"/>
                </a:solidFill>
                <a:effectLst/>
                <a:latin typeface="udemy sans"/>
              </a:rPr>
              <a:t>Crea un código que imprima en pantalla la siguiente expresión.</a:t>
            </a:r>
            <a:endParaRPr kumimoji="0" lang="es-MX" altLang="es-MX" sz="20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AutoNum type="arabicPeriod"/>
              <a:tabLst/>
            </a:pPr>
            <a:r>
              <a:rPr kumimoji="0" lang="es-MX" altLang="es-MX" sz="2000" b="0" i="0" u="none" strike="noStrike" cap="none" normalizeH="0" baseline="0" dirty="0">
                <a:ln>
                  <a:noFill/>
                </a:ln>
                <a:solidFill>
                  <a:srgbClr val="1C1D1F"/>
                </a:solidFill>
                <a:effectLst/>
                <a:latin typeface="sfmono-regular"/>
              </a:rPr>
              <a:t>A B C</a:t>
            </a:r>
          </a:p>
          <a:p>
            <a:pPr marL="0" marR="0" lvl="0" indent="0" algn="l" defTabSz="914400" rtl="0" eaLnBrk="0" fontAlgn="base" latinLnBrk="0" hangingPunct="0">
              <a:lnSpc>
                <a:spcPct val="90000"/>
              </a:lnSpc>
              <a:spcBef>
                <a:spcPct val="0"/>
              </a:spcBef>
              <a:spcAft>
                <a:spcPts val="600"/>
              </a:spcAft>
              <a:buClrTx/>
              <a:buSzTx/>
              <a:buFontTx/>
              <a:buAutoNum type="arabicPeriod" startAt="2"/>
              <a:tabLst/>
            </a:pPr>
            <a:r>
              <a:rPr kumimoji="0" lang="es-MX" altLang="es-MX" sz="2000" b="0" i="0" u="none" strike="noStrike" cap="none" normalizeH="0" baseline="0" dirty="0">
                <a:ln>
                  <a:noFill/>
                </a:ln>
                <a:solidFill>
                  <a:srgbClr val="1C1D1F"/>
                </a:solidFill>
                <a:effectLst/>
                <a:latin typeface="sfmono-regular"/>
              </a:rPr>
              <a:t>D E F</a:t>
            </a:r>
          </a:p>
          <a:p>
            <a:pPr marL="0" marR="0" lvl="0" indent="0" algn="l" defTabSz="914400" rtl="0" eaLnBrk="0" fontAlgn="base" latinLnBrk="0" hangingPunct="0">
              <a:lnSpc>
                <a:spcPct val="90000"/>
              </a:lnSpc>
              <a:spcBef>
                <a:spcPct val="0"/>
              </a:spcBef>
              <a:spcAft>
                <a:spcPts val="600"/>
              </a:spcAft>
              <a:buClrTx/>
              <a:buSzTx/>
              <a:buFontTx/>
              <a:buAutoNum type="arabicPeriod" startAt="3"/>
              <a:tabLst/>
            </a:pPr>
            <a:r>
              <a:rPr kumimoji="0" lang="es-MX" altLang="es-MX" sz="2000" b="0" i="0" u="none" strike="noStrike" cap="none" normalizeH="0" baseline="0" dirty="0">
                <a:ln>
                  <a:noFill/>
                </a:ln>
                <a:solidFill>
                  <a:srgbClr val="1C1D1F"/>
                </a:solidFill>
                <a:effectLst/>
                <a:latin typeface="sfmono-regular"/>
              </a:rPr>
              <a:t>G H I</a:t>
            </a:r>
          </a:p>
          <a:p>
            <a:pPr marL="0" marR="0" lvl="0" indent="0" algn="l" defTabSz="914400" rtl="0" eaLnBrk="0" fontAlgn="base" latinLnBrk="0" hangingPunct="0">
              <a:lnSpc>
                <a:spcPct val="90000"/>
              </a:lnSpc>
              <a:spcBef>
                <a:spcPct val="0"/>
              </a:spcBef>
              <a:spcAft>
                <a:spcPts val="600"/>
              </a:spcAft>
              <a:buClrTx/>
              <a:buSzTx/>
              <a:buFontTx/>
              <a:buNone/>
              <a:tabLst/>
            </a:pP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5F332A38-B437-2DA7-2272-AEF2A632C605}"/>
              </a:ext>
            </a:extLst>
          </p:cNvPr>
          <p:cNvSpPr>
            <a:spLocks noChangeArrowheads="1"/>
          </p:cNvSpPr>
          <p:nvPr/>
        </p:nvSpPr>
        <p:spPr bwMode="auto">
          <a:xfrm>
            <a:off x="4776788" y="4418013"/>
            <a:ext cx="6780213" cy="179228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i="0" u="none" strike="noStrike" cap="none" normalizeH="0" baseline="0" dirty="0">
                <a:ln>
                  <a:noFill/>
                </a:ln>
                <a:solidFill>
                  <a:srgbClr val="1C1D1F"/>
                </a:solidFill>
                <a:effectLst/>
                <a:latin typeface="udemy sans"/>
              </a:rPr>
              <a:t>Crea un código que imprima en pantalla la siguiente expresión:</a:t>
            </a:r>
            <a:endParaRPr kumimoji="0" lang="es-MX" altLang="es-MX" sz="200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AutoNum type="arabicPeriod"/>
              <a:tabLst/>
            </a:pPr>
            <a:r>
              <a:rPr kumimoji="0" lang="es-MX" altLang="es-MX" sz="2000" i="0" u="none" strike="noStrike" cap="none" normalizeH="0" baseline="0" dirty="0">
                <a:ln>
                  <a:noFill/>
                </a:ln>
                <a:solidFill>
                  <a:srgbClr val="1C1D1F"/>
                </a:solidFill>
                <a:effectLst/>
                <a:latin typeface="sfmono-regular"/>
              </a:rPr>
              <a:t>Barra Normal: /</a:t>
            </a:r>
          </a:p>
          <a:p>
            <a:pPr marL="0" marR="0" lvl="0" indent="0" algn="l" defTabSz="914400" rtl="0" eaLnBrk="0" fontAlgn="base" latinLnBrk="0" hangingPunct="0">
              <a:lnSpc>
                <a:spcPct val="90000"/>
              </a:lnSpc>
              <a:spcBef>
                <a:spcPct val="0"/>
              </a:spcBef>
              <a:spcAft>
                <a:spcPts val="600"/>
              </a:spcAft>
              <a:buClrTx/>
              <a:buSzTx/>
              <a:buFontTx/>
              <a:buAutoNum type="arabicPeriod" startAt="2"/>
              <a:tabLst/>
            </a:pPr>
            <a:r>
              <a:rPr kumimoji="0" lang="es-MX" altLang="es-MX" sz="2000" i="0" u="none" strike="noStrike" cap="none" normalizeH="0" baseline="0" dirty="0">
                <a:ln>
                  <a:noFill/>
                </a:ln>
                <a:solidFill>
                  <a:srgbClr val="1C1D1F"/>
                </a:solidFill>
                <a:effectLst/>
                <a:latin typeface="sfmono-regular"/>
              </a:rPr>
              <a:t>Barra Invertida: \</a:t>
            </a:r>
          </a:p>
          <a:p>
            <a:pPr marL="0" marR="0" lvl="0" indent="0" algn="l" defTabSz="914400" rtl="0" eaLnBrk="0" fontAlgn="base" latinLnBrk="0" hangingPunct="0">
              <a:lnSpc>
                <a:spcPct val="90000"/>
              </a:lnSpc>
              <a:spcBef>
                <a:spcPct val="0"/>
              </a:spcBef>
              <a:spcAft>
                <a:spcPts val="600"/>
              </a:spcAft>
              <a:buClrTx/>
              <a:buSzTx/>
              <a:buFontTx/>
              <a:buNone/>
              <a:tabLst/>
            </a:pP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
        <p:nvSpPr>
          <p:cNvPr id="3" name="Marcador de pie de página 2">
            <a:extLst>
              <a:ext uri="{FF2B5EF4-FFF2-40B4-BE49-F238E27FC236}">
                <a16:creationId xmlns:a16="http://schemas.microsoft.com/office/drawing/2014/main" id="{6C63A45E-812E-B6DD-2B24-FE766BA7D169}"/>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D74E3371-7778-E730-8DBC-821E70A4D0C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4</a:t>
            </a:fld>
            <a:endParaRPr lang="en-US">
              <a:solidFill>
                <a:schemeClr val="tx1">
                  <a:alpha val="80000"/>
                </a:schemeClr>
              </a:solidFill>
            </a:endParaRPr>
          </a:p>
        </p:txBody>
      </p:sp>
      <p:sp>
        <p:nvSpPr>
          <p:cNvPr id="9" name="Título 8">
            <a:extLst>
              <a:ext uri="{FF2B5EF4-FFF2-40B4-BE49-F238E27FC236}">
                <a16:creationId xmlns:a16="http://schemas.microsoft.com/office/drawing/2014/main" id="{951BA499-A7B4-11EF-C44F-490351CA98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Ejercios Print</a:t>
            </a:r>
          </a:p>
        </p:txBody>
      </p:sp>
    </p:spTree>
    <p:extLst>
      <p:ext uri="{BB962C8B-B14F-4D97-AF65-F5344CB8AC3E}">
        <p14:creationId xmlns:p14="http://schemas.microsoft.com/office/powerpoint/2010/main" val="19438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ie de página 2">
            <a:extLst>
              <a:ext uri="{FF2B5EF4-FFF2-40B4-BE49-F238E27FC236}">
                <a16:creationId xmlns:a16="http://schemas.microsoft.com/office/drawing/2014/main" id="{9D248A85-CC49-7878-1B9D-940E6AB802BA}"/>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C2C54E45-9EA5-E48F-6645-D2116522733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
        <p:nvSpPr>
          <p:cNvPr id="5" name="CuadroTexto 4">
            <a:extLst>
              <a:ext uri="{FF2B5EF4-FFF2-40B4-BE49-F238E27FC236}">
                <a16:creationId xmlns:a16="http://schemas.microsoft.com/office/drawing/2014/main" id="{1DDD33FC-5CBE-9D79-AF27-C3BBC9A92E70}"/>
              </a:ext>
            </a:extLst>
          </p:cNvPr>
          <p:cNvSpPr txBox="1"/>
          <p:nvPr/>
        </p:nvSpPr>
        <p:spPr>
          <a:xfrm>
            <a:off x="274003" y="109410"/>
            <a:ext cx="3489810" cy="7137338"/>
          </a:xfrm>
          <a:prstGeom prst="rect">
            <a:avLst/>
          </a:prstGeom>
          <a:noFill/>
        </p:spPr>
        <p:txBody>
          <a:bodyPr wrap="square">
            <a:spAutoFit/>
          </a:bodyPr>
          <a:lstStyle/>
          <a:p>
            <a:pPr>
              <a:lnSpc>
                <a:spcPct val="90000"/>
              </a:lnSpc>
              <a:spcAft>
                <a:spcPts val="600"/>
              </a:spcAft>
            </a:pPr>
            <a:r>
              <a:rPr lang="en-US" sz="4400" i="1" dirty="0">
                <a:solidFill>
                  <a:schemeClr val="bg1"/>
                </a:solidFill>
              </a:rPr>
              <a:t>Strings</a:t>
            </a:r>
          </a:p>
          <a:p>
            <a:pPr>
              <a:lnSpc>
                <a:spcPct val="90000"/>
              </a:lnSpc>
              <a:spcAft>
                <a:spcPts val="600"/>
              </a:spcAft>
            </a:pPr>
            <a:r>
              <a:rPr lang="es-MX" sz="3600" dirty="0">
                <a:solidFill>
                  <a:schemeClr val="bg1"/>
                </a:solidFill>
              </a:rPr>
              <a:t>Los </a:t>
            </a:r>
            <a:r>
              <a:rPr lang="es-MX" sz="3600" dirty="0" err="1">
                <a:solidFill>
                  <a:schemeClr val="bg1"/>
                </a:solidFill>
              </a:rPr>
              <a:t>strings</a:t>
            </a:r>
            <a:r>
              <a:rPr lang="es-MX" sz="3600" dirty="0">
                <a:solidFill>
                  <a:schemeClr val="bg1"/>
                </a:solidFill>
              </a:rPr>
              <a:t> en Python son un tipo de dato formado por cadenas (o secuencias) de caracteres de cualquier tipo, formando un texto. </a:t>
            </a:r>
          </a:p>
          <a:p>
            <a:pPr>
              <a:lnSpc>
                <a:spcPct val="90000"/>
              </a:lnSpc>
              <a:spcAft>
                <a:spcPts val="600"/>
              </a:spcAft>
            </a:pPr>
            <a:endParaRPr lang="en-US" sz="4400" i="1" dirty="0">
              <a:solidFill>
                <a:schemeClr val="bg1"/>
              </a:solidFill>
            </a:endParaRPr>
          </a:p>
          <a:p>
            <a:pPr>
              <a:lnSpc>
                <a:spcPct val="90000"/>
              </a:lnSpc>
              <a:spcAft>
                <a:spcPts val="600"/>
              </a:spcAft>
            </a:pPr>
            <a:endParaRPr lang="en-US" sz="4400" i="1" dirty="0">
              <a:solidFill>
                <a:schemeClr val="bg1"/>
              </a:solidFill>
            </a:endParaRPr>
          </a:p>
        </p:txBody>
      </p:sp>
      <p:graphicFrame>
        <p:nvGraphicFramePr>
          <p:cNvPr id="25" name="CuadroTexto 5">
            <a:extLst>
              <a:ext uri="{FF2B5EF4-FFF2-40B4-BE49-F238E27FC236}">
                <a16:creationId xmlns:a16="http://schemas.microsoft.com/office/drawing/2014/main" id="{CB3D8F93-BB0A-1F6B-D8CE-17E05DEA06B7}"/>
              </a:ext>
            </a:extLst>
          </p:cNvPr>
          <p:cNvGraphicFramePr/>
          <p:nvPr>
            <p:extLst>
              <p:ext uri="{D42A27DB-BD31-4B8C-83A1-F6EECF244321}">
                <p14:modId xmlns:p14="http://schemas.microsoft.com/office/powerpoint/2010/main" val="57303308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4">
            <a:extLst>
              <a:ext uri="{FF2B5EF4-FFF2-40B4-BE49-F238E27FC236}">
                <a16:creationId xmlns:a16="http://schemas.microsoft.com/office/drawing/2014/main" id="{6EE87B0C-FCE1-0F46-6248-D496B70DC61C}"/>
              </a:ext>
            </a:extLst>
          </p:cNvPr>
          <p:cNvSpPr>
            <a:spLocks noChangeArrowheads="1"/>
          </p:cNvSpPr>
          <p:nvPr/>
        </p:nvSpPr>
        <p:spPr bwMode="auto">
          <a:xfrm>
            <a:off x="4776788" y="647699"/>
            <a:ext cx="6780213" cy="15113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0" i="0" u="none" strike="noStrike" cap="none" normalizeH="0" baseline="0" dirty="0">
                <a:ln>
                  <a:noFill/>
                </a:ln>
                <a:solidFill>
                  <a:srgbClr val="1C1D1F"/>
                </a:solidFill>
                <a:effectLst/>
                <a:latin typeface="udemy sans"/>
              </a:rPr>
              <a:t>Crea un código que le permita ingresar una respuesta al usuario, haciéndole la siguiente pregunta:</a:t>
            </a:r>
            <a:endParaRPr kumimoji="0" lang="es-MX" altLang="es-MX" sz="26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1" i="0" u="none" strike="noStrike" cap="none" normalizeH="0" baseline="0" dirty="0">
                <a:ln>
                  <a:noFill/>
                </a:ln>
                <a:solidFill>
                  <a:srgbClr val="B4690E"/>
                </a:solidFill>
                <a:effectLst/>
                <a:latin typeface="sfmono-regular"/>
              </a:rPr>
              <a:t>¿Qué estás estudiando?</a:t>
            </a:r>
            <a:endParaRPr kumimoji="0" lang="es-MX" altLang="es-MX" sz="26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3843A44-EECA-17DB-8EB6-CEC16A2A033F}"/>
              </a:ext>
            </a:extLst>
          </p:cNvPr>
          <p:cNvSpPr>
            <a:spLocks noChangeArrowheads="1"/>
          </p:cNvSpPr>
          <p:nvPr/>
        </p:nvSpPr>
        <p:spPr bwMode="auto">
          <a:xfrm>
            <a:off x="4776788" y="2227261"/>
            <a:ext cx="6780213" cy="15113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0" i="0" u="none" strike="noStrike" cap="none" normalizeH="0" baseline="0">
                <a:ln>
                  <a:noFill/>
                </a:ln>
                <a:solidFill>
                  <a:srgbClr val="1C1D1F"/>
                </a:solidFill>
                <a:effectLst/>
                <a:latin typeface="udemy sans"/>
              </a:rPr>
              <a:t>Crea un código que le permita ingresar una respuesta al usuario, haciéndole la siguiente pregunta:</a:t>
            </a:r>
            <a:endParaRPr kumimoji="0" lang="es-MX" altLang="es-MX" sz="2600" b="0" i="0" u="none" strike="noStrike" cap="none" normalizeH="0" baseline="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1" i="0" u="none" strike="noStrike" cap="none" normalizeH="0" baseline="0">
                <a:ln>
                  <a:noFill/>
                </a:ln>
                <a:solidFill>
                  <a:srgbClr val="B4690E"/>
                </a:solidFill>
                <a:effectLst/>
                <a:latin typeface="sfmono-regular"/>
              </a:rPr>
              <a:t>¿En qué país vives?</a:t>
            </a:r>
            <a:endParaRPr kumimoji="0" lang="es-MX" altLang="es-MX" sz="26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7F7354E0-B00A-2C9E-C32B-1A95F35024D0}"/>
              </a:ext>
            </a:extLst>
          </p:cNvPr>
          <p:cNvSpPr>
            <a:spLocks noChangeArrowheads="1"/>
          </p:cNvSpPr>
          <p:nvPr/>
        </p:nvSpPr>
        <p:spPr bwMode="auto">
          <a:xfrm>
            <a:off x="4776788" y="3798888"/>
            <a:ext cx="6780213" cy="2411413"/>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s-MX" altLang="es-MX" sz="2600" b="0" i="0" u="none" strike="noStrike" cap="none" normalizeH="0" baseline="0">
                <a:ln>
                  <a:noFill/>
                </a:ln>
                <a:solidFill>
                  <a:srgbClr val="1C1D1F"/>
                </a:solidFill>
                <a:effectLst/>
                <a:latin typeface="udemy sans"/>
              </a:rPr>
              <a:t>Crea un código que muestre en pantalla el nombre completo del usuario, permitiéndole ingresar su nombre y apellido con las siguientes instrucciones:</a:t>
            </a:r>
            <a:endParaRPr kumimoji="0" lang="es-MX" altLang="es-MX" sz="26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AutoNum type="arabicPeriod"/>
              <a:tabLst/>
            </a:pPr>
            <a:r>
              <a:rPr kumimoji="0" lang="es-MX" altLang="es-MX" sz="2600" b="0" i="0" u="none" strike="noStrike" cap="none" normalizeH="0" baseline="0">
                <a:ln>
                  <a:noFill/>
                </a:ln>
                <a:solidFill>
                  <a:srgbClr val="1C1D1F"/>
                </a:solidFill>
                <a:effectLst/>
                <a:latin typeface="sfmono-regular"/>
              </a:rPr>
              <a:t>Escribe tu nombre:</a:t>
            </a:r>
          </a:p>
          <a:p>
            <a:pPr marL="0" marR="0" lvl="0" indent="0" algn="l" defTabSz="914400" rtl="0" eaLnBrk="0" fontAlgn="base" latinLnBrk="0" hangingPunct="0">
              <a:spcBef>
                <a:spcPct val="0"/>
              </a:spcBef>
              <a:spcAft>
                <a:spcPts val="600"/>
              </a:spcAft>
              <a:buClrTx/>
              <a:buSzTx/>
              <a:buFontTx/>
              <a:buAutoNum type="arabicPeriod" startAt="2"/>
              <a:tabLst/>
            </a:pPr>
            <a:r>
              <a:rPr kumimoji="0" lang="es-MX" altLang="es-MX" sz="2600" b="0" i="0" u="none" strike="noStrike" cap="none" normalizeH="0" baseline="0">
                <a:ln>
                  <a:noFill/>
                </a:ln>
                <a:solidFill>
                  <a:srgbClr val="1C1D1F"/>
                </a:solidFill>
                <a:effectLst/>
                <a:latin typeface="sfmono-regular"/>
              </a:rPr>
              <a:t>Escribe tu apellido:</a:t>
            </a:r>
          </a:p>
          <a:p>
            <a:pPr marL="0" marR="0" lvl="0" indent="0" algn="l" defTabSz="914400" rtl="0" eaLnBrk="0" fontAlgn="base" latinLnBrk="0" hangingPunct="0">
              <a:spcBef>
                <a:spcPct val="0"/>
              </a:spcBef>
              <a:spcAft>
                <a:spcPts val="600"/>
              </a:spcAft>
              <a:buClrTx/>
              <a:buSzTx/>
              <a:buFontTx/>
              <a:buNone/>
              <a:tabLst/>
            </a:pPr>
            <a:endParaRPr kumimoji="0" lang="es-MX" altLang="es-MX" sz="2600" b="0" i="0" u="none" strike="noStrike" cap="none" normalizeH="0" baseline="0">
              <a:ln>
                <a:noFill/>
              </a:ln>
              <a:solidFill>
                <a:schemeClr val="tx1"/>
              </a:solidFill>
              <a:effectLst/>
              <a:latin typeface="Arial" panose="020B0604020202020204" pitchFamily="34" charset="0"/>
            </a:endParaRPr>
          </a:p>
        </p:txBody>
      </p:sp>
      <p:sp>
        <p:nvSpPr>
          <p:cNvPr id="3" name="Marcador de pie de página 2">
            <a:extLst>
              <a:ext uri="{FF2B5EF4-FFF2-40B4-BE49-F238E27FC236}">
                <a16:creationId xmlns:a16="http://schemas.microsoft.com/office/drawing/2014/main" id="{6C63A45E-812E-B6DD-2B24-FE766BA7D169}"/>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D74E3371-7778-E730-8DBC-821E70A4D0C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6</a:t>
            </a:fld>
            <a:endParaRPr lang="en-US">
              <a:solidFill>
                <a:schemeClr val="tx1">
                  <a:alpha val="80000"/>
                </a:schemeClr>
              </a:solidFill>
            </a:endParaRPr>
          </a:p>
        </p:txBody>
      </p:sp>
      <p:sp>
        <p:nvSpPr>
          <p:cNvPr id="12" name="Título 11">
            <a:extLst>
              <a:ext uri="{FF2B5EF4-FFF2-40B4-BE49-F238E27FC236}">
                <a16:creationId xmlns:a16="http://schemas.microsoft.com/office/drawing/2014/main" id="{D294B1CF-2354-C6CD-9DDC-34C972E536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Ejercicios String</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spTree>
    <p:extLst>
      <p:ext uri="{BB962C8B-B14F-4D97-AF65-F5344CB8AC3E}">
        <p14:creationId xmlns:p14="http://schemas.microsoft.com/office/powerpoint/2010/main" val="303878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87577757-EC53-DF18-1B2F-0A2E814CC40A}"/>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6678AD23-E956-7681-AC0A-98F5749850A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
        <p:nvSpPr>
          <p:cNvPr id="5" name="CuadroTexto 4">
            <a:extLst>
              <a:ext uri="{FF2B5EF4-FFF2-40B4-BE49-F238E27FC236}">
                <a16:creationId xmlns:a16="http://schemas.microsoft.com/office/drawing/2014/main" id="{EDEA3F54-91CC-B3F8-C9A6-5D49421B62E2}"/>
              </a:ext>
            </a:extLst>
          </p:cNvPr>
          <p:cNvSpPr txBox="1"/>
          <p:nvPr/>
        </p:nvSpPr>
        <p:spPr>
          <a:xfrm>
            <a:off x="4287519" y="718456"/>
            <a:ext cx="7170083" cy="3493264"/>
          </a:xfrm>
          <a:prstGeom prst="rect">
            <a:avLst/>
          </a:prstGeom>
          <a:noFill/>
        </p:spPr>
        <p:txBody>
          <a:bodyPr wrap="square">
            <a:spAutoFit/>
          </a:bodyPr>
          <a:lstStyle/>
          <a:p>
            <a:pPr>
              <a:spcAft>
                <a:spcPts val="600"/>
              </a:spcAft>
            </a:pPr>
            <a:r>
              <a:rPr lang="es-MX" sz="2800" dirty="0"/>
              <a:t>Input("Dime tu nombre: ") </a:t>
            </a:r>
          </a:p>
          <a:p>
            <a:pPr>
              <a:spcAft>
                <a:spcPts val="600"/>
              </a:spcAft>
            </a:pPr>
            <a:endParaRPr lang="es-MX" sz="2800" dirty="0"/>
          </a:p>
          <a:p>
            <a:pPr>
              <a:spcAft>
                <a:spcPts val="600"/>
              </a:spcAft>
            </a:pPr>
            <a:r>
              <a:rPr lang="es-MX" sz="2800" dirty="0"/>
              <a:t>&gt;&gt; Dime tu nombre: |</a:t>
            </a:r>
          </a:p>
          <a:p>
            <a:pPr>
              <a:spcAft>
                <a:spcPts val="600"/>
              </a:spcAft>
            </a:pPr>
            <a:r>
              <a:rPr lang="es-MX" sz="2800" dirty="0"/>
              <a:t>print("Tu nombre es " + input("Dime tu nombre: ")) </a:t>
            </a:r>
          </a:p>
          <a:p>
            <a:pPr>
              <a:spcAft>
                <a:spcPts val="600"/>
              </a:spcAft>
            </a:pPr>
            <a:r>
              <a:rPr lang="es-MX" sz="2800" dirty="0"/>
              <a:t>&gt;&gt; Dime tu nombre: Federico </a:t>
            </a:r>
          </a:p>
          <a:p>
            <a:pPr>
              <a:spcAft>
                <a:spcPts val="600"/>
              </a:spcAft>
            </a:pPr>
            <a:r>
              <a:rPr lang="es-MX" sz="2800" dirty="0"/>
              <a:t>&gt;&gt; Tu nombre es Federico</a:t>
            </a:r>
          </a:p>
        </p:txBody>
      </p:sp>
      <p:graphicFrame>
        <p:nvGraphicFramePr>
          <p:cNvPr id="9" name="Marcador de texto 6">
            <a:extLst>
              <a:ext uri="{FF2B5EF4-FFF2-40B4-BE49-F238E27FC236}">
                <a16:creationId xmlns:a16="http://schemas.microsoft.com/office/drawing/2014/main" id="{3F4FBAC7-28FD-5877-D401-F3985C90A3E8}"/>
              </a:ext>
            </a:extLst>
          </p:cNvPr>
          <p:cNvGraphicFramePr/>
          <p:nvPr>
            <p:extLst>
              <p:ext uri="{D42A27DB-BD31-4B8C-83A1-F6EECF244321}">
                <p14:modId xmlns:p14="http://schemas.microsoft.com/office/powerpoint/2010/main" val="2266587679"/>
              </p:ext>
            </p:extLst>
          </p:nvPr>
        </p:nvGraphicFramePr>
        <p:xfrm>
          <a:off x="4539143" y="4562668"/>
          <a:ext cx="6666833" cy="1892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9F2F1EBB-A0C4-C74A-E549-29BC8EC98125}"/>
              </a:ext>
            </a:extLst>
          </p:cNvPr>
          <p:cNvSpPr txBox="1"/>
          <p:nvPr/>
        </p:nvSpPr>
        <p:spPr>
          <a:xfrm>
            <a:off x="411163" y="174562"/>
            <a:ext cx="3489810" cy="6386364"/>
          </a:xfrm>
          <a:prstGeom prst="rect">
            <a:avLst/>
          </a:prstGeom>
          <a:noFill/>
        </p:spPr>
        <p:txBody>
          <a:bodyPr wrap="square">
            <a:spAutoFit/>
          </a:bodyPr>
          <a:lstStyle/>
          <a:p>
            <a:pPr>
              <a:spcAft>
                <a:spcPts val="600"/>
              </a:spcAft>
            </a:pPr>
            <a:r>
              <a:rPr lang="es-MX" sz="2400" i="1" dirty="0">
                <a:solidFill>
                  <a:schemeClr val="bg1"/>
                </a:solidFill>
              </a:rPr>
              <a:t>Input</a:t>
            </a:r>
          </a:p>
          <a:p>
            <a:pPr>
              <a:spcAft>
                <a:spcPts val="600"/>
              </a:spcAft>
            </a:pPr>
            <a:endParaRPr lang="es-MX" sz="2400" i="1" dirty="0">
              <a:solidFill>
                <a:schemeClr val="bg1"/>
              </a:solidFill>
            </a:endParaRPr>
          </a:p>
          <a:p>
            <a:pPr>
              <a:spcAft>
                <a:spcPts val="600"/>
              </a:spcAft>
            </a:pPr>
            <a:r>
              <a:rPr lang="es-MX" sz="2400" dirty="0">
                <a:solidFill>
                  <a:schemeClr val="bg1"/>
                </a:solidFill>
              </a:rPr>
              <a:t>Función que permite al usuario introducir información por medio del teclado al ejecutarse, otorgándole una instrucción acerca del ingreso solicitado. El código continuará ejecutándose luego de que el usuario realice la acción.</a:t>
            </a:r>
          </a:p>
          <a:p>
            <a:pPr>
              <a:spcAft>
                <a:spcPts val="600"/>
              </a:spcAft>
            </a:pPr>
            <a:endParaRPr lang="es-MX" sz="2400" i="1" dirty="0">
              <a:solidFill>
                <a:schemeClr val="bg1"/>
              </a:solidFill>
            </a:endParaRPr>
          </a:p>
          <a:p>
            <a:pPr>
              <a:spcAft>
                <a:spcPts val="600"/>
              </a:spcAft>
            </a:pPr>
            <a:endParaRPr lang="es-MX" sz="2400" i="1" dirty="0">
              <a:solidFill>
                <a:schemeClr val="bg1"/>
              </a:solidFill>
            </a:endParaRPr>
          </a:p>
          <a:p>
            <a:pPr>
              <a:spcAft>
                <a:spcPts val="600"/>
              </a:spcAft>
            </a:pPr>
            <a:endParaRPr lang="es-MX" sz="2400" i="1" dirty="0">
              <a:solidFill>
                <a:schemeClr val="bg1"/>
              </a:solidFill>
            </a:endParaRPr>
          </a:p>
        </p:txBody>
      </p:sp>
    </p:spTree>
    <p:extLst>
      <p:ext uri="{BB962C8B-B14F-4D97-AF65-F5344CB8AC3E}">
        <p14:creationId xmlns:p14="http://schemas.microsoft.com/office/powerpoint/2010/main" val="40692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33A71-36C5-84B2-9FFB-A05E36319CD4}"/>
              </a:ext>
            </a:extLst>
          </p:cNvPr>
          <p:cNvSpPr>
            <a:spLocks noGrp="1"/>
          </p:cNvSpPr>
          <p:nvPr>
            <p:ph type="title"/>
          </p:nvPr>
        </p:nvSpPr>
        <p:spPr/>
        <p:txBody>
          <a:bodyPr>
            <a:normAutofit fontScale="90000"/>
          </a:bodyPr>
          <a:lstStyle/>
          <a:p>
            <a:r>
              <a:rPr lang="es-MX" sz="9600" dirty="0">
                <a:solidFill>
                  <a:schemeClr val="bg1"/>
                </a:solidFill>
              </a:rPr>
              <a:t>Quiz</a:t>
            </a:r>
          </a:p>
        </p:txBody>
      </p:sp>
      <p:graphicFrame>
        <p:nvGraphicFramePr>
          <p:cNvPr id="14" name="Marcador de contenido 3">
            <a:extLst>
              <a:ext uri="{FF2B5EF4-FFF2-40B4-BE49-F238E27FC236}">
                <a16:creationId xmlns:a16="http://schemas.microsoft.com/office/drawing/2014/main" id="{9D115A98-02D2-2A8A-23CB-9B390A0CD3DF}"/>
              </a:ext>
            </a:extLst>
          </p:cNvPr>
          <p:cNvGraphicFramePr>
            <a:graphicFrameLocks noGrp="1"/>
          </p:cNvGraphicFramePr>
          <p:nvPr>
            <p:ph sz="half" idx="2"/>
            <p:extLst>
              <p:ext uri="{D42A27DB-BD31-4B8C-83A1-F6EECF244321}">
                <p14:modId xmlns:p14="http://schemas.microsoft.com/office/powerpoint/2010/main" val="2619150417"/>
              </p:ext>
            </p:extLst>
          </p:nvPr>
        </p:nvGraphicFramePr>
        <p:xfrm>
          <a:off x="6172199" y="1825625"/>
          <a:ext cx="5976455"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pie de página 4">
            <a:extLst>
              <a:ext uri="{FF2B5EF4-FFF2-40B4-BE49-F238E27FC236}">
                <a16:creationId xmlns:a16="http://schemas.microsoft.com/office/drawing/2014/main" id="{261F498E-DD7B-34F0-9ECC-33285CED45C0}"/>
              </a:ext>
            </a:extLst>
          </p:cNvPr>
          <p:cNvSpPr>
            <a:spLocks noGrp="1"/>
          </p:cNvSpPr>
          <p:nvPr>
            <p:ph type="ftr" sz="quarter" idx="11"/>
          </p:nvPr>
        </p:nvSpPr>
        <p:spPr/>
        <p:txBody>
          <a:bodyPr/>
          <a:lstStyle/>
          <a:p>
            <a:r>
              <a:rPr lang="es-MX" dirty="0"/>
              <a:t>Arabots </a:t>
            </a:r>
            <a:r>
              <a:rPr lang="es-MX" dirty="0" err="1"/>
              <a:t>Robotics</a:t>
            </a:r>
            <a:endParaRPr lang="es-MX" dirty="0"/>
          </a:p>
        </p:txBody>
      </p:sp>
      <p:sp>
        <p:nvSpPr>
          <p:cNvPr id="6" name="Marcador de número de diapositiva 5">
            <a:extLst>
              <a:ext uri="{FF2B5EF4-FFF2-40B4-BE49-F238E27FC236}">
                <a16:creationId xmlns:a16="http://schemas.microsoft.com/office/drawing/2014/main" id="{86A3C12D-B4F0-9424-C23F-B3A21A6E772E}"/>
              </a:ext>
            </a:extLst>
          </p:cNvPr>
          <p:cNvSpPr>
            <a:spLocks noGrp="1"/>
          </p:cNvSpPr>
          <p:nvPr>
            <p:ph type="sldNum" sz="quarter" idx="12"/>
          </p:nvPr>
        </p:nvSpPr>
        <p:spPr/>
        <p:txBody>
          <a:bodyPr/>
          <a:lstStyle/>
          <a:p>
            <a:fld id="{4EA4A3B0-B5DF-4E2B-B48F-E4B7B7872040}" type="slidenum">
              <a:rPr lang="es-MX" smtClean="0"/>
              <a:t>8</a:t>
            </a:fld>
            <a:endParaRPr lang="es-MX"/>
          </a:p>
        </p:txBody>
      </p:sp>
      <p:sp>
        <p:nvSpPr>
          <p:cNvPr id="8" name="CuadroTexto 7">
            <a:extLst>
              <a:ext uri="{FF2B5EF4-FFF2-40B4-BE49-F238E27FC236}">
                <a16:creationId xmlns:a16="http://schemas.microsoft.com/office/drawing/2014/main" id="{20507936-DE54-0BFC-87B4-594BBD5EB8B6}"/>
              </a:ext>
            </a:extLst>
          </p:cNvPr>
          <p:cNvSpPr txBox="1"/>
          <p:nvPr/>
        </p:nvSpPr>
        <p:spPr>
          <a:xfrm>
            <a:off x="404769" y="2004968"/>
            <a:ext cx="5257800" cy="5016758"/>
          </a:xfrm>
          <a:prstGeom prst="rect">
            <a:avLst/>
          </a:prstGeom>
          <a:noFill/>
        </p:spPr>
        <p:txBody>
          <a:bodyPr wrap="square">
            <a:spAutoFit/>
          </a:bodyPr>
          <a:lstStyle/>
          <a:p>
            <a:pPr marL="342900" indent="-342900">
              <a:buFont typeface="+mj-lt"/>
              <a:buAutoNum type="arabicPeriod"/>
            </a:pPr>
            <a:r>
              <a:rPr lang="es-MX" b="0" i="0" dirty="0">
                <a:solidFill>
                  <a:schemeClr val="bg1"/>
                </a:solidFill>
                <a:effectLst/>
                <a:latin typeface="udemy sans"/>
              </a:rPr>
              <a:t>¿Cual de las siguientes funciones permite mostrar en pantalla su argumento?</a:t>
            </a:r>
          </a:p>
          <a:p>
            <a:pPr marL="342900" indent="-342900">
              <a:buFont typeface="+mj-lt"/>
              <a:buAutoNum type="arabicPeriod"/>
            </a:pPr>
            <a:r>
              <a:rPr lang="es-MX" b="0" i="0" dirty="0">
                <a:solidFill>
                  <a:schemeClr val="bg1"/>
                </a:solidFill>
                <a:effectLst/>
                <a:latin typeface="udemy sans"/>
              </a:rPr>
              <a:t>¿Cual de las siguientes funciones permite obtener información del teclado por parte del usuario?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MX" altLang="es-MX" b="0" i="0" u="none" strike="noStrike" cap="none" normalizeH="0" baseline="0" dirty="0">
                <a:ln>
                  <a:noFill/>
                </a:ln>
                <a:solidFill>
                  <a:schemeClr val="bg1"/>
                </a:solidFill>
                <a:effectLst/>
                <a:latin typeface="udemy sans"/>
              </a:rPr>
              <a:t>¿Qué se mostrará en pantalla al ejecutar la siguiente línea?</a:t>
            </a:r>
            <a:endParaRPr kumimoji="0" lang="es-MX" altLang="es-MX" b="0" i="0" u="none" strike="noStrike" cap="none" normalizeH="0" baseline="0" dirty="0">
              <a:ln>
                <a:noFill/>
              </a:ln>
              <a:solidFill>
                <a:schemeClr val="bg1"/>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s-MX" altLang="es-MX" b="0" i="0" u="none" strike="noStrike" cap="none" normalizeH="0" baseline="0" dirty="0" err="1">
                <a:ln>
                  <a:noFill/>
                </a:ln>
                <a:solidFill>
                  <a:srgbClr val="FFC000"/>
                </a:solidFill>
                <a:effectLst/>
                <a:latin typeface="sfmono-regular"/>
              </a:rPr>
              <a:t>print</a:t>
            </a:r>
            <a:r>
              <a:rPr kumimoji="0" lang="es-MX" altLang="es-MX" b="0" i="0" u="none" strike="noStrike" cap="none" normalizeH="0" baseline="0" dirty="0">
                <a:ln>
                  <a:noFill/>
                </a:ln>
                <a:solidFill>
                  <a:srgbClr val="FFC000"/>
                </a:solidFill>
                <a:effectLst/>
                <a:latin typeface="sfmono-regular"/>
              </a:rPr>
              <a:t>(220+35)</a:t>
            </a:r>
          </a:p>
          <a:p>
            <a:pPr marL="342900" indent="-342900">
              <a:buFont typeface="+mj-lt"/>
              <a:buAutoNum type="arabicPeriod"/>
            </a:pPr>
            <a:r>
              <a:rPr lang="es-MX" b="0" i="0" dirty="0">
                <a:solidFill>
                  <a:schemeClr val="bg1"/>
                </a:solidFill>
                <a:effectLst/>
                <a:latin typeface="udemy sans"/>
              </a:rPr>
              <a:t>¿Qué se mostrará en pantalla al ejecutar la siguiente línea? </a:t>
            </a:r>
          </a:p>
          <a:p>
            <a:pPr marL="800100" lvl="1" indent="-342900">
              <a:buFont typeface="Arial" panose="020B0604020202020204" pitchFamily="34" charset="0"/>
              <a:buChar char="•"/>
            </a:pPr>
            <a:r>
              <a:rPr lang="es-MX" dirty="0" err="1">
                <a:solidFill>
                  <a:srgbClr val="FFC000"/>
                </a:solidFill>
              </a:rPr>
              <a:t>print</a:t>
            </a:r>
            <a:r>
              <a:rPr lang="es-MX" dirty="0">
                <a:solidFill>
                  <a:srgbClr val="FFC000"/>
                </a:solidFill>
              </a:rPr>
              <a:t>(“220” + “35”)</a:t>
            </a:r>
          </a:p>
          <a:p>
            <a:pPr marL="342900" indent="-342900">
              <a:buFont typeface="+mj-lt"/>
              <a:buAutoNum type="arabicPeriod"/>
            </a:pPr>
            <a:r>
              <a:rPr lang="es-MX" b="0" i="0" dirty="0">
                <a:solidFill>
                  <a:schemeClr val="bg1"/>
                </a:solidFill>
                <a:effectLst/>
                <a:latin typeface="udemy sans"/>
              </a:rPr>
              <a:t>La función input() permite obtener información ingresada por el usuario, y la almacena para ser utilizada posteriormente. ¿Verdadero o Falso?</a:t>
            </a:r>
            <a:endParaRPr lang="es-MX" dirty="0">
              <a:solidFill>
                <a:schemeClr val="bg1"/>
              </a:solidFill>
            </a:endParaRPr>
          </a:p>
          <a:p>
            <a:pPr marL="0" indent="0">
              <a:buNone/>
            </a:pPr>
            <a:endParaRPr lang="es-MX" sz="4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800" b="0" i="0" u="none" strike="noStrike" cap="none" normalizeH="0" baseline="0" dirty="0">
              <a:ln>
                <a:noFill/>
              </a:ln>
              <a:solidFill>
                <a:schemeClr val="tx1"/>
              </a:solidFill>
              <a:effectLst/>
              <a:latin typeface="Arial" panose="020B0604020202020204" pitchFamily="34" charset="0"/>
            </a:endParaRPr>
          </a:p>
          <a:p>
            <a:endParaRPr lang="es-MX" b="0" i="0" dirty="0">
              <a:solidFill>
                <a:srgbClr val="1C1D1F"/>
              </a:solidFill>
              <a:effectLst/>
              <a:latin typeface="udemy sans"/>
            </a:endParaRPr>
          </a:p>
        </p:txBody>
      </p:sp>
    </p:spTree>
    <p:extLst>
      <p:ext uri="{BB962C8B-B14F-4D97-AF65-F5344CB8AC3E}">
        <p14:creationId xmlns:p14="http://schemas.microsoft.com/office/powerpoint/2010/main" val="392444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Script de ordenador en una pantalla">
            <a:extLst>
              <a:ext uri="{FF2B5EF4-FFF2-40B4-BE49-F238E27FC236}">
                <a16:creationId xmlns:a16="http://schemas.microsoft.com/office/drawing/2014/main" id="{B00B9A35-4BC6-018A-5517-14E771999C3D}"/>
              </a:ext>
            </a:extLst>
          </p:cNvPr>
          <p:cNvPicPr>
            <a:picLocks noChangeAspect="1"/>
          </p:cNvPicPr>
          <p:nvPr/>
        </p:nvPicPr>
        <p:blipFill rotWithShape="1">
          <a:blip r:embed="rId2"/>
          <a:srcRect t="6849" r="23298" b="2242"/>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AD21B4-AE8E-796E-25FF-E40BD3D4349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300" i="1"/>
              <a:t>Proyecto 1</a:t>
            </a:r>
            <a:br>
              <a:rPr lang="en-US" sz="2300" i="1"/>
            </a:br>
            <a:r>
              <a:rPr lang="en-US" sz="2300" i="1"/>
              <a:t>Vas a crear un código en Python que le pida a tu amigo que responda dos preguntas que requieran una sola palabra cada una y que luego le muestre en pantalla esas palabras combinadas, para formar una marca creativa.</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pie de página 3">
            <a:extLst>
              <a:ext uri="{FF2B5EF4-FFF2-40B4-BE49-F238E27FC236}">
                <a16:creationId xmlns:a16="http://schemas.microsoft.com/office/drawing/2014/main" id="{2E0FDD83-CE8C-0AB9-66F0-588CFCA38A1A}"/>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Arabots Robotics</a:t>
            </a:r>
          </a:p>
        </p:txBody>
      </p:sp>
      <p:sp>
        <p:nvSpPr>
          <p:cNvPr id="5" name="Marcador de número de diapositiva 4">
            <a:extLst>
              <a:ext uri="{FF2B5EF4-FFF2-40B4-BE49-F238E27FC236}">
                <a16:creationId xmlns:a16="http://schemas.microsoft.com/office/drawing/2014/main" id="{754C1919-2780-B20F-2571-9BBBF5FD53A6}"/>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EA4A3B0-B5DF-4E2B-B48F-E4B7B7872040}" type="slidenum">
              <a:rPr lang="en-US">
                <a:solidFill>
                  <a:schemeClr val="bg1"/>
                </a:solidFill>
                <a:latin typeface="Calibri" panose="020F0502020204030204"/>
              </a:rPr>
              <a:pPr>
                <a:spcAft>
                  <a:spcPts val="600"/>
                </a:spcAft>
                <a:defRPr/>
              </a:pPr>
              <a:t>9</a:t>
            </a:fld>
            <a:endParaRPr lang="en-US">
              <a:solidFill>
                <a:schemeClr val="bg1"/>
              </a:solidFill>
              <a:latin typeface="Calibri" panose="020F0502020204030204"/>
            </a:endParaRPr>
          </a:p>
        </p:txBody>
      </p:sp>
    </p:spTree>
    <p:extLst>
      <p:ext uri="{BB962C8B-B14F-4D97-AF65-F5344CB8AC3E}">
        <p14:creationId xmlns:p14="http://schemas.microsoft.com/office/powerpoint/2010/main" val="12329641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5393</TotalTime>
  <Words>2551</Words>
  <Application>Microsoft Office PowerPoint</Application>
  <PresentationFormat>Panorámica</PresentationFormat>
  <Paragraphs>284</Paragraphs>
  <Slides>34</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Arial</vt:lpstr>
      <vt:lpstr>Calibri</vt:lpstr>
      <vt:lpstr>Calibri Light</vt:lpstr>
      <vt:lpstr>sfmono-regular</vt:lpstr>
      <vt:lpstr>udemy sans</vt:lpstr>
      <vt:lpstr>Tema de Office</vt:lpstr>
      <vt:lpstr>Presentación de PowerPoint</vt:lpstr>
      <vt:lpstr>Print() Declaración que al ejecutarse muestra (o imprime) en pantalla el argumento que se introduce dentro de los paréntesis.  </vt:lpstr>
      <vt:lpstr>Práctica Print 1 .</vt:lpstr>
      <vt:lpstr>Ejercios Print</vt:lpstr>
      <vt:lpstr>Presentación de PowerPoint</vt:lpstr>
      <vt:lpstr>Ejercicios String </vt:lpstr>
      <vt:lpstr>Presentación de PowerPoint</vt:lpstr>
      <vt:lpstr>Quiz</vt:lpstr>
      <vt:lpstr>Proyecto 1 Vas a crear un código en Python que le pida a tu amigo que responda dos preguntas que requieran una sola palabra cada una y que luego le muestre en pantalla esas palabras combinadas, para formar una marca creativa.</vt:lpstr>
      <vt:lpstr>Clase 2</vt:lpstr>
      <vt:lpstr>Tipos de datos </vt:lpstr>
      <vt:lpstr>Presentación de PowerPoint</vt:lpstr>
      <vt:lpstr>Presentación de PowerPoint</vt:lpstr>
      <vt:lpstr>Ejercicios Variables</vt:lpstr>
      <vt:lpstr>Presentación de PowerPoint</vt:lpstr>
      <vt:lpstr>Presentación de PowerPoint</vt:lpstr>
      <vt:lpstr>Presentación de PowerPoint</vt:lpstr>
      <vt:lpstr>Presentación de PowerPoint</vt:lpstr>
      <vt:lpstr>Ejercicios Variables</vt:lpstr>
      <vt:lpstr>Presentación de PowerPoint</vt:lpstr>
      <vt:lpstr>Presentación de PowerPoint</vt:lpstr>
      <vt:lpstr>Presentación de PowerPoint</vt:lpstr>
      <vt:lpstr>Ejercicios Operadores</vt:lpstr>
      <vt:lpstr>redondeo</vt:lpstr>
      <vt:lpstr>Ejercicios redondeo</vt:lpstr>
      <vt:lpstr>Quiz 2</vt:lpstr>
      <vt:lpstr>Los sets pueden contener valores duplicados.?</vt:lpstr>
      <vt:lpstr>Supón que ejecutamos el siguiente código:  num1 = 10 num2 = 25 num1 = num2 ¿Cuál será el valor de num1 y num2 al finalizar?</vt:lpstr>
      <vt:lpstr>¿De qué tipo es el resultado de la siguiente suma?  print(type(7.5 + 2.5))</vt:lpstr>
      <vt:lpstr>Dada una variable llamada num1, con un valor de 13.87:  num1 = 13.87  Las siguientes líneas en Python, arrojarían el mismo resultado:  print(round(num1)) print(int(num1))</vt:lpstr>
      <vt:lpstr>¿De qué tipo es el valor de la variable num1?  num1 = round(13/2,0)</vt:lpstr>
      <vt:lpstr>¿Cuál de los siguientes operadores me ayudaría a detectar si un valor es par o impar?  / // % **0.5</vt:lpstr>
      <vt:lpstr>Proyecto2</vt:lpstr>
      <vt:lpstr>Esto no es un programa complejo, pero es entendible que pueda complicarse cuando estás aprendiendo. Por más que lo que has aprendido hasta ahora es muy simple, ponerlo todo junto en un solo programa puede ser complejo, por lo que te doy un par de ayudas: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Rodriguez Rodriguez</dc:creator>
  <cp:lastModifiedBy>Rodrigo Rodriguez Rodriguez</cp:lastModifiedBy>
  <cp:revision>4</cp:revision>
  <dcterms:created xsi:type="dcterms:W3CDTF">2022-09-23T20:45:01Z</dcterms:created>
  <dcterms:modified xsi:type="dcterms:W3CDTF">2022-10-08T08:48:39Z</dcterms:modified>
</cp:coreProperties>
</file>