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6" r:id="rId3"/>
    <p:sldId id="265" r:id="rId4"/>
    <p:sldId id="274" r:id="rId5"/>
    <p:sldId id="258" r:id="rId6"/>
    <p:sldId id="275" r:id="rId7"/>
    <p:sldId id="259" r:id="rId8"/>
    <p:sldId id="264" r:id="rId9"/>
    <p:sldId id="263" r:id="rId10"/>
    <p:sldId id="276" r:id="rId11"/>
    <p:sldId id="273" r:id="rId12"/>
    <p:sldId id="261" r:id="rId13"/>
    <p:sldId id="262" r:id="rId14"/>
    <p:sldId id="267" r:id="rId15"/>
    <p:sldId id="268" r:id="rId16"/>
    <p:sldId id="269" r:id="rId17"/>
    <p:sldId id="270" r:id="rId18"/>
    <p:sldId id="271" r:id="rId1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FD9E85-9719-488F-AE84-B39A6DACCCCC}" v="99" dt="2022-10-07T17:49:07.8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E51E3E-71F4-4FDC-8102-DB7FA0A183C9}" type="doc">
      <dgm:prSet loTypeId="urn:microsoft.com/office/officeart/2008/layout/LinedList" loCatId="list" qsTypeId="urn:microsoft.com/office/officeart/2005/8/quickstyle/simple4" qsCatId="simple" csTypeId="urn:microsoft.com/office/officeart/2005/8/colors/accent0_3" csCatId="mainScheme"/>
      <dgm:spPr/>
      <dgm:t>
        <a:bodyPr/>
        <a:lstStyle/>
        <a:p>
          <a:endParaRPr lang="en-US"/>
        </a:p>
      </dgm:t>
    </dgm:pt>
    <dgm:pt modelId="{2027C076-2112-4FAB-AE8C-1D0CD583180E}">
      <dgm:prSet/>
      <dgm:spPr/>
      <dgm:t>
        <a:bodyPr/>
        <a:lstStyle/>
        <a:p>
          <a:r>
            <a:rPr lang="es-MX" b="0" i="0" baseline="0"/>
            <a:t>Crea un código que imprima en pantalla la expresión</a:t>
          </a:r>
          <a:endParaRPr lang="en-US"/>
        </a:p>
      </dgm:t>
    </dgm:pt>
    <dgm:pt modelId="{3AF9EB5F-1B29-4B9C-96A1-ECCD1B716E0C}" type="parTrans" cxnId="{098AB865-A7DD-449F-92E3-8F3249D54D46}">
      <dgm:prSet/>
      <dgm:spPr/>
      <dgm:t>
        <a:bodyPr/>
        <a:lstStyle/>
        <a:p>
          <a:endParaRPr lang="en-US"/>
        </a:p>
      </dgm:t>
    </dgm:pt>
    <dgm:pt modelId="{2781F87F-4283-40F4-B4EB-044C2AD62CF1}" type="sibTrans" cxnId="{098AB865-A7DD-449F-92E3-8F3249D54D46}">
      <dgm:prSet/>
      <dgm:spPr/>
      <dgm:t>
        <a:bodyPr/>
        <a:lstStyle/>
        <a:p>
          <a:endParaRPr lang="en-US"/>
        </a:p>
      </dgm:t>
    </dgm:pt>
    <dgm:pt modelId="{BCF72D04-A31F-475C-8EAE-DCF529B033C9}">
      <dgm:prSet/>
      <dgm:spPr/>
      <dgm:t>
        <a:bodyPr/>
        <a:lstStyle/>
        <a:p>
          <a:r>
            <a:rPr lang="es-MX" b="1" i="0" baseline="0" dirty="0"/>
            <a:t>Me encanta estudiar Python</a:t>
          </a:r>
          <a:endParaRPr lang="en-US" dirty="0"/>
        </a:p>
      </dgm:t>
    </dgm:pt>
    <dgm:pt modelId="{96561F36-A0C1-40E0-90A5-EDFC5584E509}" type="parTrans" cxnId="{68EABF7B-958C-4572-A590-5CED05B51A9D}">
      <dgm:prSet/>
      <dgm:spPr/>
      <dgm:t>
        <a:bodyPr/>
        <a:lstStyle/>
        <a:p>
          <a:endParaRPr lang="en-US"/>
        </a:p>
      </dgm:t>
    </dgm:pt>
    <dgm:pt modelId="{A56DF0DB-1C13-427E-B66D-CF9A1CC6627F}" type="sibTrans" cxnId="{68EABF7B-958C-4572-A590-5CED05B51A9D}">
      <dgm:prSet/>
      <dgm:spPr/>
      <dgm:t>
        <a:bodyPr/>
        <a:lstStyle/>
        <a:p>
          <a:endParaRPr lang="en-US"/>
        </a:p>
      </dgm:t>
    </dgm:pt>
    <dgm:pt modelId="{F597D943-68D2-48C0-B628-C91CE5848057}" type="pres">
      <dgm:prSet presAssocID="{16E51E3E-71F4-4FDC-8102-DB7FA0A183C9}" presName="vert0" presStyleCnt="0">
        <dgm:presLayoutVars>
          <dgm:dir/>
          <dgm:animOne val="branch"/>
          <dgm:animLvl val="lvl"/>
        </dgm:presLayoutVars>
      </dgm:prSet>
      <dgm:spPr/>
    </dgm:pt>
    <dgm:pt modelId="{FEDC6059-8F16-4CB4-9538-BA9934996F7F}" type="pres">
      <dgm:prSet presAssocID="{2027C076-2112-4FAB-AE8C-1D0CD583180E}" presName="thickLine" presStyleLbl="alignNode1" presStyleIdx="0" presStyleCnt="2"/>
      <dgm:spPr/>
    </dgm:pt>
    <dgm:pt modelId="{7FC51D21-1993-40CE-A142-F9CCF9B1E2CF}" type="pres">
      <dgm:prSet presAssocID="{2027C076-2112-4FAB-AE8C-1D0CD583180E}" presName="horz1" presStyleCnt="0"/>
      <dgm:spPr/>
    </dgm:pt>
    <dgm:pt modelId="{40345906-98A0-4084-9104-AD1DBE854DDB}" type="pres">
      <dgm:prSet presAssocID="{2027C076-2112-4FAB-AE8C-1D0CD583180E}" presName="tx1" presStyleLbl="revTx" presStyleIdx="0" presStyleCnt="2"/>
      <dgm:spPr/>
    </dgm:pt>
    <dgm:pt modelId="{2CD88560-DEE7-4B64-977F-E9D507B2B151}" type="pres">
      <dgm:prSet presAssocID="{2027C076-2112-4FAB-AE8C-1D0CD583180E}" presName="vert1" presStyleCnt="0"/>
      <dgm:spPr/>
    </dgm:pt>
    <dgm:pt modelId="{9D2E597D-1E5D-40C8-B47E-F0AEEE996733}" type="pres">
      <dgm:prSet presAssocID="{BCF72D04-A31F-475C-8EAE-DCF529B033C9}" presName="thickLine" presStyleLbl="alignNode1" presStyleIdx="1" presStyleCnt="2"/>
      <dgm:spPr/>
    </dgm:pt>
    <dgm:pt modelId="{2E0044C2-9105-4147-8B75-A389D212A06D}" type="pres">
      <dgm:prSet presAssocID="{BCF72D04-A31F-475C-8EAE-DCF529B033C9}" presName="horz1" presStyleCnt="0"/>
      <dgm:spPr/>
    </dgm:pt>
    <dgm:pt modelId="{A4FDCE37-2D3D-423A-ACAE-3090C58FD9E3}" type="pres">
      <dgm:prSet presAssocID="{BCF72D04-A31F-475C-8EAE-DCF529B033C9}" presName="tx1" presStyleLbl="revTx" presStyleIdx="1" presStyleCnt="2"/>
      <dgm:spPr/>
    </dgm:pt>
    <dgm:pt modelId="{DFEA38A3-506F-4216-B764-43AD263200E8}" type="pres">
      <dgm:prSet presAssocID="{BCF72D04-A31F-475C-8EAE-DCF529B033C9}" presName="vert1" presStyleCnt="0"/>
      <dgm:spPr/>
    </dgm:pt>
  </dgm:ptLst>
  <dgm:cxnLst>
    <dgm:cxn modelId="{4B9C5605-41CC-4C0A-8366-F9FEBAEE257E}" type="presOf" srcId="{16E51E3E-71F4-4FDC-8102-DB7FA0A183C9}" destId="{F597D943-68D2-48C0-B628-C91CE5848057}" srcOrd="0" destOrd="0" presId="urn:microsoft.com/office/officeart/2008/layout/LinedList"/>
    <dgm:cxn modelId="{2A831C1D-AA9A-4EF7-A423-50DF99D1AA38}" type="presOf" srcId="{2027C076-2112-4FAB-AE8C-1D0CD583180E}" destId="{40345906-98A0-4084-9104-AD1DBE854DDB}" srcOrd="0" destOrd="0" presId="urn:microsoft.com/office/officeart/2008/layout/LinedList"/>
    <dgm:cxn modelId="{098AB865-A7DD-449F-92E3-8F3249D54D46}" srcId="{16E51E3E-71F4-4FDC-8102-DB7FA0A183C9}" destId="{2027C076-2112-4FAB-AE8C-1D0CD583180E}" srcOrd="0" destOrd="0" parTransId="{3AF9EB5F-1B29-4B9C-96A1-ECCD1B716E0C}" sibTransId="{2781F87F-4283-40F4-B4EB-044C2AD62CF1}"/>
    <dgm:cxn modelId="{ACA7A569-BBEC-4F7D-800B-AC5DE6119ED2}" type="presOf" srcId="{BCF72D04-A31F-475C-8EAE-DCF529B033C9}" destId="{A4FDCE37-2D3D-423A-ACAE-3090C58FD9E3}" srcOrd="0" destOrd="0" presId="urn:microsoft.com/office/officeart/2008/layout/LinedList"/>
    <dgm:cxn modelId="{68EABF7B-958C-4572-A590-5CED05B51A9D}" srcId="{16E51E3E-71F4-4FDC-8102-DB7FA0A183C9}" destId="{BCF72D04-A31F-475C-8EAE-DCF529B033C9}" srcOrd="1" destOrd="0" parTransId="{96561F36-A0C1-40E0-90A5-EDFC5584E509}" sibTransId="{A56DF0DB-1C13-427E-B66D-CF9A1CC6627F}"/>
    <dgm:cxn modelId="{F4372081-8E3E-492E-A52D-2CCF76C8F2CE}" type="presParOf" srcId="{F597D943-68D2-48C0-B628-C91CE5848057}" destId="{FEDC6059-8F16-4CB4-9538-BA9934996F7F}" srcOrd="0" destOrd="0" presId="urn:microsoft.com/office/officeart/2008/layout/LinedList"/>
    <dgm:cxn modelId="{CF919037-D05D-43AB-B6AC-6509C8D84049}" type="presParOf" srcId="{F597D943-68D2-48C0-B628-C91CE5848057}" destId="{7FC51D21-1993-40CE-A142-F9CCF9B1E2CF}" srcOrd="1" destOrd="0" presId="urn:microsoft.com/office/officeart/2008/layout/LinedList"/>
    <dgm:cxn modelId="{98505EF2-D50C-466E-A86A-304BB4C66715}" type="presParOf" srcId="{7FC51D21-1993-40CE-A142-F9CCF9B1E2CF}" destId="{40345906-98A0-4084-9104-AD1DBE854DDB}" srcOrd="0" destOrd="0" presId="urn:microsoft.com/office/officeart/2008/layout/LinedList"/>
    <dgm:cxn modelId="{4395C4B6-EBB5-420F-B308-CF75AEF54E10}" type="presParOf" srcId="{7FC51D21-1993-40CE-A142-F9CCF9B1E2CF}" destId="{2CD88560-DEE7-4B64-977F-E9D507B2B151}" srcOrd="1" destOrd="0" presId="urn:microsoft.com/office/officeart/2008/layout/LinedList"/>
    <dgm:cxn modelId="{B9B573AE-7A79-469B-91EF-01B6CF81516C}" type="presParOf" srcId="{F597D943-68D2-48C0-B628-C91CE5848057}" destId="{9D2E597D-1E5D-40C8-B47E-F0AEEE996733}" srcOrd="2" destOrd="0" presId="urn:microsoft.com/office/officeart/2008/layout/LinedList"/>
    <dgm:cxn modelId="{54A88654-C204-45FE-8759-885AF0780DBB}" type="presParOf" srcId="{F597D943-68D2-48C0-B628-C91CE5848057}" destId="{2E0044C2-9105-4147-8B75-A389D212A06D}" srcOrd="3" destOrd="0" presId="urn:microsoft.com/office/officeart/2008/layout/LinedList"/>
    <dgm:cxn modelId="{7D1AC6FB-4502-4397-AFA4-4EB572ECB0D3}" type="presParOf" srcId="{2E0044C2-9105-4147-8B75-A389D212A06D}" destId="{A4FDCE37-2D3D-423A-ACAE-3090C58FD9E3}" srcOrd="0" destOrd="0" presId="urn:microsoft.com/office/officeart/2008/layout/LinedList"/>
    <dgm:cxn modelId="{A9C6BCC1-DE64-4FE5-A8D9-95BBA394D6EB}" type="presParOf" srcId="{2E0044C2-9105-4147-8B75-A389D212A06D}" destId="{DFEA38A3-506F-4216-B764-43AD263200E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2BCC7A-3486-4BDB-ADFA-86C062ED34D2}" type="doc">
      <dgm:prSet loTypeId="urn:microsoft.com/office/officeart/2005/8/layout/list1" loCatId="list" qsTypeId="urn:microsoft.com/office/officeart/2005/8/quickstyle/simple4" qsCatId="simple" csTypeId="urn:microsoft.com/office/officeart/2005/8/colors/accent0_3" csCatId="mainScheme"/>
      <dgm:spPr/>
      <dgm:t>
        <a:bodyPr/>
        <a:lstStyle/>
        <a:p>
          <a:endParaRPr lang="en-US"/>
        </a:p>
      </dgm:t>
    </dgm:pt>
    <dgm:pt modelId="{F720871D-BC7B-41D6-B97D-1FE545036961}">
      <dgm:prSet/>
      <dgm:spPr/>
      <dgm:t>
        <a:bodyPr/>
        <a:lstStyle/>
        <a:p>
          <a:r>
            <a:rPr lang="es-MX" i="1"/>
            <a:t>Concatenación</a:t>
          </a:r>
          <a:endParaRPr lang="en-US"/>
        </a:p>
      </dgm:t>
    </dgm:pt>
    <dgm:pt modelId="{798958FE-BB86-48CA-9A0E-BADD6305FD1D}" type="parTrans" cxnId="{1E9A646F-774D-4691-A77A-45ECBC264DB7}">
      <dgm:prSet/>
      <dgm:spPr/>
      <dgm:t>
        <a:bodyPr/>
        <a:lstStyle/>
        <a:p>
          <a:endParaRPr lang="en-US"/>
        </a:p>
      </dgm:t>
    </dgm:pt>
    <dgm:pt modelId="{B2933998-A6F4-4C46-8082-9E91D63299EC}" type="sibTrans" cxnId="{1E9A646F-774D-4691-A77A-45ECBC264DB7}">
      <dgm:prSet/>
      <dgm:spPr/>
      <dgm:t>
        <a:bodyPr/>
        <a:lstStyle/>
        <a:p>
          <a:endParaRPr lang="en-US"/>
        </a:p>
      </dgm:t>
    </dgm:pt>
    <dgm:pt modelId="{B9B0EAB1-B775-4F0A-9064-FB83D89968C1}">
      <dgm:prSet/>
      <dgm:spPr/>
      <dgm:t>
        <a:bodyPr/>
        <a:lstStyle/>
        <a:p>
          <a:r>
            <a:rPr lang="es-MX"/>
            <a:t>Unificación de cadenas de texto:</a:t>
          </a:r>
          <a:endParaRPr lang="en-US"/>
        </a:p>
      </dgm:t>
    </dgm:pt>
    <dgm:pt modelId="{1EAE7B09-7BE8-4E85-ABAC-2C0CA57431D7}" type="parTrans" cxnId="{0CAD99A0-5026-44C8-990D-1795B03B2896}">
      <dgm:prSet/>
      <dgm:spPr/>
      <dgm:t>
        <a:bodyPr/>
        <a:lstStyle/>
        <a:p>
          <a:endParaRPr lang="en-US"/>
        </a:p>
      </dgm:t>
    </dgm:pt>
    <dgm:pt modelId="{8EB2EF45-F589-44B4-B148-40C8235AD4E9}" type="sibTrans" cxnId="{0CAD99A0-5026-44C8-990D-1795B03B2896}">
      <dgm:prSet/>
      <dgm:spPr/>
      <dgm:t>
        <a:bodyPr/>
        <a:lstStyle/>
        <a:p>
          <a:endParaRPr lang="en-US"/>
        </a:p>
      </dgm:t>
    </dgm:pt>
    <dgm:pt modelId="{7F248622-5BB5-4CCE-8788-1D496DD7B6AB}">
      <dgm:prSet/>
      <dgm:spPr/>
      <dgm:t>
        <a:bodyPr/>
        <a:lstStyle/>
        <a:p>
          <a:r>
            <a:rPr lang="es-MX"/>
            <a:t>print("Hola" + " " + "mundo") </a:t>
          </a:r>
          <a:endParaRPr lang="en-US"/>
        </a:p>
      </dgm:t>
    </dgm:pt>
    <dgm:pt modelId="{CF4B47A7-4B3B-4DF3-B3B8-87F7E756C048}" type="parTrans" cxnId="{F242D793-3AED-4C5D-981B-D17405FE6EB7}">
      <dgm:prSet/>
      <dgm:spPr/>
      <dgm:t>
        <a:bodyPr/>
        <a:lstStyle/>
        <a:p>
          <a:endParaRPr lang="en-US"/>
        </a:p>
      </dgm:t>
    </dgm:pt>
    <dgm:pt modelId="{2750E6A6-536F-474C-A143-B1E04156A20B}" type="sibTrans" cxnId="{F242D793-3AED-4C5D-981B-D17405FE6EB7}">
      <dgm:prSet/>
      <dgm:spPr/>
      <dgm:t>
        <a:bodyPr/>
        <a:lstStyle/>
        <a:p>
          <a:endParaRPr lang="en-US"/>
        </a:p>
      </dgm:t>
    </dgm:pt>
    <dgm:pt modelId="{DF78E5BD-4708-472D-933C-FB3325A5A94D}">
      <dgm:prSet/>
      <dgm:spPr/>
      <dgm:t>
        <a:bodyPr/>
        <a:lstStyle/>
        <a:p>
          <a:r>
            <a:rPr lang="es-MX"/>
            <a:t>&gt;&gt; Hola mundo </a:t>
          </a:r>
          <a:endParaRPr lang="en-US"/>
        </a:p>
      </dgm:t>
    </dgm:pt>
    <dgm:pt modelId="{5A185C3A-63BD-4BAB-BCCE-FA6886A38382}" type="parTrans" cxnId="{315A4FC2-2C4F-417F-9935-1B5679F31693}">
      <dgm:prSet/>
      <dgm:spPr/>
      <dgm:t>
        <a:bodyPr/>
        <a:lstStyle/>
        <a:p>
          <a:endParaRPr lang="en-US"/>
        </a:p>
      </dgm:t>
    </dgm:pt>
    <dgm:pt modelId="{044C043F-C7A9-4498-82A1-3F393C767439}" type="sibTrans" cxnId="{315A4FC2-2C4F-417F-9935-1B5679F31693}">
      <dgm:prSet/>
      <dgm:spPr/>
      <dgm:t>
        <a:bodyPr/>
        <a:lstStyle/>
        <a:p>
          <a:endParaRPr lang="en-US"/>
        </a:p>
      </dgm:t>
    </dgm:pt>
    <dgm:pt modelId="{8F13B8F9-AAFD-47B3-90A7-C8F6A52D9A5B}">
      <dgm:prSet/>
      <dgm:spPr/>
      <dgm:t>
        <a:bodyPr/>
        <a:lstStyle/>
        <a:p>
          <a:r>
            <a:rPr lang="es-MX" i="1"/>
            <a:t>Caracteres especiales </a:t>
          </a:r>
          <a:endParaRPr lang="en-US"/>
        </a:p>
      </dgm:t>
    </dgm:pt>
    <dgm:pt modelId="{92BEE342-A2AD-4506-B905-5DD0E5A44B61}" type="parTrans" cxnId="{4E93A4DE-E98F-42B7-9681-A602B10E5D60}">
      <dgm:prSet/>
      <dgm:spPr/>
      <dgm:t>
        <a:bodyPr/>
        <a:lstStyle/>
        <a:p>
          <a:endParaRPr lang="en-US"/>
        </a:p>
      </dgm:t>
    </dgm:pt>
    <dgm:pt modelId="{BA85CA91-D7D1-48B8-9336-EEF620146772}" type="sibTrans" cxnId="{4E93A4DE-E98F-42B7-9681-A602B10E5D60}">
      <dgm:prSet/>
      <dgm:spPr/>
      <dgm:t>
        <a:bodyPr/>
        <a:lstStyle/>
        <a:p>
          <a:endParaRPr lang="en-US"/>
        </a:p>
      </dgm:t>
    </dgm:pt>
    <dgm:pt modelId="{43B5FAB1-D9AA-49CB-B464-7E34DC3AA5F8}">
      <dgm:prSet/>
      <dgm:spPr/>
      <dgm:t>
        <a:bodyPr/>
        <a:lstStyle/>
        <a:p>
          <a:r>
            <a:rPr lang="es-MX"/>
            <a:t>Indicamos a la consola que el carácter a continuación del símbolo \ debe ser tratado como un carácter especial.</a:t>
          </a:r>
          <a:endParaRPr lang="en-US"/>
        </a:p>
      </dgm:t>
    </dgm:pt>
    <dgm:pt modelId="{253DEED4-C488-45BB-9D7B-68F46A6CA28C}" type="parTrans" cxnId="{933E7B78-325F-4726-A4BA-A3406AC499AE}">
      <dgm:prSet/>
      <dgm:spPr/>
      <dgm:t>
        <a:bodyPr/>
        <a:lstStyle/>
        <a:p>
          <a:endParaRPr lang="en-US"/>
        </a:p>
      </dgm:t>
    </dgm:pt>
    <dgm:pt modelId="{CB3C1385-C1BC-48FC-AC97-11E3EEABE1AA}" type="sibTrans" cxnId="{933E7B78-325F-4726-A4BA-A3406AC499AE}">
      <dgm:prSet/>
      <dgm:spPr/>
      <dgm:t>
        <a:bodyPr/>
        <a:lstStyle/>
        <a:p>
          <a:endParaRPr lang="en-US"/>
        </a:p>
      </dgm:t>
    </dgm:pt>
    <dgm:pt modelId="{3B3D3C75-B722-4004-BB75-ECAA7C31CEFE}">
      <dgm:prSet/>
      <dgm:spPr/>
      <dgm:t>
        <a:bodyPr/>
        <a:lstStyle/>
        <a:p>
          <a:r>
            <a:rPr lang="es-MX"/>
            <a:t>\" &gt; Imprime comillas </a:t>
          </a:r>
          <a:endParaRPr lang="en-US"/>
        </a:p>
      </dgm:t>
    </dgm:pt>
    <dgm:pt modelId="{D6372A11-577E-4AED-AC53-025DEBDB2D5A}" type="parTrans" cxnId="{FA19CEAB-5E0E-4357-B1AB-67106E07A82F}">
      <dgm:prSet/>
      <dgm:spPr/>
      <dgm:t>
        <a:bodyPr/>
        <a:lstStyle/>
        <a:p>
          <a:endParaRPr lang="en-US"/>
        </a:p>
      </dgm:t>
    </dgm:pt>
    <dgm:pt modelId="{695E9E47-1A98-4259-90DD-0BC6673F9662}" type="sibTrans" cxnId="{FA19CEAB-5E0E-4357-B1AB-67106E07A82F}">
      <dgm:prSet/>
      <dgm:spPr/>
      <dgm:t>
        <a:bodyPr/>
        <a:lstStyle/>
        <a:p>
          <a:endParaRPr lang="en-US"/>
        </a:p>
      </dgm:t>
    </dgm:pt>
    <dgm:pt modelId="{3C0D5969-733A-41CD-882A-EED6549F24D3}">
      <dgm:prSet/>
      <dgm:spPr/>
      <dgm:t>
        <a:bodyPr/>
        <a:lstStyle/>
        <a:p>
          <a:r>
            <a:rPr lang="es-MX"/>
            <a:t>\n &gt; Separa texto en una nueva línea </a:t>
          </a:r>
          <a:endParaRPr lang="en-US"/>
        </a:p>
      </dgm:t>
    </dgm:pt>
    <dgm:pt modelId="{23D7B34F-E57E-4FA5-A8AF-4581EA7DF0B4}" type="parTrans" cxnId="{BA13CD59-CCED-4C32-8A0F-E0BBB0DD4517}">
      <dgm:prSet/>
      <dgm:spPr/>
      <dgm:t>
        <a:bodyPr/>
        <a:lstStyle/>
        <a:p>
          <a:endParaRPr lang="en-US"/>
        </a:p>
      </dgm:t>
    </dgm:pt>
    <dgm:pt modelId="{C94463EE-BAA4-4BE1-AB81-B1A7B16A5284}" type="sibTrans" cxnId="{BA13CD59-CCED-4C32-8A0F-E0BBB0DD4517}">
      <dgm:prSet/>
      <dgm:spPr/>
      <dgm:t>
        <a:bodyPr/>
        <a:lstStyle/>
        <a:p>
          <a:endParaRPr lang="en-US"/>
        </a:p>
      </dgm:t>
    </dgm:pt>
    <dgm:pt modelId="{07315E7E-672F-4394-9190-B154B8A25187}">
      <dgm:prSet/>
      <dgm:spPr/>
      <dgm:t>
        <a:bodyPr/>
        <a:lstStyle/>
        <a:p>
          <a:r>
            <a:rPr lang="es-MX"/>
            <a:t>\t &gt; Imprime un tabulador </a:t>
          </a:r>
          <a:endParaRPr lang="en-US"/>
        </a:p>
      </dgm:t>
    </dgm:pt>
    <dgm:pt modelId="{11587E12-90D1-44CB-9F5B-2B0AFFAB9D49}" type="parTrans" cxnId="{1435F6FC-160C-4D41-A44C-DF9A9F475EC1}">
      <dgm:prSet/>
      <dgm:spPr/>
      <dgm:t>
        <a:bodyPr/>
        <a:lstStyle/>
        <a:p>
          <a:endParaRPr lang="en-US"/>
        </a:p>
      </dgm:t>
    </dgm:pt>
    <dgm:pt modelId="{9CD43A84-2072-4C86-A35C-B4DDEFB65DF3}" type="sibTrans" cxnId="{1435F6FC-160C-4D41-A44C-DF9A9F475EC1}">
      <dgm:prSet/>
      <dgm:spPr/>
      <dgm:t>
        <a:bodyPr/>
        <a:lstStyle/>
        <a:p>
          <a:endParaRPr lang="en-US"/>
        </a:p>
      </dgm:t>
    </dgm:pt>
    <dgm:pt modelId="{387E1FF8-DE28-4A85-835A-78AED6C329F1}">
      <dgm:prSet/>
      <dgm:spPr/>
      <dgm:t>
        <a:bodyPr/>
        <a:lstStyle/>
        <a:p>
          <a:r>
            <a:rPr lang="es-MX"/>
            <a:t>\\ &gt; Imprime la barra invertida textualmente</a:t>
          </a:r>
          <a:endParaRPr lang="en-US"/>
        </a:p>
      </dgm:t>
    </dgm:pt>
    <dgm:pt modelId="{B4156BF7-57CA-4BEF-BC58-42D3AE78CDCC}" type="parTrans" cxnId="{066734E2-88AE-413F-9E60-893141BCA0B9}">
      <dgm:prSet/>
      <dgm:spPr/>
      <dgm:t>
        <a:bodyPr/>
        <a:lstStyle/>
        <a:p>
          <a:endParaRPr lang="en-US"/>
        </a:p>
      </dgm:t>
    </dgm:pt>
    <dgm:pt modelId="{FE4FF203-4B39-475D-98F0-535701A01A6B}" type="sibTrans" cxnId="{066734E2-88AE-413F-9E60-893141BCA0B9}">
      <dgm:prSet/>
      <dgm:spPr/>
      <dgm:t>
        <a:bodyPr/>
        <a:lstStyle/>
        <a:p>
          <a:endParaRPr lang="en-US"/>
        </a:p>
      </dgm:t>
    </dgm:pt>
    <dgm:pt modelId="{0E0D98B6-DB66-40D9-AA14-EEF3273E5C00}" type="pres">
      <dgm:prSet presAssocID="{9D2BCC7A-3486-4BDB-ADFA-86C062ED34D2}" presName="linear" presStyleCnt="0">
        <dgm:presLayoutVars>
          <dgm:dir/>
          <dgm:animLvl val="lvl"/>
          <dgm:resizeHandles val="exact"/>
        </dgm:presLayoutVars>
      </dgm:prSet>
      <dgm:spPr/>
    </dgm:pt>
    <dgm:pt modelId="{4474D073-B53F-4752-90A0-C38279D9EF97}" type="pres">
      <dgm:prSet presAssocID="{F720871D-BC7B-41D6-B97D-1FE545036961}" presName="parentLin" presStyleCnt="0"/>
      <dgm:spPr/>
    </dgm:pt>
    <dgm:pt modelId="{B04C1EC9-CE57-4A7E-BAAB-CB3979D81FB9}" type="pres">
      <dgm:prSet presAssocID="{F720871D-BC7B-41D6-B97D-1FE545036961}" presName="parentLeftMargin" presStyleLbl="node1" presStyleIdx="0" presStyleCnt="2"/>
      <dgm:spPr/>
    </dgm:pt>
    <dgm:pt modelId="{3042BC32-84A0-4D08-8F60-6D2B2C84B4D0}" type="pres">
      <dgm:prSet presAssocID="{F720871D-BC7B-41D6-B97D-1FE545036961}" presName="parentText" presStyleLbl="node1" presStyleIdx="0" presStyleCnt="2">
        <dgm:presLayoutVars>
          <dgm:chMax val="0"/>
          <dgm:bulletEnabled val="1"/>
        </dgm:presLayoutVars>
      </dgm:prSet>
      <dgm:spPr/>
    </dgm:pt>
    <dgm:pt modelId="{B72871EA-9D5B-49B6-AF71-5AC202C7F7A2}" type="pres">
      <dgm:prSet presAssocID="{F720871D-BC7B-41D6-B97D-1FE545036961}" presName="negativeSpace" presStyleCnt="0"/>
      <dgm:spPr/>
    </dgm:pt>
    <dgm:pt modelId="{42E7261D-6737-4791-9894-066BADF7DBBA}" type="pres">
      <dgm:prSet presAssocID="{F720871D-BC7B-41D6-B97D-1FE545036961}" presName="childText" presStyleLbl="conFgAcc1" presStyleIdx="0" presStyleCnt="2">
        <dgm:presLayoutVars>
          <dgm:bulletEnabled val="1"/>
        </dgm:presLayoutVars>
      </dgm:prSet>
      <dgm:spPr/>
    </dgm:pt>
    <dgm:pt modelId="{94AD1510-977A-4F3D-BC15-06C2A3B9800A}" type="pres">
      <dgm:prSet presAssocID="{B2933998-A6F4-4C46-8082-9E91D63299EC}" presName="spaceBetweenRectangles" presStyleCnt="0"/>
      <dgm:spPr/>
    </dgm:pt>
    <dgm:pt modelId="{EA3971F1-DC27-4FFF-BC5F-BBB5CF6D5245}" type="pres">
      <dgm:prSet presAssocID="{8F13B8F9-AAFD-47B3-90A7-C8F6A52D9A5B}" presName="parentLin" presStyleCnt="0"/>
      <dgm:spPr/>
    </dgm:pt>
    <dgm:pt modelId="{5170FCD8-08E1-435F-ADB2-89D386AF385C}" type="pres">
      <dgm:prSet presAssocID="{8F13B8F9-AAFD-47B3-90A7-C8F6A52D9A5B}" presName="parentLeftMargin" presStyleLbl="node1" presStyleIdx="0" presStyleCnt="2"/>
      <dgm:spPr/>
    </dgm:pt>
    <dgm:pt modelId="{193A4EBC-8C1B-4FF6-B679-5306F037CEE4}" type="pres">
      <dgm:prSet presAssocID="{8F13B8F9-AAFD-47B3-90A7-C8F6A52D9A5B}" presName="parentText" presStyleLbl="node1" presStyleIdx="1" presStyleCnt="2">
        <dgm:presLayoutVars>
          <dgm:chMax val="0"/>
          <dgm:bulletEnabled val="1"/>
        </dgm:presLayoutVars>
      </dgm:prSet>
      <dgm:spPr/>
    </dgm:pt>
    <dgm:pt modelId="{914DABD8-5E5C-4CF9-BA48-A6196AA2EE98}" type="pres">
      <dgm:prSet presAssocID="{8F13B8F9-AAFD-47B3-90A7-C8F6A52D9A5B}" presName="negativeSpace" presStyleCnt="0"/>
      <dgm:spPr/>
    </dgm:pt>
    <dgm:pt modelId="{CDA41923-5CDE-475E-8D50-4EBC17296290}" type="pres">
      <dgm:prSet presAssocID="{8F13B8F9-AAFD-47B3-90A7-C8F6A52D9A5B}" presName="childText" presStyleLbl="conFgAcc1" presStyleIdx="1" presStyleCnt="2">
        <dgm:presLayoutVars>
          <dgm:bulletEnabled val="1"/>
        </dgm:presLayoutVars>
      </dgm:prSet>
      <dgm:spPr/>
    </dgm:pt>
  </dgm:ptLst>
  <dgm:cxnLst>
    <dgm:cxn modelId="{D882B927-D542-4A09-8C87-AB6D75398312}" type="presOf" srcId="{43B5FAB1-D9AA-49CB-B464-7E34DC3AA5F8}" destId="{CDA41923-5CDE-475E-8D50-4EBC17296290}" srcOrd="0" destOrd="0" presId="urn:microsoft.com/office/officeart/2005/8/layout/list1"/>
    <dgm:cxn modelId="{5AC8832E-CFCD-44C4-BAF2-FAE41F25BED3}" type="presOf" srcId="{B9B0EAB1-B775-4F0A-9064-FB83D89968C1}" destId="{42E7261D-6737-4791-9894-066BADF7DBBA}" srcOrd="0" destOrd="0" presId="urn:microsoft.com/office/officeart/2005/8/layout/list1"/>
    <dgm:cxn modelId="{B6E4042F-6A07-47A3-9CBA-9170514F4379}" type="presOf" srcId="{9D2BCC7A-3486-4BDB-ADFA-86C062ED34D2}" destId="{0E0D98B6-DB66-40D9-AA14-EEF3273E5C00}" srcOrd="0" destOrd="0" presId="urn:microsoft.com/office/officeart/2005/8/layout/list1"/>
    <dgm:cxn modelId="{92E3EB31-5931-4A7F-9496-350A70B43E6B}" type="presOf" srcId="{F720871D-BC7B-41D6-B97D-1FE545036961}" destId="{B04C1EC9-CE57-4A7E-BAAB-CB3979D81FB9}" srcOrd="0" destOrd="0" presId="urn:microsoft.com/office/officeart/2005/8/layout/list1"/>
    <dgm:cxn modelId="{E5AA7348-0A1E-4CA2-A8B6-FFFB0835FDFA}" type="presOf" srcId="{8F13B8F9-AAFD-47B3-90A7-C8F6A52D9A5B}" destId="{193A4EBC-8C1B-4FF6-B679-5306F037CEE4}" srcOrd="1" destOrd="0" presId="urn:microsoft.com/office/officeart/2005/8/layout/list1"/>
    <dgm:cxn modelId="{1E9A646F-774D-4691-A77A-45ECBC264DB7}" srcId="{9D2BCC7A-3486-4BDB-ADFA-86C062ED34D2}" destId="{F720871D-BC7B-41D6-B97D-1FE545036961}" srcOrd="0" destOrd="0" parTransId="{798958FE-BB86-48CA-9A0E-BADD6305FD1D}" sibTransId="{B2933998-A6F4-4C46-8082-9E91D63299EC}"/>
    <dgm:cxn modelId="{933E7B78-325F-4726-A4BA-A3406AC499AE}" srcId="{8F13B8F9-AAFD-47B3-90A7-C8F6A52D9A5B}" destId="{43B5FAB1-D9AA-49CB-B464-7E34DC3AA5F8}" srcOrd="0" destOrd="0" parTransId="{253DEED4-C488-45BB-9D7B-68F46A6CA28C}" sibTransId="{CB3C1385-C1BC-48FC-AC97-11E3EEABE1AA}"/>
    <dgm:cxn modelId="{BA13CD59-CCED-4C32-8A0F-E0BBB0DD4517}" srcId="{8F13B8F9-AAFD-47B3-90A7-C8F6A52D9A5B}" destId="{3C0D5969-733A-41CD-882A-EED6549F24D3}" srcOrd="2" destOrd="0" parTransId="{23D7B34F-E57E-4FA5-A8AF-4581EA7DF0B4}" sibTransId="{C94463EE-BAA4-4BE1-AB81-B1A7B16A5284}"/>
    <dgm:cxn modelId="{86660E8A-6100-47A7-8461-5FAE236D5CD3}" type="presOf" srcId="{DF78E5BD-4708-472D-933C-FB3325A5A94D}" destId="{42E7261D-6737-4791-9894-066BADF7DBBA}" srcOrd="0" destOrd="2" presId="urn:microsoft.com/office/officeart/2005/8/layout/list1"/>
    <dgm:cxn modelId="{2FFE6C8B-E4D8-4589-ADC1-EFC36305A830}" type="presOf" srcId="{387E1FF8-DE28-4A85-835A-78AED6C329F1}" destId="{CDA41923-5CDE-475E-8D50-4EBC17296290}" srcOrd="0" destOrd="4" presId="urn:microsoft.com/office/officeart/2005/8/layout/list1"/>
    <dgm:cxn modelId="{F242D793-3AED-4C5D-981B-D17405FE6EB7}" srcId="{F720871D-BC7B-41D6-B97D-1FE545036961}" destId="{7F248622-5BB5-4CCE-8788-1D496DD7B6AB}" srcOrd="1" destOrd="0" parTransId="{CF4B47A7-4B3B-4DF3-B3B8-87F7E756C048}" sibTransId="{2750E6A6-536F-474C-A143-B1E04156A20B}"/>
    <dgm:cxn modelId="{7DA8C99B-1210-4E5C-B836-98ABBD0547D2}" type="presOf" srcId="{F720871D-BC7B-41D6-B97D-1FE545036961}" destId="{3042BC32-84A0-4D08-8F60-6D2B2C84B4D0}" srcOrd="1" destOrd="0" presId="urn:microsoft.com/office/officeart/2005/8/layout/list1"/>
    <dgm:cxn modelId="{0CAD99A0-5026-44C8-990D-1795B03B2896}" srcId="{F720871D-BC7B-41D6-B97D-1FE545036961}" destId="{B9B0EAB1-B775-4F0A-9064-FB83D89968C1}" srcOrd="0" destOrd="0" parTransId="{1EAE7B09-7BE8-4E85-ABAC-2C0CA57431D7}" sibTransId="{8EB2EF45-F589-44B4-B148-40C8235AD4E9}"/>
    <dgm:cxn modelId="{FA19CEAB-5E0E-4357-B1AB-67106E07A82F}" srcId="{8F13B8F9-AAFD-47B3-90A7-C8F6A52D9A5B}" destId="{3B3D3C75-B722-4004-BB75-ECAA7C31CEFE}" srcOrd="1" destOrd="0" parTransId="{D6372A11-577E-4AED-AC53-025DEBDB2D5A}" sibTransId="{695E9E47-1A98-4259-90DD-0BC6673F9662}"/>
    <dgm:cxn modelId="{315A4FC2-2C4F-417F-9935-1B5679F31693}" srcId="{F720871D-BC7B-41D6-B97D-1FE545036961}" destId="{DF78E5BD-4708-472D-933C-FB3325A5A94D}" srcOrd="2" destOrd="0" parTransId="{5A185C3A-63BD-4BAB-BCCE-FA6886A38382}" sibTransId="{044C043F-C7A9-4498-82A1-3F393C767439}"/>
    <dgm:cxn modelId="{4E93A4DE-E98F-42B7-9681-A602B10E5D60}" srcId="{9D2BCC7A-3486-4BDB-ADFA-86C062ED34D2}" destId="{8F13B8F9-AAFD-47B3-90A7-C8F6A52D9A5B}" srcOrd="1" destOrd="0" parTransId="{92BEE342-A2AD-4506-B905-5DD0E5A44B61}" sibTransId="{BA85CA91-D7D1-48B8-9336-EEF620146772}"/>
    <dgm:cxn modelId="{DED321E2-DBCD-4A2B-889E-940D0D412F6A}" type="presOf" srcId="{3C0D5969-733A-41CD-882A-EED6549F24D3}" destId="{CDA41923-5CDE-475E-8D50-4EBC17296290}" srcOrd="0" destOrd="2" presId="urn:microsoft.com/office/officeart/2005/8/layout/list1"/>
    <dgm:cxn modelId="{066734E2-88AE-413F-9E60-893141BCA0B9}" srcId="{8F13B8F9-AAFD-47B3-90A7-C8F6A52D9A5B}" destId="{387E1FF8-DE28-4A85-835A-78AED6C329F1}" srcOrd="4" destOrd="0" parTransId="{B4156BF7-57CA-4BEF-BC58-42D3AE78CDCC}" sibTransId="{FE4FF203-4B39-475D-98F0-535701A01A6B}"/>
    <dgm:cxn modelId="{38D27CE3-6E30-493E-B09E-76F4C1F3B88C}" type="presOf" srcId="{7F248622-5BB5-4CCE-8788-1D496DD7B6AB}" destId="{42E7261D-6737-4791-9894-066BADF7DBBA}" srcOrd="0" destOrd="1" presId="urn:microsoft.com/office/officeart/2005/8/layout/list1"/>
    <dgm:cxn modelId="{EA9EB0EC-6141-41B4-B220-4E9295EE3709}" type="presOf" srcId="{8F13B8F9-AAFD-47B3-90A7-C8F6A52D9A5B}" destId="{5170FCD8-08E1-435F-ADB2-89D386AF385C}" srcOrd="0" destOrd="0" presId="urn:microsoft.com/office/officeart/2005/8/layout/list1"/>
    <dgm:cxn modelId="{2E7B48EE-ED30-490B-B3E5-75F72EFF95CE}" type="presOf" srcId="{3B3D3C75-B722-4004-BB75-ECAA7C31CEFE}" destId="{CDA41923-5CDE-475E-8D50-4EBC17296290}" srcOrd="0" destOrd="1" presId="urn:microsoft.com/office/officeart/2005/8/layout/list1"/>
    <dgm:cxn modelId="{199672FA-A601-4DC2-BF28-8F24A6B64F49}" type="presOf" srcId="{07315E7E-672F-4394-9190-B154B8A25187}" destId="{CDA41923-5CDE-475E-8D50-4EBC17296290}" srcOrd="0" destOrd="3" presId="urn:microsoft.com/office/officeart/2005/8/layout/list1"/>
    <dgm:cxn modelId="{1435F6FC-160C-4D41-A44C-DF9A9F475EC1}" srcId="{8F13B8F9-AAFD-47B3-90A7-C8F6A52D9A5B}" destId="{07315E7E-672F-4394-9190-B154B8A25187}" srcOrd="3" destOrd="0" parTransId="{11587E12-90D1-44CB-9F5B-2B0AFFAB9D49}" sibTransId="{9CD43A84-2072-4C86-A35C-B4DDEFB65DF3}"/>
    <dgm:cxn modelId="{0188C1B8-C4A8-4561-A485-3EC96F698A33}" type="presParOf" srcId="{0E0D98B6-DB66-40D9-AA14-EEF3273E5C00}" destId="{4474D073-B53F-4752-90A0-C38279D9EF97}" srcOrd="0" destOrd="0" presId="urn:microsoft.com/office/officeart/2005/8/layout/list1"/>
    <dgm:cxn modelId="{AD20D95F-FDB5-4B9A-AE76-39C9F97522CB}" type="presParOf" srcId="{4474D073-B53F-4752-90A0-C38279D9EF97}" destId="{B04C1EC9-CE57-4A7E-BAAB-CB3979D81FB9}" srcOrd="0" destOrd="0" presId="urn:microsoft.com/office/officeart/2005/8/layout/list1"/>
    <dgm:cxn modelId="{8B0FECD3-496A-4A61-91D2-1D9AE7054F9E}" type="presParOf" srcId="{4474D073-B53F-4752-90A0-C38279D9EF97}" destId="{3042BC32-84A0-4D08-8F60-6D2B2C84B4D0}" srcOrd="1" destOrd="0" presId="urn:microsoft.com/office/officeart/2005/8/layout/list1"/>
    <dgm:cxn modelId="{A5FD1610-C769-4525-85E5-A61951C1035B}" type="presParOf" srcId="{0E0D98B6-DB66-40D9-AA14-EEF3273E5C00}" destId="{B72871EA-9D5B-49B6-AF71-5AC202C7F7A2}" srcOrd="1" destOrd="0" presId="urn:microsoft.com/office/officeart/2005/8/layout/list1"/>
    <dgm:cxn modelId="{AEA959D5-3283-4425-BC54-E1966DF69D77}" type="presParOf" srcId="{0E0D98B6-DB66-40D9-AA14-EEF3273E5C00}" destId="{42E7261D-6737-4791-9894-066BADF7DBBA}" srcOrd="2" destOrd="0" presId="urn:microsoft.com/office/officeart/2005/8/layout/list1"/>
    <dgm:cxn modelId="{16E58C5D-9E98-42F8-A18B-6FF5626F0DA6}" type="presParOf" srcId="{0E0D98B6-DB66-40D9-AA14-EEF3273E5C00}" destId="{94AD1510-977A-4F3D-BC15-06C2A3B9800A}" srcOrd="3" destOrd="0" presId="urn:microsoft.com/office/officeart/2005/8/layout/list1"/>
    <dgm:cxn modelId="{830FD4D6-CF95-42B8-9158-C78A24D8184F}" type="presParOf" srcId="{0E0D98B6-DB66-40D9-AA14-EEF3273E5C00}" destId="{EA3971F1-DC27-4FFF-BC5F-BBB5CF6D5245}" srcOrd="4" destOrd="0" presId="urn:microsoft.com/office/officeart/2005/8/layout/list1"/>
    <dgm:cxn modelId="{891C58B6-A946-4A8B-AE1F-AC7D5C808420}" type="presParOf" srcId="{EA3971F1-DC27-4FFF-BC5F-BBB5CF6D5245}" destId="{5170FCD8-08E1-435F-ADB2-89D386AF385C}" srcOrd="0" destOrd="0" presId="urn:microsoft.com/office/officeart/2005/8/layout/list1"/>
    <dgm:cxn modelId="{4BDA8FC6-5700-4447-917F-704291FC0D8C}" type="presParOf" srcId="{EA3971F1-DC27-4FFF-BC5F-BBB5CF6D5245}" destId="{193A4EBC-8C1B-4FF6-B679-5306F037CEE4}" srcOrd="1" destOrd="0" presId="urn:microsoft.com/office/officeart/2005/8/layout/list1"/>
    <dgm:cxn modelId="{FD7A3602-A8FE-4A5F-A210-5EDD45B23E79}" type="presParOf" srcId="{0E0D98B6-DB66-40D9-AA14-EEF3273E5C00}" destId="{914DABD8-5E5C-4CF9-BA48-A6196AA2EE98}" srcOrd="5" destOrd="0" presId="urn:microsoft.com/office/officeart/2005/8/layout/list1"/>
    <dgm:cxn modelId="{1C9863A0-4CBF-4DC2-8586-B907D4F592E6}" type="presParOf" srcId="{0E0D98B6-DB66-40D9-AA14-EEF3273E5C00}" destId="{CDA41923-5CDE-475E-8D50-4EBC17296290}"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F57B96-6BA2-4BFF-802C-0E6F615CCCFA}" type="doc">
      <dgm:prSet loTypeId="urn:microsoft.com/office/officeart/2008/layout/LinedList" loCatId="list" qsTypeId="urn:microsoft.com/office/officeart/2005/8/quickstyle/simple4" qsCatId="simple" csTypeId="urn:microsoft.com/office/officeart/2005/8/colors/accent4_2" csCatId="accent4"/>
      <dgm:spPr/>
      <dgm:t>
        <a:bodyPr/>
        <a:lstStyle/>
        <a:p>
          <a:endParaRPr lang="en-US"/>
        </a:p>
      </dgm:t>
    </dgm:pt>
    <dgm:pt modelId="{CDBB1A9A-3EC3-43EA-865A-9BBE69DB2378}">
      <dgm:prSet/>
      <dgm:spPr/>
      <dgm:t>
        <a:bodyPr/>
        <a:lstStyle/>
        <a:p>
          <a:r>
            <a:rPr lang="es-MX" dirty="0"/>
            <a:t>Input(“tu nombre”)</a:t>
          </a:r>
          <a:endParaRPr lang="en-US" dirty="0"/>
        </a:p>
      </dgm:t>
    </dgm:pt>
    <dgm:pt modelId="{5CEA2B33-0D9C-4018-8337-46892BBA9152}" type="parTrans" cxnId="{E6747E75-2624-474A-9A19-57C582EE03EC}">
      <dgm:prSet/>
      <dgm:spPr/>
      <dgm:t>
        <a:bodyPr/>
        <a:lstStyle/>
        <a:p>
          <a:endParaRPr lang="en-US"/>
        </a:p>
      </dgm:t>
    </dgm:pt>
    <dgm:pt modelId="{CA0E23A4-DE68-40CE-97D2-C3731303F12C}" type="sibTrans" cxnId="{E6747E75-2624-474A-9A19-57C582EE03EC}">
      <dgm:prSet/>
      <dgm:spPr/>
      <dgm:t>
        <a:bodyPr/>
        <a:lstStyle/>
        <a:p>
          <a:endParaRPr lang="en-US"/>
        </a:p>
      </dgm:t>
    </dgm:pt>
    <dgm:pt modelId="{2372C228-407E-4A0C-8C30-340AF28A22B6}">
      <dgm:prSet/>
      <dgm:spPr/>
      <dgm:t>
        <a:bodyPr/>
        <a:lstStyle/>
        <a:p>
          <a:r>
            <a:rPr lang="es-MX" dirty="0"/>
            <a:t>print(input(“tu nombre”))</a:t>
          </a:r>
          <a:endParaRPr lang="en-US" dirty="0"/>
        </a:p>
      </dgm:t>
    </dgm:pt>
    <dgm:pt modelId="{C910545E-629B-43F3-9458-B7E764AC6060}" type="parTrans" cxnId="{4662E29F-5752-46D6-8C67-5EE8360CADAB}">
      <dgm:prSet/>
      <dgm:spPr/>
      <dgm:t>
        <a:bodyPr/>
        <a:lstStyle/>
        <a:p>
          <a:endParaRPr lang="en-US"/>
        </a:p>
      </dgm:t>
    </dgm:pt>
    <dgm:pt modelId="{E36EE725-87E7-4FFB-97E5-20961B92D74B}" type="sibTrans" cxnId="{4662E29F-5752-46D6-8C67-5EE8360CADAB}">
      <dgm:prSet/>
      <dgm:spPr/>
      <dgm:t>
        <a:bodyPr/>
        <a:lstStyle/>
        <a:p>
          <a:endParaRPr lang="en-US"/>
        </a:p>
      </dgm:t>
    </dgm:pt>
    <dgm:pt modelId="{18A57C61-C1E9-454E-8A0B-3053CC77E956}">
      <dgm:prSet/>
      <dgm:spPr/>
      <dgm:t>
        <a:bodyPr/>
        <a:lstStyle/>
        <a:p>
          <a:r>
            <a:rPr lang="es-MX" dirty="0"/>
            <a:t>Input &gt; introducir </a:t>
          </a:r>
          <a:endParaRPr lang="en-US" dirty="0"/>
        </a:p>
      </dgm:t>
    </dgm:pt>
    <dgm:pt modelId="{A97939F0-589D-4A72-83D2-19D00518C757}" type="sibTrans" cxnId="{71367D19-D595-4A0E-BE77-0FB1BAA5693D}">
      <dgm:prSet/>
      <dgm:spPr/>
      <dgm:t>
        <a:bodyPr/>
        <a:lstStyle/>
        <a:p>
          <a:endParaRPr lang="en-US"/>
        </a:p>
      </dgm:t>
    </dgm:pt>
    <dgm:pt modelId="{ABE62620-DDD2-43D4-B254-7C94EC3DE177}" type="parTrans" cxnId="{71367D19-D595-4A0E-BE77-0FB1BAA5693D}">
      <dgm:prSet/>
      <dgm:spPr/>
      <dgm:t>
        <a:bodyPr/>
        <a:lstStyle/>
        <a:p>
          <a:endParaRPr lang="en-US"/>
        </a:p>
      </dgm:t>
    </dgm:pt>
    <dgm:pt modelId="{A1F29E6B-453A-4F88-A563-552701EE91EB}" type="pres">
      <dgm:prSet presAssocID="{46F57B96-6BA2-4BFF-802C-0E6F615CCCFA}" presName="vert0" presStyleCnt="0">
        <dgm:presLayoutVars>
          <dgm:dir/>
          <dgm:animOne val="branch"/>
          <dgm:animLvl val="lvl"/>
        </dgm:presLayoutVars>
      </dgm:prSet>
      <dgm:spPr/>
    </dgm:pt>
    <dgm:pt modelId="{01C4FF67-3590-4F9A-99EC-E214F38386B4}" type="pres">
      <dgm:prSet presAssocID="{18A57C61-C1E9-454E-8A0B-3053CC77E956}" presName="thickLine" presStyleLbl="alignNode1" presStyleIdx="0" presStyleCnt="3"/>
      <dgm:spPr/>
    </dgm:pt>
    <dgm:pt modelId="{2934A201-53F5-4468-BB81-5EDAC36B22F0}" type="pres">
      <dgm:prSet presAssocID="{18A57C61-C1E9-454E-8A0B-3053CC77E956}" presName="horz1" presStyleCnt="0"/>
      <dgm:spPr/>
    </dgm:pt>
    <dgm:pt modelId="{A09F3203-0AD8-4B10-A3AC-13C33D3241F1}" type="pres">
      <dgm:prSet presAssocID="{18A57C61-C1E9-454E-8A0B-3053CC77E956}" presName="tx1" presStyleLbl="revTx" presStyleIdx="0" presStyleCnt="3"/>
      <dgm:spPr/>
    </dgm:pt>
    <dgm:pt modelId="{31CD530E-AAA8-419A-AEE4-9E19B39D6294}" type="pres">
      <dgm:prSet presAssocID="{18A57C61-C1E9-454E-8A0B-3053CC77E956}" presName="vert1" presStyleCnt="0"/>
      <dgm:spPr/>
    </dgm:pt>
    <dgm:pt modelId="{62E85F6F-69D5-47E5-89C4-B3DBE889F4FF}" type="pres">
      <dgm:prSet presAssocID="{CDBB1A9A-3EC3-43EA-865A-9BBE69DB2378}" presName="thickLine" presStyleLbl="alignNode1" presStyleIdx="1" presStyleCnt="3"/>
      <dgm:spPr/>
    </dgm:pt>
    <dgm:pt modelId="{8B4F1153-609B-48EC-AFBF-975D3E8008F3}" type="pres">
      <dgm:prSet presAssocID="{CDBB1A9A-3EC3-43EA-865A-9BBE69DB2378}" presName="horz1" presStyleCnt="0"/>
      <dgm:spPr/>
    </dgm:pt>
    <dgm:pt modelId="{FDE47270-457B-4E05-BB07-B00EC74B479A}" type="pres">
      <dgm:prSet presAssocID="{CDBB1A9A-3EC3-43EA-865A-9BBE69DB2378}" presName="tx1" presStyleLbl="revTx" presStyleIdx="1" presStyleCnt="3"/>
      <dgm:spPr/>
    </dgm:pt>
    <dgm:pt modelId="{DF50683C-3818-4922-B0E7-5A414C325E93}" type="pres">
      <dgm:prSet presAssocID="{CDBB1A9A-3EC3-43EA-865A-9BBE69DB2378}" presName="vert1" presStyleCnt="0"/>
      <dgm:spPr/>
    </dgm:pt>
    <dgm:pt modelId="{DF915204-6597-47CB-9BF4-53567A4BE972}" type="pres">
      <dgm:prSet presAssocID="{2372C228-407E-4A0C-8C30-340AF28A22B6}" presName="thickLine" presStyleLbl="alignNode1" presStyleIdx="2" presStyleCnt="3"/>
      <dgm:spPr/>
    </dgm:pt>
    <dgm:pt modelId="{D05959AA-6C94-478B-9D9D-018913B42EC3}" type="pres">
      <dgm:prSet presAssocID="{2372C228-407E-4A0C-8C30-340AF28A22B6}" presName="horz1" presStyleCnt="0"/>
      <dgm:spPr/>
    </dgm:pt>
    <dgm:pt modelId="{AA22FE3F-D1B0-4980-BA7A-50227D49AA73}" type="pres">
      <dgm:prSet presAssocID="{2372C228-407E-4A0C-8C30-340AF28A22B6}" presName="tx1" presStyleLbl="revTx" presStyleIdx="2" presStyleCnt="3"/>
      <dgm:spPr/>
    </dgm:pt>
    <dgm:pt modelId="{F86FAFEC-E4CA-494D-84EA-B1E7EC351CCB}" type="pres">
      <dgm:prSet presAssocID="{2372C228-407E-4A0C-8C30-340AF28A22B6}" presName="vert1" presStyleCnt="0"/>
      <dgm:spPr/>
    </dgm:pt>
  </dgm:ptLst>
  <dgm:cxnLst>
    <dgm:cxn modelId="{71367D19-D595-4A0E-BE77-0FB1BAA5693D}" srcId="{46F57B96-6BA2-4BFF-802C-0E6F615CCCFA}" destId="{18A57C61-C1E9-454E-8A0B-3053CC77E956}" srcOrd="0" destOrd="0" parTransId="{ABE62620-DDD2-43D4-B254-7C94EC3DE177}" sibTransId="{A97939F0-589D-4A72-83D2-19D00518C757}"/>
    <dgm:cxn modelId="{E6747E75-2624-474A-9A19-57C582EE03EC}" srcId="{46F57B96-6BA2-4BFF-802C-0E6F615CCCFA}" destId="{CDBB1A9A-3EC3-43EA-865A-9BBE69DB2378}" srcOrd="1" destOrd="0" parTransId="{5CEA2B33-0D9C-4018-8337-46892BBA9152}" sibTransId="{CA0E23A4-DE68-40CE-97D2-C3731303F12C}"/>
    <dgm:cxn modelId="{1821667E-648A-4CE6-A15F-0C4AB02666C7}" type="presOf" srcId="{CDBB1A9A-3EC3-43EA-865A-9BBE69DB2378}" destId="{FDE47270-457B-4E05-BB07-B00EC74B479A}" srcOrd="0" destOrd="0" presId="urn:microsoft.com/office/officeart/2008/layout/LinedList"/>
    <dgm:cxn modelId="{4662E29F-5752-46D6-8C67-5EE8360CADAB}" srcId="{46F57B96-6BA2-4BFF-802C-0E6F615CCCFA}" destId="{2372C228-407E-4A0C-8C30-340AF28A22B6}" srcOrd="2" destOrd="0" parTransId="{C910545E-629B-43F3-9458-B7E764AC6060}" sibTransId="{E36EE725-87E7-4FFB-97E5-20961B92D74B}"/>
    <dgm:cxn modelId="{AFE445B4-262F-4BA0-92D2-942123F6B9E8}" type="presOf" srcId="{2372C228-407E-4A0C-8C30-340AF28A22B6}" destId="{AA22FE3F-D1B0-4980-BA7A-50227D49AA73}" srcOrd="0" destOrd="0" presId="urn:microsoft.com/office/officeart/2008/layout/LinedList"/>
    <dgm:cxn modelId="{1A625AB9-E009-4473-B22C-99F5E0BFF020}" type="presOf" srcId="{46F57B96-6BA2-4BFF-802C-0E6F615CCCFA}" destId="{A1F29E6B-453A-4F88-A563-552701EE91EB}" srcOrd="0" destOrd="0" presId="urn:microsoft.com/office/officeart/2008/layout/LinedList"/>
    <dgm:cxn modelId="{919D10E6-6974-4258-ACEF-C4138593CB5F}" type="presOf" srcId="{18A57C61-C1E9-454E-8A0B-3053CC77E956}" destId="{A09F3203-0AD8-4B10-A3AC-13C33D3241F1}" srcOrd="0" destOrd="0" presId="urn:microsoft.com/office/officeart/2008/layout/LinedList"/>
    <dgm:cxn modelId="{877BB813-5302-443F-B82D-2F35991BB58E}" type="presParOf" srcId="{A1F29E6B-453A-4F88-A563-552701EE91EB}" destId="{01C4FF67-3590-4F9A-99EC-E214F38386B4}" srcOrd="0" destOrd="0" presId="urn:microsoft.com/office/officeart/2008/layout/LinedList"/>
    <dgm:cxn modelId="{9B7BFEA4-6414-4E41-B374-53759FB6818A}" type="presParOf" srcId="{A1F29E6B-453A-4F88-A563-552701EE91EB}" destId="{2934A201-53F5-4468-BB81-5EDAC36B22F0}" srcOrd="1" destOrd="0" presId="urn:microsoft.com/office/officeart/2008/layout/LinedList"/>
    <dgm:cxn modelId="{FC8080D4-D80F-409A-9B6B-1F98517D36B0}" type="presParOf" srcId="{2934A201-53F5-4468-BB81-5EDAC36B22F0}" destId="{A09F3203-0AD8-4B10-A3AC-13C33D3241F1}" srcOrd="0" destOrd="0" presId="urn:microsoft.com/office/officeart/2008/layout/LinedList"/>
    <dgm:cxn modelId="{D890A48A-4465-4624-9458-4A05ACA40A61}" type="presParOf" srcId="{2934A201-53F5-4468-BB81-5EDAC36B22F0}" destId="{31CD530E-AAA8-419A-AEE4-9E19B39D6294}" srcOrd="1" destOrd="0" presId="urn:microsoft.com/office/officeart/2008/layout/LinedList"/>
    <dgm:cxn modelId="{0C506637-2E9D-4592-971F-9BF1FCF8E7AD}" type="presParOf" srcId="{A1F29E6B-453A-4F88-A563-552701EE91EB}" destId="{62E85F6F-69D5-47E5-89C4-B3DBE889F4FF}" srcOrd="2" destOrd="0" presId="urn:microsoft.com/office/officeart/2008/layout/LinedList"/>
    <dgm:cxn modelId="{C97C77FA-811F-4179-A73A-B54C2FECE874}" type="presParOf" srcId="{A1F29E6B-453A-4F88-A563-552701EE91EB}" destId="{8B4F1153-609B-48EC-AFBF-975D3E8008F3}" srcOrd="3" destOrd="0" presId="urn:microsoft.com/office/officeart/2008/layout/LinedList"/>
    <dgm:cxn modelId="{C44B18F6-1BCE-4DEA-A0B9-EDDDE16B5028}" type="presParOf" srcId="{8B4F1153-609B-48EC-AFBF-975D3E8008F3}" destId="{FDE47270-457B-4E05-BB07-B00EC74B479A}" srcOrd="0" destOrd="0" presId="urn:microsoft.com/office/officeart/2008/layout/LinedList"/>
    <dgm:cxn modelId="{611282BD-B90C-488C-B7A4-3727BD0896D1}" type="presParOf" srcId="{8B4F1153-609B-48EC-AFBF-975D3E8008F3}" destId="{DF50683C-3818-4922-B0E7-5A414C325E93}" srcOrd="1" destOrd="0" presId="urn:microsoft.com/office/officeart/2008/layout/LinedList"/>
    <dgm:cxn modelId="{52E6F34F-939E-4551-87D6-5D2472144C05}" type="presParOf" srcId="{A1F29E6B-453A-4F88-A563-552701EE91EB}" destId="{DF915204-6597-47CB-9BF4-53567A4BE972}" srcOrd="4" destOrd="0" presId="urn:microsoft.com/office/officeart/2008/layout/LinedList"/>
    <dgm:cxn modelId="{115E2D2D-46A9-4D4F-8B4C-476822CD5F5A}" type="presParOf" srcId="{A1F29E6B-453A-4F88-A563-552701EE91EB}" destId="{D05959AA-6C94-478B-9D9D-018913B42EC3}" srcOrd="5" destOrd="0" presId="urn:microsoft.com/office/officeart/2008/layout/LinedList"/>
    <dgm:cxn modelId="{4D19FB53-EEA9-4C62-8FE0-3F9A9FAFF8A2}" type="presParOf" srcId="{D05959AA-6C94-478B-9D9D-018913B42EC3}" destId="{AA22FE3F-D1B0-4980-BA7A-50227D49AA73}" srcOrd="0" destOrd="0" presId="urn:microsoft.com/office/officeart/2008/layout/LinedList"/>
    <dgm:cxn modelId="{F1707E49-83D4-4B33-A94F-5BD54A9C1D14}" type="presParOf" srcId="{D05959AA-6C94-478B-9D9D-018913B42EC3}" destId="{F86FAFEC-E4CA-494D-84EA-B1E7EC351CC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B85BFE4-5FDE-45BF-853A-A8BDEFD797D5}"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92F8048F-84F2-46E2-BCC4-6C748BE04EB0}">
      <dgm:prSet/>
      <dgm:spPr/>
      <dgm:t>
        <a:bodyPr/>
        <a:lstStyle/>
        <a:p>
          <a:r>
            <a:rPr lang="es-MX"/>
            <a:t>Print()</a:t>
          </a:r>
          <a:endParaRPr lang="en-US"/>
        </a:p>
      </dgm:t>
    </dgm:pt>
    <dgm:pt modelId="{0932D22C-980A-4163-8703-DD3FA424D17B}" type="parTrans" cxnId="{92D31BF0-39EB-424C-A002-96A23D954940}">
      <dgm:prSet/>
      <dgm:spPr/>
      <dgm:t>
        <a:bodyPr/>
        <a:lstStyle/>
        <a:p>
          <a:endParaRPr lang="en-US"/>
        </a:p>
      </dgm:t>
    </dgm:pt>
    <dgm:pt modelId="{D247646A-226C-4B5C-B2BA-1F261D787A2F}" type="sibTrans" cxnId="{92D31BF0-39EB-424C-A002-96A23D954940}">
      <dgm:prSet/>
      <dgm:spPr/>
      <dgm:t>
        <a:bodyPr/>
        <a:lstStyle/>
        <a:p>
          <a:endParaRPr lang="en-US"/>
        </a:p>
      </dgm:t>
    </dgm:pt>
    <dgm:pt modelId="{77119090-9BD7-4BE3-8073-07CCC70035AD}">
      <dgm:prSet/>
      <dgm:spPr/>
      <dgm:t>
        <a:bodyPr/>
        <a:lstStyle/>
        <a:p>
          <a:r>
            <a:rPr lang="es-MX"/>
            <a:t>Input()</a:t>
          </a:r>
          <a:endParaRPr lang="en-US"/>
        </a:p>
      </dgm:t>
    </dgm:pt>
    <dgm:pt modelId="{DC9087BF-7F70-4472-A77E-98291A88F6E6}" type="parTrans" cxnId="{41C55ADC-DC0E-4F3B-B692-54F130690F55}">
      <dgm:prSet/>
      <dgm:spPr/>
      <dgm:t>
        <a:bodyPr/>
        <a:lstStyle/>
        <a:p>
          <a:endParaRPr lang="en-US"/>
        </a:p>
      </dgm:t>
    </dgm:pt>
    <dgm:pt modelId="{62EDE2BB-CEF6-457A-A989-FC43C9799036}" type="sibTrans" cxnId="{41C55ADC-DC0E-4F3B-B692-54F130690F55}">
      <dgm:prSet/>
      <dgm:spPr/>
      <dgm:t>
        <a:bodyPr/>
        <a:lstStyle/>
        <a:p>
          <a:endParaRPr lang="en-US"/>
        </a:p>
      </dgm:t>
    </dgm:pt>
    <dgm:pt modelId="{7817BEDB-B34B-4689-883F-4037D242D37B}">
      <dgm:prSet/>
      <dgm:spPr/>
      <dgm:t>
        <a:bodyPr/>
        <a:lstStyle/>
        <a:p>
          <a:r>
            <a:rPr lang="es-MX"/>
            <a:t>255</a:t>
          </a:r>
          <a:endParaRPr lang="en-US"/>
        </a:p>
      </dgm:t>
    </dgm:pt>
    <dgm:pt modelId="{ACDBC154-47FA-4F94-8459-C53AC37B7F02}" type="parTrans" cxnId="{2622DFD5-82EC-46BE-96E5-0DD0115593E6}">
      <dgm:prSet/>
      <dgm:spPr/>
      <dgm:t>
        <a:bodyPr/>
        <a:lstStyle/>
        <a:p>
          <a:endParaRPr lang="en-US"/>
        </a:p>
      </dgm:t>
    </dgm:pt>
    <dgm:pt modelId="{71A1A5F0-32DC-4C8A-80D0-A6A8CC39A0BB}" type="sibTrans" cxnId="{2622DFD5-82EC-46BE-96E5-0DD0115593E6}">
      <dgm:prSet/>
      <dgm:spPr/>
      <dgm:t>
        <a:bodyPr/>
        <a:lstStyle/>
        <a:p>
          <a:endParaRPr lang="en-US"/>
        </a:p>
      </dgm:t>
    </dgm:pt>
    <dgm:pt modelId="{6D46ACA2-D563-4D8E-BFDE-6D514878777F}">
      <dgm:prSet/>
      <dgm:spPr/>
      <dgm:t>
        <a:bodyPr/>
        <a:lstStyle/>
        <a:p>
          <a:r>
            <a:rPr lang="es-MX"/>
            <a:t>22035</a:t>
          </a:r>
          <a:endParaRPr lang="en-US"/>
        </a:p>
      </dgm:t>
    </dgm:pt>
    <dgm:pt modelId="{3B15614D-0FA1-4478-B6A2-1AC33DD5AF6A}" type="parTrans" cxnId="{C571F3D0-8F71-4BAE-82B5-DEC40BA981E4}">
      <dgm:prSet/>
      <dgm:spPr/>
      <dgm:t>
        <a:bodyPr/>
        <a:lstStyle/>
        <a:p>
          <a:endParaRPr lang="en-US"/>
        </a:p>
      </dgm:t>
    </dgm:pt>
    <dgm:pt modelId="{BAA7654B-D5CD-4431-B8AD-E12654E7756C}" type="sibTrans" cxnId="{C571F3D0-8F71-4BAE-82B5-DEC40BA981E4}">
      <dgm:prSet/>
      <dgm:spPr/>
      <dgm:t>
        <a:bodyPr/>
        <a:lstStyle/>
        <a:p>
          <a:endParaRPr lang="en-US"/>
        </a:p>
      </dgm:t>
    </dgm:pt>
    <dgm:pt modelId="{06A79681-98FB-47A1-88FA-5DF707ABAEF4}">
      <dgm:prSet/>
      <dgm:spPr/>
      <dgm:t>
        <a:bodyPr/>
        <a:lstStyle/>
        <a:p>
          <a:r>
            <a:rPr lang="es-MX"/>
            <a:t>Falso</a:t>
          </a:r>
          <a:endParaRPr lang="en-US"/>
        </a:p>
      </dgm:t>
    </dgm:pt>
    <dgm:pt modelId="{3D912DA5-7694-4FC9-B177-9D55E776560E}" type="parTrans" cxnId="{73A6EBF9-9E95-471A-A2AB-C4289FE0F231}">
      <dgm:prSet/>
      <dgm:spPr/>
      <dgm:t>
        <a:bodyPr/>
        <a:lstStyle/>
        <a:p>
          <a:endParaRPr lang="en-US"/>
        </a:p>
      </dgm:t>
    </dgm:pt>
    <dgm:pt modelId="{A9FA40EA-0621-4FE2-B308-EAA4774122D7}" type="sibTrans" cxnId="{73A6EBF9-9E95-471A-A2AB-C4289FE0F231}">
      <dgm:prSet/>
      <dgm:spPr/>
      <dgm:t>
        <a:bodyPr/>
        <a:lstStyle/>
        <a:p>
          <a:endParaRPr lang="en-US"/>
        </a:p>
      </dgm:t>
    </dgm:pt>
    <dgm:pt modelId="{F53C92FA-EED6-4408-8C40-73D2C39E1E06}" type="pres">
      <dgm:prSet presAssocID="{6B85BFE4-5FDE-45BF-853A-A8BDEFD797D5}" presName="diagram" presStyleCnt="0">
        <dgm:presLayoutVars>
          <dgm:dir/>
          <dgm:resizeHandles val="exact"/>
        </dgm:presLayoutVars>
      </dgm:prSet>
      <dgm:spPr/>
    </dgm:pt>
    <dgm:pt modelId="{EC2444FD-A0A3-482E-B277-36169972315E}" type="pres">
      <dgm:prSet presAssocID="{92F8048F-84F2-46E2-BCC4-6C748BE04EB0}" presName="node" presStyleLbl="node1" presStyleIdx="0" presStyleCnt="5">
        <dgm:presLayoutVars>
          <dgm:bulletEnabled val="1"/>
        </dgm:presLayoutVars>
      </dgm:prSet>
      <dgm:spPr/>
    </dgm:pt>
    <dgm:pt modelId="{9402A3BD-7D65-431B-B326-AC5346F32FAA}" type="pres">
      <dgm:prSet presAssocID="{D247646A-226C-4B5C-B2BA-1F261D787A2F}" presName="sibTrans" presStyleCnt="0"/>
      <dgm:spPr/>
    </dgm:pt>
    <dgm:pt modelId="{E758BF12-F32E-4B86-B236-1F6402F963E6}" type="pres">
      <dgm:prSet presAssocID="{77119090-9BD7-4BE3-8073-07CCC70035AD}" presName="node" presStyleLbl="node1" presStyleIdx="1" presStyleCnt="5">
        <dgm:presLayoutVars>
          <dgm:bulletEnabled val="1"/>
        </dgm:presLayoutVars>
      </dgm:prSet>
      <dgm:spPr/>
    </dgm:pt>
    <dgm:pt modelId="{BDB62FE0-43F7-4B7A-9A70-3E1954ECAD80}" type="pres">
      <dgm:prSet presAssocID="{62EDE2BB-CEF6-457A-A989-FC43C9799036}" presName="sibTrans" presStyleCnt="0"/>
      <dgm:spPr/>
    </dgm:pt>
    <dgm:pt modelId="{2CF3550A-3114-4D74-9361-CA1EDCC513EC}" type="pres">
      <dgm:prSet presAssocID="{7817BEDB-B34B-4689-883F-4037D242D37B}" presName="node" presStyleLbl="node1" presStyleIdx="2" presStyleCnt="5">
        <dgm:presLayoutVars>
          <dgm:bulletEnabled val="1"/>
        </dgm:presLayoutVars>
      </dgm:prSet>
      <dgm:spPr/>
    </dgm:pt>
    <dgm:pt modelId="{362024B3-29DB-4ECA-831F-A0947A2BC07C}" type="pres">
      <dgm:prSet presAssocID="{71A1A5F0-32DC-4C8A-80D0-A6A8CC39A0BB}" presName="sibTrans" presStyleCnt="0"/>
      <dgm:spPr/>
    </dgm:pt>
    <dgm:pt modelId="{71D4CB19-07F5-41D4-B5E4-F5BF33E44D3C}" type="pres">
      <dgm:prSet presAssocID="{6D46ACA2-D563-4D8E-BFDE-6D514878777F}" presName="node" presStyleLbl="node1" presStyleIdx="3" presStyleCnt="5">
        <dgm:presLayoutVars>
          <dgm:bulletEnabled val="1"/>
        </dgm:presLayoutVars>
      </dgm:prSet>
      <dgm:spPr/>
    </dgm:pt>
    <dgm:pt modelId="{0C8DE0C9-9218-4533-86EE-68F6B467C2D0}" type="pres">
      <dgm:prSet presAssocID="{BAA7654B-D5CD-4431-B8AD-E12654E7756C}" presName="sibTrans" presStyleCnt="0"/>
      <dgm:spPr/>
    </dgm:pt>
    <dgm:pt modelId="{54DDF369-B1D7-4B4E-97CB-122B469F6EB5}" type="pres">
      <dgm:prSet presAssocID="{06A79681-98FB-47A1-88FA-5DF707ABAEF4}" presName="node" presStyleLbl="node1" presStyleIdx="4" presStyleCnt="5">
        <dgm:presLayoutVars>
          <dgm:bulletEnabled val="1"/>
        </dgm:presLayoutVars>
      </dgm:prSet>
      <dgm:spPr/>
    </dgm:pt>
  </dgm:ptLst>
  <dgm:cxnLst>
    <dgm:cxn modelId="{71BDF717-B98F-4E2B-A284-ED4923C45FAF}" type="presOf" srcId="{6B85BFE4-5FDE-45BF-853A-A8BDEFD797D5}" destId="{F53C92FA-EED6-4408-8C40-73D2C39E1E06}" srcOrd="0" destOrd="0" presId="urn:microsoft.com/office/officeart/2005/8/layout/default"/>
    <dgm:cxn modelId="{A307BC72-70AD-44AE-BDB0-2CD4623D3AC0}" type="presOf" srcId="{77119090-9BD7-4BE3-8073-07CCC70035AD}" destId="{E758BF12-F32E-4B86-B236-1F6402F963E6}" srcOrd="0" destOrd="0" presId="urn:microsoft.com/office/officeart/2005/8/layout/default"/>
    <dgm:cxn modelId="{D6E02A87-AAE1-418D-84F6-B1994269DCE9}" type="presOf" srcId="{92F8048F-84F2-46E2-BCC4-6C748BE04EB0}" destId="{EC2444FD-A0A3-482E-B277-36169972315E}" srcOrd="0" destOrd="0" presId="urn:microsoft.com/office/officeart/2005/8/layout/default"/>
    <dgm:cxn modelId="{6BB981A6-4638-4A5B-BC68-97AC808B7EBB}" type="presOf" srcId="{7817BEDB-B34B-4689-883F-4037D242D37B}" destId="{2CF3550A-3114-4D74-9361-CA1EDCC513EC}" srcOrd="0" destOrd="0" presId="urn:microsoft.com/office/officeart/2005/8/layout/default"/>
    <dgm:cxn modelId="{0BB3D0AF-A7D4-4B96-93AF-30E4860CEC92}" type="presOf" srcId="{06A79681-98FB-47A1-88FA-5DF707ABAEF4}" destId="{54DDF369-B1D7-4B4E-97CB-122B469F6EB5}" srcOrd="0" destOrd="0" presId="urn:microsoft.com/office/officeart/2005/8/layout/default"/>
    <dgm:cxn modelId="{2C0E0AC9-8725-4D3B-A2E9-61B38258A5DF}" type="presOf" srcId="{6D46ACA2-D563-4D8E-BFDE-6D514878777F}" destId="{71D4CB19-07F5-41D4-B5E4-F5BF33E44D3C}" srcOrd="0" destOrd="0" presId="urn:microsoft.com/office/officeart/2005/8/layout/default"/>
    <dgm:cxn modelId="{C571F3D0-8F71-4BAE-82B5-DEC40BA981E4}" srcId="{6B85BFE4-5FDE-45BF-853A-A8BDEFD797D5}" destId="{6D46ACA2-D563-4D8E-BFDE-6D514878777F}" srcOrd="3" destOrd="0" parTransId="{3B15614D-0FA1-4478-B6A2-1AC33DD5AF6A}" sibTransId="{BAA7654B-D5CD-4431-B8AD-E12654E7756C}"/>
    <dgm:cxn modelId="{2622DFD5-82EC-46BE-96E5-0DD0115593E6}" srcId="{6B85BFE4-5FDE-45BF-853A-A8BDEFD797D5}" destId="{7817BEDB-B34B-4689-883F-4037D242D37B}" srcOrd="2" destOrd="0" parTransId="{ACDBC154-47FA-4F94-8459-C53AC37B7F02}" sibTransId="{71A1A5F0-32DC-4C8A-80D0-A6A8CC39A0BB}"/>
    <dgm:cxn modelId="{41C55ADC-DC0E-4F3B-B692-54F130690F55}" srcId="{6B85BFE4-5FDE-45BF-853A-A8BDEFD797D5}" destId="{77119090-9BD7-4BE3-8073-07CCC70035AD}" srcOrd="1" destOrd="0" parTransId="{DC9087BF-7F70-4472-A77E-98291A88F6E6}" sibTransId="{62EDE2BB-CEF6-457A-A989-FC43C9799036}"/>
    <dgm:cxn modelId="{92D31BF0-39EB-424C-A002-96A23D954940}" srcId="{6B85BFE4-5FDE-45BF-853A-A8BDEFD797D5}" destId="{92F8048F-84F2-46E2-BCC4-6C748BE04EB0}" srcOrd="0" destOrd="0" parTransId="{0932D22C-980A-4163-8703-DD3FA424D17B}" sibTransId="{D247646A-226C-4B5C-B2BA-1F261D787A2F}"/>
    <dgm:cxn modelId="{73A6EBF9-9E95-471A-A2AB-C4289FE0F231}" srcId="{6B85BFE4-5FDE-45BF-853A-A8BDEFD797D5}" destId="{06A79681-98FB-47A1-88FA-5DF707ABAEF4}" srcOrd="4" destOrd="0" parTransId="{3D912DA5-7694-4FC9-B177-9D55E776560E}" sibTransId="{A9FA40EA-0621-4FE2-B308-EAA4774122D7}"/>
    <dgm:cxn modelId="{13D2CD2F-DAA1-45B3-81E1-D58D33A12B9D}" type="presParOf" srcId="{F53C92FA-EED6-4408-8C40-73D2C39E1E06}" destId="{EC2444FD-A0A3-482E-B277-36169972315E}" srcOrd="0" destOrd="0" presId="urn:microsoft.com/office/officeart/2005/8/layout/default"/>
    <dgm:cxn modelId="{CCC0493C-D677-43EA-B205-CA84A8535B67}" type="presParOf" srcId="{F53C92FA-EED6-4408-8C40-73D2C39E1E06}" destId="{9402A3BD-7D65-431B-B326-AC5346F32FAA}" srcOrd="1" destOrd="0" presId="urn:microsoft.com/office/officeart/2005/8/layout/default"/>
    <dgm:cxn modelId="{F7AB6D6F-656B-48FA-85CF-1FFFA0F370B3}" type="presParOf" srcId="{F53C92FA-EED6-4408-8C40-73D2C39E1E06}" destId="{E758BF12-F32E-4B86-B236-1F6402F963E6}" srcOrd="2" destOrd="0" presId="urn:microsoft.com/office/officeart/2005/8/layout/default"/>
    <dgm:cxn modelId="{56ABEB4D-5623-4EFF-B8EB-08E7CA55273C}" type="presParOf" srcId="{F53C92FA-EED6-4408-8C40-73D2C39E1E06}" destId="{BDB62FE0-43F7-4B7A-9A70-3E1954ECAD80}" srcOrd="3" destOrd="0" presId="urn:microsoft.com/office/officeart/2005/8/layout/default"/>
    <dgm:cxn modelId="{207CD009-2AAF-474C-91CE-D3A0591CAAA3}" type="presParOf" srcId="{F53C92FA-EED6-4408-8C40-73D2C39E1E06}" destId="{2CF3550A-3114-4D74-9361-CA1EDCC513EC}" srcOrd="4" destOrd="0" presId="urn:microsoft.com/office/officeart/2005/8/layout/default"/>
    <dgm:cxn modelId="{6B8B1829-D32C-49E9-9C7F-D4AD7E932B37}" type="presParOf" srcId="{F53C92FA-EED6-4408-8C40-73D2C39E1E06}" destId="{362024B3-29DB-4ECA-831F-A0947A2BC07C}" srcOrd="5" destOrd="0" presId="urn:microsoft.com/office/officeart/2005/8/layout/default"/>
    <dgm:cxn modelId="{A436CA06-AE9A-451A-A6CB-68401D863EE0}" type="presParOf" srcId="{F53C92FA-EED6-4408-8C40-73D2C39E1E06}" destId="{71D4CB19-07F5-41D4-B5E4-F5BF33E44D3C}" srcOrd="6" destOrd="0" presId="urn:microsoft.com/office/officeart/2005/8/layout/default"/>
    <dgm:cxn modelId="{75B0F9DD-D694-4DA0-84C4-00989BCA5E32}" type="presParOf" srcId="{F53C92FA-EED6-4408-8C40-73D2C39E1E06}" destId="{0C8DE0C9-9218-4533-86EE-68F6B467C2D0}" srcOrd="7" destOrd="0" presId="urn:microsoft.com/office/officeart/2005/8/layout/default"/>
    <dgm:cxn modelId="{148C4C06-4D4B-4FD5-A08C-218163142233}" type="presParOf" srcId="{F53C92FA-EED6-4408-8C40-73D2C39E1E06}" destId="{54DDF369-B1D7-4B4E-97CB-122B469F6EB5}"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96CDD23-F416-4AA2-936A-D3CD8B1B74C9}"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B782F76C-8295-4FC0-BB58-8D442230972C}">
      <dgm:prSet/>
      <dgm:spPr/>
      <dgm:t>
        <a:bodyPr/>
        <a:lstStyle/>
        <a:p>
          <a:r>
            <a:rPr lang="en-US"/>
            <a:t>texto (str) "Python" "750" </a:t>
          </a:r>
        </a:p>
      </dgm:t>
    </dgm:pt>
    <dgm:pt modelId="{337F7035-3492-4DCC-A46A-98FCCB6CEBCC}" type="parTrans" cxnId="{FF327BDB-FE51-44DA-8FCE-DE1031936369}">
      <dgm:prSet/>
      <dgm:spPr/>
      <dgm:t>
        <a:bodyPr/>
        <a:lstStyle/>
        <a:p>
          <a:endParaRPr lang="en-US"/>
        </a:p>
      </dgm:t>
    </dgm:pt>
    <dgm:pt modelId="{7F2DB020-67EA-490C-9EC7-E3E04BB95803}" type="sibTrans" cxnId="{FF327BDB-FE51-44DA-8FCE-DE1031936369}">
      <dgm:prSet/>
      <dgm:spPr/>
      <dgm:t>
        <a:bodyPr/>
        <a:lstStyle/>
        <a:p>
          <a:endParaRPr lang="en-US"/>
        </a:p>
      </dgm:t>
    </dgm:pt>
    <dgm:pt modelId="{4302220A-BF0B-4CE0-ABD6-0746389D502E}">
      <dgm:prSet/>
      <dgm:spPr/>
      <dgm:t>
        <a:bodyPr/>
        <a:lstStyle/>
        <a:p>
          <a:r>
            <a:rPr lang="en-US"/>
            <a:t>números int 250 float 12.50 </a:t>
          </a:r>
        </a:p>
      </dgm:t>
    </dgm:pt>
    <dgm:pt modelId="{0E3557F0-E5A9-4264-98CB-60585CB072BC}" type="parTrans" cxnId="{023FBF06-BA8E-417D-BFCE-DD4C560AAA54}">
      <dgm:prSet/>
      <dgm:spPr/>
      <dgm:t>
        <a:bodyPr/>
        <a:lstStyle/>
        <a:p>
          <a:endParaRPr lang="en-US"/>
        </a:p>
      </dgm:t>
    </dgm:pt>
    <dgm:pt modelId="{B52F0636-1357-478D-BB54-59F76A3CD0F4}" type="sibTrans" cxnId="{023FBF06-BA8E-417D-BFCE-DD4C560AAA54}">
      <dgm:prSet/>
      <dgm:spPr/>
      <dgm:t>
        <a:bodyPr/>
        <a:lstStyle/>
        <a:p>
          <a:endParaRPr lang="en-US"/>
        </a:p>
      </dgm:t>
    </dgm:pt>
    <dgm:pt modelId="{39779E18-9EE5-4E13-BD99-9486F11BF7D0}">
      <dgm:prSet/>
      <dgm:spPr/>
      <dgm:t>
        <a:bodyPr/>
        <a:lstStyle/>
        <a:p>
          <a:r>
            <a:rPr lang="en-US"/>
            <a:t>booleanos True False </a:t>
          </a:r>
        </a:p>
      </dgm:t>
    </dgm:pt>
    <dgm:pt modelId="{FD5C06A1-74CD-4E08-83E0-92A69F11A98F}" type="parTrans" cxnId="{E2AF6C1F-B0C4-4BC1-AABD-ED900C972964}">
      <dgm:prSet/>
      <dgm:spPr/>
      <dgm:t>
        <a:bodyPr/>
        <a:lstStyle/>
        <a:p>
          <a:endParaRPr lang="en-US"/>
        </a:p>
      </dgm:t>
    </dgm:pt>
    <dgm:pt modelId="{B1CCF858-5903-4426-9CFB-BAFC9FFF1DA4}" type="sibTrans" cxnId="{E2AF6C1F-B0C4-4BC1-AABD-ED900C972964}">
      <dgm:prSet/>
      <dgm:spPr/>
      <dgm:t>
        <a:bodyPr/>
        <a:lstStyle/>
        <a:p>
          <a:endParaRPr lang="en-US"/>
        </a:p>
      </dgm:t>
    </dgm:pt>
    <dgm:pt modelId="{92D8802B-02EA-41B6-833D-1F9FD26EDBC7}" type="pres">
      <dgm:prSet presAssocID="{796CDD23-F416-4AA2-936A-D3CD8B1B74C9}" presName="hierChild1" presStyleCnt="0">
        <dgm:presLayoutVars>
          <dgm:chPref val="1"/>
          <dgm:dir/>
          <dgm:animOne val="branch"/>
          <dgm:animLvl val="lvl"/>
          <dgm:resizeHandles/>
        </dgm:presLayoutVars>
      </dgm:prSet>
      <dgm:spPr/>
    </dgm:pt>
    <dgm:pt modelId="{7802C757-288B-4B94-B02B-053DF0F98DEA}" type="pres">
      <dgm:prSet presAssocID="{B782F76C-8295-4FC0-BB58-8D442230972C}" presName="hierRoot1" presStyleCnt="0"/>
      <dgm:spPr/>
    </dgm:pt>
    <dgm:pt modelId="{EAE82C08-B0AE-4676-BE8F-1430691B6E4E}" type="pres">
      <dgm:prSet presAssocID="{B782F76C-8295-4FC0-BB58-8D442230972C}" presName="composite" presStyleCnt="0"/>
      <dgm:spPr/>
    </dgm:pt>
    <dgm:pt modelId="{87D43A77-ED00-4F78-9C79-FA327C5E06EA}" type="pres">
      <dgm:prSet presAssocID="{B782F76C-8295-4FC0-BB58-8D442230972C}" presName="background" presStyleLbl="node0" presStyleIdx="0" presStyleCnt="3"/>
      <dgm:spPr/>
    </dgm:pt>
    <dgm:pt modelId="{1FC35D46-2D63-46BA-8C13-8FFAE5D9C815}" type="pres">
      <dgm:prSet presAssocID="{B782F76C-8295-4FC0-BB58-8D442230972C}" presName="text" presStyleLbl="fgAcc0" presStyleIdx="0" presStyleCnt="3">
        <dgm:presLayoutVars>
          <dgm:chPref val="3"/>
        </dgm:presLayoutVars>
      </dgm:prSet>
      <dgm:spPr/>
    </dgm:pt>
    <dgm:pt modelId="{18D6FCED-68F5-45DF-A320-FC82A4F6280C}" type="pres">
      <dgm:prSet presAssocID="{B782F76C-8295-4FC0-BB58-8D442230972C}" presName="hierChild2" presStyleCnt="0"/>
      <dgm:spPr/>
    </dgm:pt>
    <dgm:pt modelId="{3451F481-09B4-4638-B6EC-BD19DDB9C3FC}" type="pres">
      <dgm:prSet presAssocID="{4302220A-BF0B-4CE0-ABD6-0746389D502E}" presName="hierRoot1" presStyleCnt="0"/>
      <dgm:spPr/>
    </dgm:pt>
    <dgm:pt modelId="{4C6F9A98-B792-4DA4-89BD-FBEDFA8E3ECD}" type="pres">
      <dgm:prSet presAssocID="{4302220A-BF0B-4CE0-ABD6-0746389D502E}" presName="composite" presStyleCnt="0"/>
      <dgm:spPr/>
    </dgm:pt>
    <dgm:pt modelId="{64B1401C-9673-4263-9575-732475DA1928}" type="pres">
      <dgm:prSet presAssocID="{4302220A-BF0B-4CE0-ABD6-0746389D502E}" presName="background" presStyleLbl="node0" presStyleIdx="1" presStyleCnt="3"/>
      <dgm:spPr/>
    </dgm:pt>
    <dgm:pt modelId="{7765CC24-66C3-4B22-82DF-D3EF9E82E6A7}" type="pres">
      <dgm:prSet presAssocID="{4302220A-BF0B-4CE0-ABD6-0746389D502E}" presName="text" presStyleLbl="fgAcc0" presStyleIdx="1" presStyleCnt="3">
        <dgm:presLayoutVars>
          <dgm:chPref val="3"/>
        </dgm:presLayoutVars>
      </dgm:prSet>
      <dgm:spPr/>
    </dgm:pt>
    <dgm:pt modelId="{F071B693-103D-489E-BB7B-B566D22A2C0F}" type="pres">
      <dgm:prSet presAssocID="{4302220A-BF0B-4CE0-ABD6-0746389D502E}" presName="hierChild2" presStyleCnt="0"/>
      <dgm:spPr/>
    </dgm:pt>
    <dgm:pt modelId="{9C6292EC-4616-4633-A951-AC8F3C1DEB1C}" type="pres">
      <dgm:prSet presAssocID="{39779E18-9EE5-4E13-BD99-9486F11BF7D0}" presName="hierRoot1" presStyleCnt="0"/>
      <dgm:spPr/>
    </dgm:pt>
    <dgm:pt modelId="{1ECC2575-2C86-437B-930F-A10CEA3A9D12}" type="pres">
      <dgm:prSet presAssocID="{39779E18-9EE5-4E13-BD99-9486F11BF7D0}" presName="composite" presStyleCnt="0"/>
      <dgm:spPr/>
    </dgm:pt>
    <dgm:pt modelId="{5FD0A4BD-20CE-40DB-B73D-DA64211CC808}" type="pres">
      <dgm:prSet presAssocID="{39779E18-9EE5-4E13-BD99-9486F11BF7D0}" presName="background" presStyleLbl="node0" presStyleIdx="2" presStyleCnt="3"/>
      <dgm:spPr/>
    </dgm:pt>
    <dgm:pt modelId="{7273AE97-3632-44B7-B336-3588FC53C771}" type="pres">
      <dgm:prSet presAssocID="{39779E18-9EE5-4E13-BD99-9486F11BF7D0}" presName="text" presStyleLbl="fgAcc0" presStyleIdx="2" presStyleCnt="3">
        <dgm:presLayoutVars>
          <dgm:chPref val="3"/>
        </dgm:presLayoutVars>
      </dgm:prSet>
      <dgm:spPr/>
    </dgm:pt>
    <dgm:pt modelId="{8C2B5FEB-A901-47C1-A5F1-8D42534F0A02}" type="pres">
      <dgm:prSet presAssocID="{39779E18-9EE5-4E13-BD99-9486F11BF7D0}" presName="hierChild2" presStyleCnt="0"/>
      <dgm:spPr/>
    </dgm:pt>
  </dgm:ptLst>
  <dgm:cxnLst>
    <dgm:cxn modelId="{023FBF06-BA8E-417D-BFCE-DD4C560AAA54}" srcId="{796CDD23-F416-4AA2-936A-D3CD8B1B74C9}" destId="{4302220A-BF0B-4CE0-ABD6-0746389D502E}" srcOrd="1" destOrd="0" parTransId="{0E3557F0-E5A9-4264-98CB-60585CB072BC}" sibTransId="{B52F0636-1357-478D-BB54-59F76A3CD0F4}"/>
    <dgm:cxn modelId="{E2AF6C1F-B0C4-4BC1-AABD-ED900C972964}" srcId="{796CDD23-F416-4AA2-936A-D3CD8B1B74C9}" destId="{39779E18-9EE5-4E13-BD99-9486F11BF7D0}" srcOrd="2" destOrd="0" parTransId="{FD5C06A1-74CD-4E08-83E0-92A69F11A98F}" sibTransId="{B1CCF858-5903-4426-9CFB-BAFC9FFF1DA4}"/>
    <dgm:cxn modelId="{0846711F-D434-4FA4-9A7C-D8007B880378}" type="presOf" srcId="{39779E18-9EE5-4E13-BD99-9486F11BF7D0}" destId="{7273AE97-3632-44B7-B336-3588FC53C771}" srcOrd="0" destOrd="0" presId="urn:microsoft.com/office/officeart/2005/8/layout/hierarchy1"/>
    <dgm:cxn modelId="{C1B23D6F-AE72-4C34-960B-34EB92A9F357}" type="presOf" srcId="{4302220A-BF0B-4CE0-ABD6-0746389D502E}" destId="{7765CC24-66C3-4B22-82DF-D3EF9E82E6A7}" srcOrd="0" destOrd="0" presId="urn:microsoft.com/office/officeart/2005/8/layout/hierarchy1"/>
    <dgm:cxn modelId="{16D7A87E-C990-4EC2-992E-DDDE2CB5636F}" type="presOf" srcId="{796CDD23-F416-4AA2-936A-D3CD8B1B74C9}" destId="{92D8802B-02EA-41B6-833D-1F9FD26EDBC7}" srcOrd="0" destOrd="0" presId="urn:microsoft.com/office/officeart/2005/8/layout/hierarchy1"/>
    <dgm:cxn modelId="{794982D6-79EB-4759-923B-E8762330A77B}" type="presOf" srcId="{B782F76C-8295-4FC0-BB58-8D442230972C}" destId="{1FC35D46-2D63-46BA-8C13-8FFAE5D9C815}" srcOrd="0" destOrd="0" presId="urn:microsoft.com/office/officeart/2005/8/layout/hierarchy1"/>
    <dgm:cxn modelId="{FF327BDB-FE51-44DA-8FCE-DE1031936369}" srcId="{796CDD23-F416-4AA2-936A-D3CD8B1B74C9}" destId="{B782F76C-8295-4FC0-BB58-8D442230972C}" srcOrd="0" destOrd="0" parTransId="{337F7035-3492-4DCC-A46A-98FCCB6CEBCC}" sibTransId="{7F2DB020-67EA-490C-9EC7-E3E04BB95803}"/>
    <dgm:cxn modelId="{F967F893-A3A1-4843-A3E9-465951B48832}" type="presParOf" srcId="{92D8802B-02EA-41B6-833D-1F9FD26EDBC7}" destId="{7802C757-288B-4B94-B02B-053DF0F98DEA}" srcOrd="0" destOrd="0" presId="urn:microsoft.com/office/officeart/2005/8/layout/hierarchy1"/>
    <dgm:cxn modelId="{7058424D-D2E2-428C-8D2F-B0F6F5EFCFF5}" type="presParOf" srcId="{7802C757-288B-4B94-B02B-053DF0F98DEA}" destId="{EAE82C08-B0AE-4676-BE8F-1430691B6E4E}" srcOrd="0" destOrd="0" presId="urn:microsoft.com/office/officeart/2005/8/layout/hierarchy1"/>
    <dgm:cxn modelId="{FC493680-7A1F-435C-87D2-5CF6684063A1}" type="presParOf" srcId="{EAE82C08-B0AE-4676-BE8F-1430691B6E4E}" destId="{87D43A77-ED00-4F78-9C79-FA327C5E06EA}" srcOrd="0" destOrd="0" presId="urn:microsoft.com/office/officeart/2005/8/layout/hierarchy1"/>
    <dgm:cxn modelId="{EEBDC198-8F63-402B-8A97-3204C4F4D78E}" type="presParOf" srcId="{EAE82C08-B0AE-4676-BE8F-1430691B6E4E}" destId="{1FC35D46-2D63-46BA-8C13-8FFAE5D9C815}" srcOrd="1" destOrd="0" presId="urn:microsoft.com/office/officeart/2005/8/layout/hierarchy1"/>
    <dgm:cxn modelId="{BA10C7E7-A6EA-4ECE-8B7E-E08CF51065EF}" type="presParOf" srcId="{7802C757-288B-4B94-B02B-053DF0F98DEA}" destId="{18D6FCED-68F5-45DF-A320-FC82A4F6280C}" srcOrd="1" destOrd="0" presId="urn:microsoft.com/office/officeart/2005/8/layout/hierarchy1"/>
    <dgm:cxn modelId="{9C2167A6-DEE0-464F-9A6F-157DFA877F72}" type="presParOf" srcId="{92D8802B-02EA-41B6-833D-1F9FD26EDBC7}" destId="{3451F481-09B4-4638-B6EC-BD19DDB9C3FC}" srcOrd="1" destOrd="0" presId="urn:microsoft.com/office/officeart/2005/8/layout/hierarchy1"/>
    <dgm:cxn modelId="{4C4EDF24-E73A-4871-B2C2-5EBAD5A7A8CF}" type="presParOf" srcId="{3451F481-09B4-4638-B6EC-BD19DDB9C3FC}" destId="{4C6F9A98-B792-4DA4-89BD-FBEDFA8E3ECD}" srcOrd="0" destOrd="0" presId="urn:microsoft.com/office/officeart/2005/8/layout/hierarchy1"/>
    <dgm:cxn modelId="{2B62C411-53C7-4495-BB08-63F5AB8732F9}" type="presParOf" srcId="{4C6F9A98-B792-4DA4-89BD-FBEDFA8E3ECD}" destId="{64B1401C-9673-4263-9575-732475DA1928}" srcOrd="0" destOrd="0" presId="urn:microsoft.com/office/officeart/2005/8/layout/hierarchy1"/>
    <dgm:cxn modelId="{ACF88C79-D9EE-4DDF-B47D-2BFAFB36575E}" type="presParOf" srcId="{4C6F9A98-B792-4DA4-89BD-FBEDFA8E3ECD}" destId="{7765CC24-66C3-4B22-82DF-D3EF9E82E6A7}" srcOrd="1" destOrd="0" presId="urn:microsoft.com/office/officeart/2005/8/layout/hierarchy1"/>
    <dgm:cxn modelId="{405F0A3C-B7C1-47BA-86BA-41FF633BB9E9}" type="presParOf" srcId="{3451F481-09B4-4638-B6EC-BD19DDB9C3FC}" destId="{F071B693-103D-489E-BB7B-B566D22A2C0F}" srcOrd="1" destOrd="0" presId="urn:microsoft.com/office/officeart/2005/8/layout/hierarchy1"/>
    <dgm:cxn modelId="{4EA21BB0-8760-4FAB-86D0-A18460D6C761}" type="presParOf" srcId="{92D8802B-02EA-41B6-833D-1F9FD26EDBC7}" destId="{9C6292EC-4616-4633-A951-AC8F3C1DEB1C}" srcOrd="2" destOrd="0" presId="urn:microsoft.com/office/officeart/2005/8/layout/hierarchy1"/>
    <dgm:cxn modelId="{B78B9EA1-5CD2-482B-AA06-CDD00B34FF87}" type="presParOf" srcId="{9C6292EC-4616-4633-A951-AC8F3C1DEB1C}" destId="{1ECC2575-2C86-437B-930F-A10CEA3A9D12}" srcOrd="0" destOrd="0" presId="urn:microsoft.com/office/officeart/2005/8/layout/hierarchy1"/>
    <dgm:cxn modelId="{499CC441-1E85-4538-9925-4EF72C0D4E53}" type="presParOf" srcId="{1ECC2575-2C86-437B-930F-A10CEA3A9D12}" destId="{5FD0A4BD-20CE-40DB-B73D-DA64211CC808}" srcOrd="0" destOrd="0" presId="urn:microsoft.com/office/officeart/2005/8/layout/hierarchy1"/>
    <dgm:cxn modelId="{1D375C4C-1C11-41B2-A59D-9E70F4D79043}" type="presParOf" srcId="{1ECC2575-2C86-437B-930F-A10CEA3A9D12}" destId="{7273AE97-3632-44B7-B336-3588FC53C771}" srcOrd="1" destOrd="0" presId="urn:microsoft.com/office/officeart/2005/8/layout/hierarchy1"/>
    <dgm:cxn modelId="{AC79587A-1D72-4945-82E3-AF932D8C7C75}" type="presParOf" srcId="{9C6292EC-4616-4633-A951-AC8F3C1DEB1C}" destId="{8C2B5FEB-A901-47C1-A5F1-8D42534F0A0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DC6059-8F16-4CB4-9538-BA9934996F7F}">
      <dsp:nvSpPr>
        <dsp:cNvPr id="0" name=""/>
        <dsp:cNvSpPr/>
      </dsp:nvSpPr>
      <dsp:spPr>
        <a:xfrm>
          <a:off x="0" y="0"/>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0345906-98A0-4084-9104-AD1DBE854DDB}">
      <dsp:nvSpPr>
        <dsp:cNvPr id="0" name=""/>
        <dsp:cNvSpPr/>
      </dsp:nvSpPr>
      <dsp:spPr>
        <a:xfrm>
          <a:off x="0" y="0"/>
          <a:ext cx="6666833" cy="2726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0" tIns="209550" rIns="209550" bIns="209550" numCol="1" spcCol="1270" anchor="t" anchorCtr="0">
          <a:noAutofit/>
        </a:bodyPr>
        <a:lstStyle/>
        <a:p>
          <a:pPr marL="0" lvl="0" indent="0" algn="l" defTabSz="2444750">
            <a:lnSpc>
              <a:spcPct val="90000"/>
            </a:lnSpc>
            <a:spcBef>
              <a:spcPct val="0"/>
            </a:spcBef>
            <a:spcAft>
              <a:spcPct val="35000"/>
            </a:spcAft>
            <a:buNone/>
          </a:pPr>
          <a:r>
            <a:rPr lang="es-MX" sz="5500" b="0" i="0" kern="1200" baseline="0"/>
            <a:t>Crea un código que imprima en pantalla la expresión</a:t>
          </a:r>
          <a:endParaRPr lang="en-US" sz="5500" kern="1200"/>
        </a:p>
      </dsp:txBody>
      <dsp:txXfrm>
        <a:off x="0" y="0"/>
        <a:ext cx="6666833" cy="2726960"/>
      </dsp:txXfrm>
    </dsp:sp>
    <dsp:sp modelId="{9D2E597D-1E5D-40C8-B47E-F0AEEE996733}">
      <dsp:nvSpPr>
        <dsp:cNvPr id="0" name=""/>
        <dsp:cNvSpPr/>
      </dsp:nvSpPr>
      <dsp:spPr>
        <a:xfrm>
          <a:off x="0" y="2726960"/>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4FDCE37-2D3D-423A-ACAE-3090C58FD9E3}">
      <dsp:nvSpPr>
        <dsp:cNvPr id="0" name=""/>
        <dsp:cNvSpPr/>
      </dsp:nvSpPr>
      <dsp:spPr>
        <a:xfrm>
          <a:off x="0" y="2726960"/>
          <a:ext cx="6666833" cy="2726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0" tIns="209550" rIns="209550" bIns="209550" numCol="1" spcCol="1270" anchor="t" anchorCtr="0">
          <a:noAutofit/>
        </a:bodyPr>
        <a:lstStyle/>
        <a:p>
          <a:pPr marL="0" lvl="0" indent="0" algn="l" defTabSz="2444750">
            <a:lnSpc>
              <a:spcPct val="90000"/>
            </a:lnSpc>
            <a:spcBef>
              <a:spcPct val="0"/>
            </a:spcBef>
            <a:spcAft>
              <a:spcPct val="35000"/>
            </a:spcAft>
            <a:buNone/>
          </a:pPr>
          <a:r>
            <a:rPr lang="es-MX" sz="5500" b="1" i="0" kern="1200" baseline="0" dirty="0"/>
            <a:t>Me encanta estudiar Python</a:t>
          </a:r>
          <a:endParaRPr lang="en-US" sz="5500" kern="1200" dirty="0"/>
        </a:p>
      </dsp:txBody>
      <dsp:txXfrm>
        <a:off x="0" y="2726960"/>
        <a:ext cx="6666833" cy="27269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E7261D-6737-4791-9894-066BADF7DBBA}">
      <dsp:nvSpPr>
        <dsp:cNvPr id="0" name=""/>
        <dsp:cNvSpPr/>
      </dsp:nvSpPr>
      <dsp:spPr>
        <a:xfrm>
          <a:off x="0" y="346009"/>
          <a:ext cx="6666833" cy="166320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458216" rIns="517420" bIns="156464" numCol="1" spcCol="1270" anchor="t" anchorCtr="0">
          <a:noAutofit/>
        </a:bodyPr>
        <a:lstStyle/>
        <a:p>
          <a:pPr marL="228600" lvl="1" indent="-228600" algn="l" defTabSz="977900">
            <a:lnSpc>
              <a:spcPct val="90000"/>
            </a:lnSpc>
            <a:spcBef>
              <a:spcPct val="0"/>
            </a:spcBef>
            <a:spcAft>
              <a:spcPct val="15000"/>
            </a:spcAft>
            <a:buChar char="•"/>
          </a:pPr>
          <a:r>
            <a:rPr lang="es-MX" sz="2200" kern="1200"/>
            <a:t>Unificación de cadenas de texto:</a:t>
          </a:r>
          <a:endParaRPr lang="en-US" sz="2200" kern="1200"/>
        </a:p>
        <a:p>
          <a:pPr marL="228600" lvl="1" indent="-228600" algn="l" defTabSz="977900">
            <a:lnSpc>
              <a:spcPct val="90000"/>
            </a:lnSpc>
            <a:spcBef>
              <a:spcPct val="0"/>
            </a:spcBef>
            <a:spcAft>
              <a:spcPct val="15000"/>
            </a:spcAft>
            <a:buChar char="•"/>
          </a:pPr>
          <a:r>
            <a:rPr lang="es-MX" sz="2200" kern="1200"/>
            <a:t>print("Hola" + " " + "mundo") </a:t>
          </a:r>
          <a:endParaRPr lang="en-US" sz="2200" kern="1200"/>
        </a:p>
        <a:p>
          <a:pPr marL="228600" lvl="1" indent="-228600" algn="l" defTabSz="977900">
            <a:lnSpc>
              <a:spcPct val="90000"/>
            </a:lnSpc>
            <a:spcBef>
              <a:spcPct val="0"/>
            </a:spcBef>
            <a:spcAft>
              <a:spcPct val="15000"/>
            </a:spcAft>
            <a:buChar char="•"/>
          </a:pPr>
          <a:r>
            <a:rPr lang="es-MX" sz="2200" kern="1200"/>
            <a:t>&gt;&gt; Hola mundo </a:t>
          </a:r>
          <a:endParaRPr lang="en-US" sz="2200" kern="1200"/>
        </a:p>
      </dsp:txBody>
      <dsp:txXfrm>
        <a:off x="0" y="346009"/>
        <a:ext cx="6666833" cy="1663200"/>
      </dsp:txXfrm>
    </dsp:sp>
    <dsp:sp modelId="{3042BC32-84A0-4D08-8F60-6D2B2C84B4D0}">
      <dsp:nvSpPr>
        <dsp:cNvPr id="0" name=""/>
        <dsp:cNvSpPr/>
      </dsp:nvSpPr>
      <dsp:spPr>
        <a:xfrm>
          <a:off x="333341" y="21289"/>
          <a:ext cx="4666783" cy="64944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977900">
            <a:lnSpc>
              <a:spcPct val="90000"/>
            </a:lnSpc>
            <a:spcBef>
              <a:spcPct val="0"/>
            </a:spcBef>
            <a:spcAft>
              <a:spcPct val="35000"/>
            </a:spcAft>
            <a:buNone/>
          </a:pPr>
          <a:r>
            <a:rPr lang="es-MX" sz="2200" i="1" kern="1200"/>
            <a:t>Concatenación</a:t>
          </a:r>
          <a:endParaRPr lang="en-US" sz="2200" kern="1200"/>
        </a:p>
      </dsp:txBody>
      <dsp:txXfrm>
        <a:off x="365044" y="52992"/>
        <a:ext cx="4603377" cy="586034"/>
      </dsp:txXfrm>
    </dsp:sp>
    <dsp:sp modelId="{CDA41923-5CDE-475E-8D50-4EBC17296290}">
      <dsp:nvSpPr>
        <dsp:cNvPr id="0" name=""/>
        <dsp:cNvSpPr/>
      </dsp:nvSpPr>
      <dsp:spPr>
        <a:xfrm>
          <a:off x="0" y="2452730"/>
          <a:ext cx="6666833" cy="297990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458216" rIns="517420" bIns="156464" numCol="1" spcCol="1270" anchor="t" anchorCtr="0">
          <a:noAutofit/>
        </a:bodyPr>
        <a:lstStyle/>
        <a:p>
          <a:pPr marL="228600" lvl="1" indent="-228600" algn="l" defTabSz="977900">
            <a:lnSpc>
              <a:spcPct val="90000"/>
            </a:lnSpc>
            <a:spcBef>
              <a:spcPct val="0"/>
            </a:spcBef>
            <a:spcAft>
              <a:spcPct val="15000"/>
            </a:spcAft>
            <a:buChar char="•"/>
          </a:pPr>
          <a:r>
            <a:rPr lang="es-MX" sz="2200" kern="1200"/>
            <a:t>Indicamos a la consola que el carácter a continuación del símbolo \ debe ser tratado como un carácter especial.</a:t>
          </a:r>
          <a:endParaRPr lang="en-US" sz="2200" kern="1200"/>
        </a:p>
        <a:p>
          <a:pPr marL="228600" lvl="1" indent="-228600" algn="l" defTabSz="977900">
            <a:lnSpc>
              <a:spcPct val="90000"/>
            </a:lnSpc>
            <a:spcBef>
              <a:spcPct val="0"/>
            </a:spcBef>
            <a:spcAft>
              <a:spcPct val="15000"/>
            </a:spcAft>
            <a:buChar char="•"/>
          </a:pPr>
          <a:r>
            <a:rPr lang="es-MX" sz="2200" kern="1200"/>
            <a:t>\" &gt; Imprime comillas </a:t>
          </a:r>
          <a:endParaRPr lang="en-US" sz="2200" kern="1200"/>
        </a:p>
        <a:p>
          <a:pPr marL="228600" lvl="1" indent="-228600" algn="l" defTabSz="977900">
            <a:lnSpc>
              <a:spcPct val="90000"/>
            </a:lnSpc>
            <a:spcBef>
              <a:spcPct val="0"/>
            </a:spcBef>
            <a:spcAft>
              <a:spcPct val="15000"/>
            </a:spcAft>
            <a:buChar char="•"/>
          </a:pPr>
          <a:r>
            <a:rPr lang="es-MX" sz="2200" kern="1200"/>
            <a:t>\n &gt; Separa texto en una nueva línea </a:t>
          </a:r>
          <a:endParaRPr lang="en-US" sz="2200" kern="1200"/>
        </a:p>
        <a:p>
          <a:pPr marL="228600" lvl="1" indent="-228600" algn="l" defTabSz="977900">
            <a:lnSpc>
              <a:spcPct val="90000"/>
            </a:lnSpc>
            <a:spcBef>
              <a:spcPct val="0"/>
            </a:spcBef>
            <a:spcAft>
              <a:spcPct val="15000"/>
            </a:spcAft>
            <a:buChar char="•"/>
          </a:pPr>
          <a:r>
            <a:rPr lang="es-MX" sz="2200" kern="1200"/>
            <a:t>\t &gt; Imprime un tabulador </a:t>
          </a:r>
          <a:endParaRPr lang="en-US" sz="2200" kern="1200"/>
        </a:p>
        <a:p>
          <a:pPr marL="228600" lvl="1" indent="-228600" algn="l" defTabSz="977900">
            <a:lnSpc>
              <a:spcPct val="90000"/>
            </a:lnSpc>
            <a:spcBef>
              <a:spcPct val="0"/>
            </a:spcBef>
            <a:spcAft>
              <a:spcPct val="15000"/>
            </a:spcAft>
            <a:buChar char="•"/>
          </a:pPr>
          <a:r>
            <a:rPr lang="es-MX" sz="2200" kern="1200"/>
            <a:t>\\ &gt; Imprime la barra invertida textualmente</a:t>
          </a:r>
          <a:endParaRPr lang="en-US" sz="2200" kern="1200"/>
        </a:p>
      </dsp:txBody>
      <dsp:txXfrm>
        <a:off x="0" y="2452730"/>
        <a:ext cx="6666833" cy="2979900"/>
      </dsp:txXfrm>
    </dsp:sp>
    <dsp:sp modelId="{193A4EBC-8C1B-4FF6-B679-5306F037CEE4}">
      <dsp:nvSpPr>
        <dsp:cNvPr id="0" name=""/>
        <dsp:cNvSpPr/>
      </dsp:nvSpPr>
      <dsp:spPr>
        <a:xfrm>
          <a:off x="333341" y="2128009"/>
          <a:ext cx="4666783" cy="64944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977900">
            <a:lnSpc>
              <a:spcPct val="90000"/>
            </a:lnSpc>
            <a:spcBef>
              <a:spcPct val="0"/>
            </a:spcBef>
            <a:spcAft>
              <a:spcPct val="35000"/>
            </a:spcAft>
            <a:buNone/>
          </a:pPr>
          <a:r>
            <a:rPr lang="es-MX" sz="2200" i="1" kern="1200"/>
            <a:t>Caracteres especiales </a:t>
          </a:r>
          <a:endParaRPr lang="en-US" sz="2200" kern="1200"/>
        </a:p>
      </dsp:txBody>
      <dsp:txXfrm>
        <a:off x="365044" y="2159712"/>
        <a:ext cx="4603377" cy="5860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4FF67-3590-4F9A-99EC-E214F38386B4}">
      <dsp:nvSpPr>
        <dsp:cNvPr id="0" name=""/>
        <dsp:cNvSpPr/>
      </dsp:nvSpPr>
      <dsp:spPr>
        <a:xfrm>
          <a:off x="0" y="924"/>
          <a:ext cx="6666833"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09F3203-0AD8-4B10-A3AC-13C33D3241F1}">
      <dsp:nvSpPr>
        <dsp:cNvPr id="0" name=""/>
        <dsp:cNvSpPr/>
      </dsp:nvSpPr>
      <dsp:spPr>
        <a:xfrm>
          <a:off x="0" y="924"/>
          <a:ext cx="6666833" cy="630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s-MX" sz="2900" kern="1200" dirty="0"/>
            <a:t>Input &gt; introducir </a:t>
          </a:r>
          <a:endParaRPr lang="en-US" sz="2900" kern="1200" dirty="0"/>
        </a:p>
      </dsp:txBody>
      <dsp:txXfrm>
        <a:off x="0" y="924"/>
        <a:ext cx="6666833" cy="630382"/>
      </dsp:txXfrm>
    </dsp:sp>
    <dsp:sp modelId="{62E85F6F-69D5-47E5-89C4-B3DBE889F4FF}">
      <dsp:nvSpPr>
        <dsp:cNvPr id="0" name=""/>
        <dsp:cNvSpPr/>
      </dsp:nvSpPr>
      <dsp:spPr>
        <a:xfrm>
          <a:off x="0" y="631306"/>
          <a:ext cx="6666833"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DE47270-457B-4E05-BB07-B00EC74B479A}">
      <dsp:nvSpPr>
        <dsp:cNvPr id="0" name=""/>
        <dsp:cNvSpPr/>
      </dsp:nvSpPr>
      <dsp:spPr>
        <a:xfrm>
          <a:off x="0" y="631306"/>
          <a:ext cx="6666833" cy="630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s-MX" sz="2900" kern="1200" dirty="0"/>
            <a:t>Input(“tu nombre”)</a:t>
          </a:r>
          <a:endParaRPr lang="en-US" sz="2900" kern="1200" dirty="0"/>
        </a:p>
      </dsp:txBody>
      <dsp:txXfrm>
        <a:off x="0" y="631306"/>
        <a:ext cx="6666833" cy="630382"/>
      </dsp:txXfrm>
    </dsp:sp>
    <dsp:sp modelId="{DF915204-6597-47CB-9BF4-53567A4BE972}">
      <dsp:nvSpPr>
        <dsp:cNvPr id="0" name=""/>
        <dsp:cNvSpPr/>
      </dsp:nvSpPr>
      <dsp:spPr>
        <a:xfrm>
          <a:off x="0" y="1261688"/>
          <a:ext cx="6666833"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A22FE3F-D1B0-4980-BA7A-50227D49AA73}">
      <dsp:nvSpPr>
        <dsp:cNvPr id="0" name=""/>
        <dsp:cNvSpPr/>
      </dsp:nvSpPr>
      <dsp:spPr>
        <a:xfrm>
          <a:off x="0" y="1261688"/>
          <a:ext cx="6666833" cy="630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s-MX" sz="2900" kern="1200" dirty="0"/>
            <a:t>print(input(“tu nombre”))</a:t>
          </a:r>
          <a:endParaRPr lang="en-US" sz="2900" kern="1200" dirty="0"/>
        </a:p>
      </dsp:txBody>
      <dsp:txXfrm>
        <a:off x="0" y="1261688"/>
        <a:ext cx="6666833" cy="6303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2444FD-A0A3-482E-B277-36169972315E}">
      <dsp:nvSpPr>
        <dsp:cNvPr id="0" name=""/>
        <dsp:cNvSpPr/>
      </dsp:nvSpPr>
      <dsp:spPr>
        <a:xfrm>
          <a:off x="540011" y="1990"/>
          <a:ext cx="2331634" cy="13989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s-MX" sz="5400" kern="1200"/>
            <a:t>Print()</a:t>
          </a:r>
          <a:endParaRPr lang="en-US" sz="5400" kern="1200"/>
        </a:p>
      </dsp:txBody>
      <dsp:txXfrm>
        <a:off x="540011" y="1990"/>
        <a:ext cx="2331634" cy="1398980"/>
      </dsp:txXfrm>
    </dsp:sp>
    <dsp:sp modelId="{E758BF12-F32E-4B86-B236-1F6402F963E6}">
      <dsp:nvSpPr>
        <dsp:cNvPr id="0" name=""/>
        <dsp:cNvSpPr/>
      </dsp:nvSpPr>
      <dsp:spPr>
        <a:xfrm>
          <a:off x="3104809" y="1990"/>
          <a:ext cx="2331634" cy="13989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s-MX" sz="5400" kern="1200"/>
            <a:t>Input()</a:t>
          </a:r>
          <a:endParaRPr lang="en-US" sz="5400" kern="1200"/>
        </a:p>
      </dsp:txBody>
      <dsp:txXfrm>
        <a:off x="3104809" y="1990"/>
        <a:ext cx="2331634" cy="1398980"/>
      </dsp:txXfrm>
    </dsp:sp>
    <dsp:sp modelId="{2CF3550A-3114-4D74-9361-CA1EDCC513EC}">
      <dsp:nvSpPr>
        <dsp:cNvPr id="0" name=""/>
        <dsp:cNvSpPr/>
      </dsp:nvSpPr>
      <dsp:spPr>
        <a:xfrm>
          <a:off x="540011" y="1634134"/>
          <a:ext cx="2331634" cy="13989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s-MX" sz="5400" kern="1200"/>
            <a:t>255</a:t>
          </a:r>
          <a:endParaRPr lang="en-US" sz="5400" kern="1200"/>
        </a:p>
      </dsp:txBody>
      <dsp:txXfrm>
        <a:off x="540011" y="1634134"/>
        <a:ext cx="2331634" cy="1398980"/>
      </dsp:txXfrm>
    </dsp:sp>
    <dsp:sp modelId="{71D4CB19-07F5-41D4-B5E4-F5BF33E44D3C}">
      <dsp:nvSpPr>
        <dsp:cNvPr id="0" name=""/>
        <dsp:cNvSpPr/>
      </dsp:nvSpPr>
      <dsp:spPr>
        <a:xfrm>
          <a:off x="3104809" y="1634134"/>
          <a:ext cx="2331634" cy="13989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s-MX" sz="5400" kern="1200"/>
            <a:t>22035</a:t>
          </a:r>
          <a:endParaRPr lang="en-US" sz="5400" kern="1200"/>
        </a:p>
      </dsp:txBody>
      <dsp:txXfrm>
        <a:off x="3104809" y="1634134"/>
        <a:ext cx="2331634" cy="1398980"/>
      </dsp:txXfrm>
    </dsp:sp>
    <dsp:sp modelId="{54DDF369-B1D7-4B4E-97CB-122B469F6EB5}">
      <dsp:nvSpPr>
        <dsp:cNvPr id="0" name=""/>
        <dsp:cNvSpPr/>
      </dsp:nvSpPr>
      <dsp:spPr>
        <a:xfrm>
          <a:off x="1822410" y="3266278"/>
          <a:ext cx="2331634" cy="13989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s-MX" sz="5400" kern="1200"/>
            <a:t>Falso</a:t>
          </a:r>
          <a:endParaRPr lang="en-US" sz="5400" kern="1200"/>
        </a:p>
      </dsp:txBody>
      <dsp:txXfrm>
        <a:off x="1822410" y="3266278"/>
        <a:ext cx="2331634" cy="13989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D43A77-ED00-4F78-9C79-FA327C5E06EA}">
      <dsp:nvSpPr>
        <dsp:cNvPr id="0" name=""/>
        <dsp:cNvSpPr/>
      </dsp:nvSpPr>
      <dsp:spPr>
        <a:xfrm>
          <a:off x="0" y="397796"/>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C35D46-2D63-46BA-8C13-8FFAE5D9C815}">
      <dsp:nvSpPr>
        <dsp:cNvPr id="0" name=""/>
        <dsp:cNvSpPr/>
      </dsp:nvSpPr>
      <dsp:spPr>
        <a:xfrm>
          <a:off x="328612" y="709978"/>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texto (str) "Python" "750" </a:t>
          </a:r>
        </a:p>
      </dsp:txBody>
      <dsp:txXfrm>
        <a:off x="383617" y="764983"/>
        <a:ext cx="2847502" cy="1768010"/>
      </dsp:txXfrm>
    </dsp:sp>
    <dsp:sp modelId="{64B1401C-9673-4263-9575-732475DA1928}">
      <dsp:nvSpPr>
        <dsp:cNvPr id="0" name=""/>
        <dsp:cNvSpPr/>
      </dsp:nvSpPr>
      <dsp:spPr>
        <a:xfrm>
          <a:off x="3614737" y="397796"/>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65CC24-66C3-4B22-82DF-D3EF9E82E6A7}">
      <dsp:nvSpPr>
        <dsp:cNvPr id="0" name=""/>
        <dsp:cNvSpPr/>
      </dsp:nvSpPr>
      <dsp:spPr>
        <a:xfrm>
          <a:off x="3943350" y="709978"/>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números int 250 float 12.50 </a:t>
          </a:r>
        </a:p>
      </dsp:txBody>
      <dsp:txXfrm>
        <a:off x="3998355" y="764983"/>
        <a:ext cx="2847502" cy="1768010"/>
      </dsp:txXfrm>
    </dsp:sp>
    <dsp:sp modelId="{5FD0A4BD-20CE-40DB-B73D-DA64211CC808}">
      <dsp:nvSpPr>
        <dsp:cNvPr id="0" name=""/>
        <dsp:cNvSpPr/>
      </dsp:nvSpPr>
      <dsp:spPr>
        <a:xfrm>
          <a:off x="7229475" y="397796"/>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73AE97-3632-44B7-B336-3588FC53C771}">
      <dsp:nvSpPr>
        <dsp:cNvPr id="0" name=""/>
        <dsp:cNvSpPr/>
      </dsp:nvSpPr>
      <dsp:spPr>
        <a:xfrm>
          <a:off x="7558087" y="709978"/>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booleanos True False </a:t>
          </a:r>
        </a:p>
      </dsp:txBody>
      <dsp:txXfrm>
        <a:off x="7613092" y="764983"/>
        <a:ext cx="2847502" cy="176801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F80FFF-E2AE-4FC2-9DFE-96384735966D}" type="datetimeFigureOut">
              <a:rPr lang="es-MX" smtClean="0"/>
              <a:t>07/10/2022</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8893C-D2C1-4425-A82E-709F971B93DF}" type="slidenum">
              <a:rPr lang="es-MX" smtClean="0"/>
              <a:t>‹Nº›</a:t>
            </a:fld>
            <a:endParaRPr lang="es-MX"/>
          </a:p>
        </p:txBody>
      </p:sp>
    </p:spTree>
    <p:extLst>
      <p:ext uri="{BB962C8B-B14F-4D97-AF65-F5344CB8AC3E}">
        <p14:creationId xmlns:p14="http://schemas.microsoft.com/office/powerpoint/2010/main" val="3035844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0027DD-72A2-179A-54B5-722FABFDE86C}"/>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p>
        </p:txBody>
      </p:sp>
      <p:sp>
        <p:nvSpPr>
          <p:cNvPr id="3" name="Subtítulo 2">
            <a:extLst>
              <a:ext uri="{FF2B5EF4-FFF2-40B4-BE49-F238E27FC236}">
                <a16:creationId xmlns:a16="http://schemas.microsoft.com/office/drawing/2014/main" id="{4C416D57-E380-7846-E3D6-CA9E656D77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p>
        </p:txBody>
      </p:sp>
      <p:sp>
        <p:nvSpPr>
          <p:cNvPr id="4" name="Marcador de fecha 3">
            <a:extLst>
              <a:ext uri="{FF2B5EF4-FFF2-40B4-BE49-F238E27FC236}">
                <a16:creationId xmlns:a16="http://schemas.microsoft.com/office/drawing/2014/main" id="{AD776E59-17FE-8369-E9E9-F316E57BCCAA}"/>
              </a:ext>
            </a:extLst>
          </p:cNvPr>
          <p:cNvSpPr>
            <a:spLocks noGrp="1"/>
          </p:cNvSpPr>
          <p:nvPr>
            <p:ph type="dt" sz="half" idx="10"/>
          </p:nvPr>
        </p:nvSpPr>
        <p:spPr/>
        <p:txBody>
          <a:bodyPr/>
          <a:lstStyle/>
          <a:p>
            <a:fld id="{CD498526-AFB2-427A-BDCB-0DFEEB5A549B}" type="datetime1">
              <a:rPr lang="es-MX" smtClean="0"/>
              <a:t>07/10/2022</a:t>
            </a:fld>
            <a:endParaRPr lang="es-MX"/>
          </a:p>
        </p:txBody>
      </p:sp>
      <p:sp>
        <p:nvSpPr>
          <p:cNvPr id="5" name="Marcador de pie de página 4">
            <a:extLst>
              <a:ext uri="{FF2B5EF4-FFF2-40B4-BE49-F238E27FC236}">
                <a16:creationId xmlns:a16="http://schemas.microsoft.com/office/drawing/2014/main" id="{20680399-024B-425A-26E9-44A64FD149F0}"/>
              </a:ext>
            </a:extLst>
          </p:cNvPr>
          <p:cNvSpPr>
            <a:spLocks noGrp="1"/>
          </p:cNvSpPr>
          <p:nvPr>
            <p:ph type="ftr" sz="quarter" idx="11"/>
          </p:nvPr>
        </p:nvSpPr>
        <p:spPr/>
        <p:txBody>
          <a:bodyPr/>
          <a:lstStyle/>
          <a:p>
            <a:r>
              <a:rPr lang="es-MX"/>
              <a:t>Arabots Robotics</a:t>
            </a:r>
          </a:p>
        </p:txBody>
      </p:sp>
      <p:sp>
        <p:nvSpPr>
          <p:cNvPr id="6" name="Marcador de número de diapositiva 5">
            <a:extLst>
              <a:ext uri="{FF2B5EF4-FFF2-40B4-BE49-F238E27FC236}">
                <a16:creationId xmlns:a16="http://schemas.microsoft.com/office/drawing/2014/main" id="{635AC9BA-9A6A-0CCF-F9DF-1B327D1533BB}"/>
              </a:ext>
            </a:extLst>
          </p:cNvPr>
          <p:cNvSpPr>
            <a:spLocks noGrp="1"/>
          </p:cNvSpPr>
          <p:nvPr>
            <p:ph type="sldNum" sz="quarter" idx="12"/>
          </p:nvPr>
        </p:nvSpPr>
        <p:spPr/>
        <p:txBody>
          <a:bodyPr/>
          <a:lstStyle/>
          <a:p>
            <a:fld id="{4EA4A3B0-B5DF-4E2B-B48F-E4B7B7872040}" type="slidenum">
              <a:rPr lang="es-MX" smtClean="0"/>
              <a:t>‹Nº›</a:t>
            </a:fld>
            <a:endParaRPr lang="es-MX"/>
          </a:p>
        </p:txBody>
      </p:sp>
    </p:spTree>
    <p:extLst>
      <p:ext uri="{BB962C8B-B14F-4D97-AF65-F5344CB8AC3E}">
        <p14:creationId xmlns:p14="http://schemas.microsoft.com/office/powerpoint/2010/main" val="383462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C23A90-83B9-CC75-9C12-9687AA462A93}"/>
              </a:ext>
            </a:extLst>
          </p:cNvPr>
          <p:cNvSpPr>
            <a:spLocks noGrp="1"/>
          </p:cNvSpPr>
          <p:nvPr>
            <p:ph type="title"/>
          </p:nvPr>
        </p:nvSpPr>
        <p:spPr/>
        <p:txBody>
          <a:bodyPr/>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39A41E67-F869-6051-224E-4CC2790FC933}"/>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36E56CCF-008A-A963-EA88-9B57D9D27713}"/>
              </a:ext>
            </a:extLst>
          </p:cNvPr>
          <p:cNvSpPr>
            <a:spLocks noGrp="1"/>
          </p:cNvSpPr>
          <p:nvPr>
            <p:ph type="dt" sz="half" idx="10"/>
          </p:nvPr>
        </p:nvSpPr>
        <p:spPr/>
        <p:txBody>
          <a:bodyPr/>
          <a:lstStyle/>
          <a:p>
            <a:fld id="{6AC6D3AA-C8AC-41C5-8E5B-1251F9AD8ABD}" type="datetime1">
              <a:rPr lang="es-MX" smtClean="0"/>
              <a:t>07/10/2022</a:t>
            </a:fld>
            <a:endParaRPr lang="es-MX"/>
          </a:p>
        </p:txBody>
      </p:sp>
      <p:sp>
        <p:nvSpPr>
          <p:cNvPr id="5" name="Marcador de pie de página 4">
            <a:extLst>
              <a:ext uri="{FF2B5EF4-FFF2-40B4-BE49-F238E27FC236}">
                <a16:creationId xmlns:a16="http://schemas.microsoft.com/office/drawing/2014/main" id="{7303D606-6677-B760-FE95-A81D80B1E579}"/>
              </a:ext>
            </a:extLst>
          </p:cNvPr>
          <p:cNvSpPr>
            <a:spLocks noGrp="1"/>
          </p:cNvSpPr>
          <p:nvPr>
            <p:ph type="ftr" sz="quarter" idx="11"/>
          </p:nvPr>
        </p:nvSpPr>
        <p:spPr/>
        <p:txBody>
          <a:bodyPr/>
          <a:lstStyle/>
          <a:p>
            <a:r>
              <a:rPr lang="es-MX"/>
              <a:t>Arabots Robotics</a:t>
            </a:r>
          </a:p>
        </p:txBody>
      </p:sp>
      <p:sp>
        <p:nvSpPr>
          <p:cNvPr id="6" name="Marcador de número de diapositiva 5">
            <a:extLst>
              <a:ext uri="{FF2B5EF4-FFF2-40B4-BE49-F238E27FC236}">
                <a16:creationId xmlns:a16="http://schemas.microsoft.com/office/drawing/2014/main" id="{F9A9D7BC-3AB2-B5CF-1922-58C32C59B5EA}"/>
              </a:ext>
            </a:extLst>
          </p:cNvPr>
          <p:cNvSpPr>
            <a:spLocks noGrp="1"/>
          </p:cNvSpPr>
          <p:nvPr>
            <p:ph type="sldNum" sz="quarter" idx="12"/>
          </p:nvPr>
        </p:nvSpPr>
        <p:spPr/>
        <p:txBody>
          <a:bodyPr/>
          <a:lstStyle/>
          <a:p>
            <a:fld id="{4EA4A3B0-B5DF-4E2B-B48F-E4B7B7872040}" type="slidenum">
              <a:rPr lang="es-MX" smtClean="0"/>
              <a:t>‹Nº›</a:t>
            </a:fld>
            <a:endParaRPr lang="es-MX"/>
          </a:p>
        </p:txBody>
      </p:sp>
    </p:spTree>
    <p:extLst>
      <p:ext uri="{BB962C8B-B14F-4D97-AF65-F5344CB8AC3E}">
        <p14:creationId xmlns:p14="http://schemas.microsoft.com/office/powerpoint/2010/main" val="558475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D48BC92-0FDF-45B2-8F9E-5F78507A93CD}"/>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3BC44C3D-81CD-6060-6618-8656A9F4F37D}"/>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8970D0B7-2D43-46A2-280A-5A1D9883FBE3}"/>
              </a:ext>
            </a:extLst>
          </p:cNvPr>
          <p:cNvSpPr>
            <a:spLocks noGrp="1"/>
          </p:cNvSpPr>
          <p:nvPr>
            <p:ph type="dt" sz="half" idx="10"/>
          </p:nvPr>
        </p:nvSpPr>
        <p:spPr/>
        <p:txBody>
          <a:bodyPr/>
          <a:lstStyle/>
          <a:p>
            <a:fld id="{EF73455F-4034-4ADD-938D-8FE47630A82A}" type="datetime1">
              <a:rPr lang="es-MX" smtClean="0"/>
              <a:t>07/10/2022</a:t>
            </a:fld>
            <a:endParaRPr lang="es-MX"/>
          </a:p>
        </p:txBody>
      </p:sp>
      <p:sp>
        <p:nvSpPr>
          <p:cNvPr id="5" name="Marcador de pie de página 4">
            <a:extLst>
              <a:ext uri="{FF2B5EF4-FFF2-40B4-BE49-F238E27FC236}">
                <a16:creationId xmlns:a16="http://schemas.microsoft.com/office/drawing/2014/main" id="{215E1E14-7B17-027B-C4AF-24E58A05AE33}"/>
              </a:ext>
            </a:extLst>
          </p:cNvPr>
          <p:cNvSpPr>
            <a:spLocks noGrp="1"/>
          </p:cNvSpPr>
          <p:nvPr>
            <p:ph type="ftr" sz="quarter" idx="11"/>
          </p:nvPr>
        </p:nvSpPr>
        <p:spPr/>
        <p:txBody>
          <a:bodyPr/>
          <a:lstStyle/>
          <a:p>
            <a:r>
              <a:rPr lang="es-MX"/>
              <a:t>Arabots Robotics</a:t>
            </a:r>
          </a:p>
        </p:txBody>
      </p:sp>
      <p:sp>
        <p:nvSpPr>
          <p:cNvPr id="6" name="Marcador de número de diapositiva 5">
            <a:extLst>
              <a:ext uri="{FF2B5EF4-FFF2-40B4-BE49-F238E27FC236}">
                <a16:creationId xmlns:a16="http://schemas.microsoft.com/office/drawing/2014/main" id="{BAC7E77A-D7E9-643F-8137-682E2AA6ABE9}"/>
              </a:ext>
            </a:extLst>
          </p:cNvPr>
          <p:cNvSpPr>
            <a:spLocks noGrp="1"/>
          </p:cNvSpPr>
          <p:nvPr>
            <p:ph type="sldNum" sz="quarter" idx="12"/>
          </p:nvPr>
        </p:nvSpPr>
        <p:spPr/>
        <p:txBody>
          <a:bodyPr/>
          <a:lstStyle/>
          <a:p>
            <a:fld id="{4EA4A3B0-B5DF-4E2B-B48F-E4B7B7872040}" type="slidenum">
              <a:rPr lang="es-MX" smtClean="0"/>
              <a:t>‹Nº›</a:t>
            </a:fld>
            <a:endParaRPr lang="es-MX"/>
          </a:p>
        </p:txBody>
      </p:sp>
    </p:spTree>
    <p:extLst>
      <p:ext uri="{BB962C8B-B14F-4D97-AF65-F5344CB8AC3E}">
        <p14:creationId xmlns:p14="http://schemas.microsoft.com/office/powerpoint/2010/main" val="2054099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326EB6-2D82-3347-3525-312E2110F572}"/>
              </a:ext>
            </a:extLst>
          </p:cNvPr>
          <p:cNvSpPr>
            <a:spLocks noGrp="1"/>
          </p:cNvSpPr>
          <p:nvPr>
            <p:ph type="title"/>
          </p:nvPr>
        </p:nvSpPr>
        <p:spPr/>
        <p:txBody>
          <a:body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8AF51669-D04F-217B-C5A7-22357BA932FD}"/>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374A021C-CA46-973E-A29C-6C6025F3848F}"/>
              </a:ext>
            </a:extLst>
          </p:cNvPr>
          <p:cNvSpPr>
            <a:spLocks noGrp="1"/>
          </p:cNvSpPr>
          <p:nvPr>
            <p:ph type="dt" sz="half" idx="10"/>
          </p:nvPr>
        </p:nvSpPr>
        <p:spPr/>
        <p:txBody>
          <a:bodyPr/>
          <a:lstStyle/>
          <a:p>
            <a:fld id="{D58E716A-A020-455D-86A8-F83277CAFEFC}" type="datetime1">
              <a:rPr lang="es-MX" smtClean="0"/>
              <a:t>07/10/2022</a:t>
            </a:fld>
            <a:endParaRPr lang="es-MX"/>
          </a:p>
        </p:txBody>
      </p:sp>
      <p:sp>
        <p:nvSpPr>
          <p:cNvPr id="5" name="Marcador de pie de página 4">
            <a:extLst>
              <a:ext uri="{FF2B5EF4-FFF2-40B4-BE49-F238E27FC236}">
                <a16:creationId xmlns:a16="http://schemas.microsoft.com/office/drawing/2014/main" id="{B6D3D8CB-1486-FFD5-378B-284199E2BA5A}"/>
              </a:ext>
            </a:extLst>
          </p:cNvPr>
          <p:cNvSpPr>
            <a:spLocks noGrp="1"/>
          </p:cNvSpPr>
          <p:nvPr>
            <p:ph type="ftr" sz="quarter" idx="11"/>
          </p:nvPr>
        </p:nvSpPr>
        <p:spPr/>
        <p:txBody>
          <a:bodyPr/>
          <a:lstStyle/>
          <a:p>
            <a:r>
              <a:rPr lang="es-MX"/>
              <a:t>Arabots Robotics</a:t>
            </a:r>
          </a:p>
        </p:txBody>
      </p:sp>
      <p:sp>
        <p:nvSpPr>
          <p:cNvPr id="6" name="Marcador de número de diapositiva 5">
            <a:extLst>
              <a:ext uri="{FF2B5EF4-FFF2-40B4-BE49-F238E27FC236}">
                <a16:creationId xmlns:a16="http://schemas.microsoft.com/office/drawing/2014/main" id="{7B7B458B-4BCF-397A-751C-55179D6DBCF1}"/>
              </a:ext>
            </a:extLst>
          </p:cNvPr>
          <p:cNvSpPr>
            <a:spLocks noGrp="1"/>
          </p:cNvSpPr>
          <p:nvPr>
            <p:ph type="sldNum" sz="quarter" idx="12"/>
          </p:nvPr>
        </p:nvSpPr>
        <p:spPr/>
        <p:txBody>
          <a:bodyPr/>
          <a:lstStyle/>
          <a:p>
            <a:fld id="{4EA4A3B0-B5DF-4E2B-B48F-E4B7B7872040}" type="slidenum">
              <a:rPr lang="es-MX" smtClean="0"/>
              <a:t>‹Nº›</a:t>
            </a:fld>
            <a:endParaRPr lang="es-MX"/>
          </a:p>
        </p:txBody>
      </p:sp>
    </p:spTree>
    <p:extLst>
      <p:ext uri="{BB962C8B-B14F-4D97-AF65-F5344CB8AC3E}">
        <p14:creationId xmlns:p14="http://schemas.microsoft.com/office/powerpoint/2010/main" val="3265891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67F1E7-B6F1-AA6A-8102-46C9B8D45CCC}"/>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p>
        </p:txBody>
      </p:sp>
      <p:sp>
        <p:nvSpPr>
          <p:cNvPr id="3" name="Marcador de texto 2">
            <a:extLst>
              <a:ext uri="{FF2B5EF4-FFF2-40B4-BE49-F238E27FC236}">
                <a16:creationId xmlns:a16="http://schemas.microsoft.com/office/drawing/2014/main" id="{DC9B14CA-CACA-3988-8A1A-B31C2A81A3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E2E740F6-698A-9AE2-4DBF-15293B70704E}"/>
              </a:ext>
            </a:extLst>
          </p:cNvPr>
          <p:cNvSpPr>
            <a:spLocks noGrp="1"/>
          </p:cNvSpPr>
          <p:nvPr>
            <p:ph type="dt" sz="half" idx="10"/>
          </p:nvPr>
        </p:nvSpPr>
        <p:spPr/>
        <p:txBody>
          <a:bodyPr/>
          <a:lstStyle/>
          <a:p>
            <a:fld id="{FB66BAD8-707D-44AB-87C4-F3F9425570D1}" type="datetime1">
              <a:rPr lang="es-MX" smtClean="0"/>
              <a:t>07/10/2022</a:t>
            </a:fld>
            <a:endParaRPr lang="es-MX"/>
          </a:p>
        </p:txBody>
      </p:sp>
      <p:sp>
        <p:nvSpPr>
          <p:cNvPr id="5" name="Marcador de pie de página 4">
            <a:extLst>
              <a:ext uri="{FF2B5EF4-FFF2-40B4-BE49-F238E27FC236}">
                <a16:creationId xmlns:a16="http://schemas.microsoft.com/office/drawing/2014/main" id="{56C41B67-7A62-4BA9-0683-941FCAC5CBA4}"/>
              </a:ext>
            </a:extLst>
          </p:cNvPr>
          <p:cNvSpPr>
            <a:spLocks noGrp="1"/>
          </p:cNvSpPr>
          <p:nvPr>
            <p:ph type="ftr" sz="quarter" idx="11"/>
          </p:nvPr>
        </p:nvSpPr>
        <p:spPr/>
        <p:txBody>
          <a:bodyPr/>
          <a:lstStyle/>
          <a:p>
            <a:r>
              <a:rPr lang="es-MX"/>
              <a:t>Arabots Robotics</a:t>
            </a:r>
          </a:p>
        </p:txBody>
      </p:sp>
      <p:sp>
        <p:nvSpPr>
          <p:cNvPr id="6" name="Marcador de número de diapositiva 5">
            <a:extLst>
              <a:ext uri="{FF2B5EF4-FFF2-40B4-BE49-F238E27FC236}">
                <a16:creationId xmlns:a16="http://schemas.microsoft.com/office/drawing/2014/main" id="{3DA261BE-61FD-A06D-E539-D4752DF491D7}"/>
              </a:ext>
            </a:extLst>
          </p:cNvPr>
          <p:cNvSpPr>
            <a:spLocks noGrp="1"/>
          </p:cNvSpPr>
          <p:nvPr>
            <p:ph type="sldNum" sz="quarter" idx="12"/>
          </p:nvPr>
        </p:nvSpPr>
        <p:spPr/>
        <p:txBody>
          <a:bodyPr/>
          <a:lstStyle/>
          <a:p>
            <a:fld id="{4EA4A3B0-B5DF-4E2B-B48F-E4B7B7872040}" type="slidenum">
              <a:rPr lang="es-MX" smtClean="0"/>
              <a:t>‹Nº›</a:t>
            </a:fld>
            <a:endParaRPr lang="es-MX"/>
          </a:p>
        </p:txBody>
      </p:sp>
    </p:spTree>
    <p:extLst>
      <p:ext uri="{BB962C8B-B14F-4D97-AF65-F5344CB8AC3E}">
        <p14:creationId xmlns:p14="http://schemas.microsoft.com/office/powerpoint/2010/main" val="658756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247B77-561D-D263-8A27-950357BE64CD}"/>
              </a:ext>
            </a:extLst>
          </p:cNvPr>
          <p:cNvSpPr>
            <a:spLocks noGrp="1"/>
          </p:cNvSpPr>
          <p:nvPr>
            <p:ph type="title"/>
          </p:nvPr>
        </p:nvSpPr>
        <p:spPr/>
        <p:txBody>
          <a:body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12175B71-234B-3773-C063-1A10F4C0330E}"/>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contenido 3">
            <a:extLst>
              <a:ext uri="{FF2B5EF4-FFF2-40B4-BE49-F238E27FC236}">
                <a16:creationId xmlns:a16="http://schemas.microsoft.com/office/drawing/2014/main" id="{AACE9560-3B27-4845-0138-1AFEF39B951C}"/>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fecha 4">
            <a:extLst>
              <a:ext uri="{FF2B5EF4-FFF2-40B4-BE49-F238E27FC236}">
                <a16:creationId xmlns:a16="http://schemas.microsoft.com/office/drawing/2014/main" id="{6DA0F1B0-213A-F865-363F-4614B33FA1FC}"/>
              </a:ext>
            </a:extLst>
          </p:cNvPr>
          <p:cNvSpPr>
            <a:spLocks noGrp="1"/>
          </p:cNvSpPr>
          <p:nvPr>
            <p:ph type="dt" sz="half" idx="10"/>
          </p:nvPr>
        </p:nvSpPr>
        <p:spPr/>
        <p:txBody>
          <a:bodyPr/>
          <a:lstStyle/>
          <a:p>
            <a:fld id="{B7AE00C9-7954-4CBF-9BDF-DCD134EDE3F8}" type="datetime1">
              <a:rPr lang="es-MX" smtClean="0"/>
              <a:t>07/10/2022</a:t>
            </a:fld>
            <a:endParaRPr lang="es-MX"/>
          </a:p>
        </p:txBody>
      </p:sp>
      <p:sp>
        <p:nvSpPr>
          <p:cNvPr id="6" name="Marcador de pie de página 5">
            <a:extLst>
              <a:ext uri="{FF2B5EF4-FFF2-40B4-BE49-F238E27FC236}">
                <a16:creationId xmlns:a16="http://schemas.microsoft.com/office/drawing/2014/main" id="{690E398F-43E5-CFDF-D24C-25C0FCB4B933}"/>
              </a:ext>
            </a:extLst>
          </p:cNvPr>
          <p:cNvSpPr>
            <a:spLocks noGrp="1"/>
          </p:cNvSpPr>
          <p:nvPr>
            <p:ph type="ftr" sz="quarter" idx="11"/>
          </p:nvPr>
        </p:nvSpPr>
        <p:spPr/>
        <p:txBody>
          <a:bodyPr/>
          <a:lstStyle/>
          <a:p>
            <a:r>
              <a:rPr lang="es-MX"/>
              <a:t>Arabots Robotics</a:t>
            </a:r>
          </a:p>
        </p:txBody>
      </p:sp>
      <p:sp>
        <p:nvSpPr>
          <p:cNvPr id="7" name="Marcador de número de diapositiva 6">
            <a:extLst>
              <a:ext uri="{FF2B5EF4-FFF2-40B4-BE49-F238E27FC236}">
                <a16:creationId xmlns:a16="http://schemas.microsoft.com/office/drawing/2014/main" id="{4CFC4F97-652B-006F-D037-38940F343C96}"/>
              </a:ext>
            </a:extLst>
          </p:cNvPr>
          <p:cNvSpPr>
            <a:spLocks noGrp="1"/>
          </p:cNvSpPr>
          <p:nvPr>
            <p:ph type="sldNum" sz="quarter" idx="12"/>
          </p:nvPr>
        </p:nvSpPr>
        <p:spPr/>
        <p:txBody>
          <a:bodyPr/>
          <a:lstStyle/>
          <a:p>
            <a:fld id="{4EA4A3B0-B5DF-4E2B-B48F-E4B7B7872040}" type="slidenum">
              <a:rPr lang="es-MX" smtClean="0"/>
              <a:t>‹Nº›</a:t>
            </a:fld>
            <a:endParaRPr lang="es-MX"/>
          </a:p>
        </p:txBody>
      </p:sp>
    </p:spTree>
    <p:extLst>
      <p:ext uri="{BB962C8B-B14F-4D97-AF65-F5344CB8AC3E}">
        <p14:creationId xmlns:p14="http://schemas.microsoft.com/office/powerpoint/2010/main" val="3699946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2B186D-24BE-39F3-6C6C-982191B52B1D}"/>
              </a:ext>
            </a:extLst>
          </p:cNvPr>
          <p:cNvSpPr>
            <a:spLocks noGrp="1"/>
          </p:cNvSpPr>
          <p:nvPr>
            <p:ph type="title"/>
          </p:nvPr>
        </p:nvSpPr>
        <p:spPr>
          <a:xfrm>
            <a:off x="839788" y="365125"/>
            <a:ext cx="10515600" cy="1325563"/>
          </a:xfrm>
        </p:spPr>
        <p:txBody>
          <a:bodyPr/>
          <a:lstStyle/>
          <a:p>
            <a:r>
              <a:rPr lang="es-MX"/>
              <a:t>Haz clic para modificar el estilo de título del patrón</a:t>
            </a:r>
          </a:p>
        </p:txBody>
      </p:sp>
      <p:sp>
        <p:nvSpPr>
          <p:cNvPr id="3" name="Marcador de texto 2">
            <a:extLst>
              <a:ext uri="{FF2B5EF4-FFF2-40B4-BE49-F238E27FC236}">
                <a16:creationId xmlns:a16="http://schemas.microsoft.com/office/drawing/2014/main" id="{A73A8267-064A-90B8-6646-EA3072921D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D2D913EA-D99D-ECA4-F69B-DDB3432E1E02}"/>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texto 4">
            <a:extLst>
              <a:ext uri="{FF2B5EF4-FFF2-40B4-BE49-F238E27FC236}">
                <a16:creationId xmlns:a16="http://schemas.microsoft.com/office/drawing/2014/main" id="{7174E7EB-49C5-BD84-175C-33790B08A7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B78F27CD-C12E-314C-7AB5-760A03A662BE}"/>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7" name="Marcador de fecha 6">
            <a:extLst>
              <a:ext uri="{FF2B5EF4-FFF2-40B4-BE49-F238E27FC236}">
                <a16:creationId xmlns:a16="http://schemas.microsoft.com/office/drawing/2014/main" id="{1E792BCE-D0F7-839B-B446-3FDA26DA3005}"/>
              </a:ext>
            </a:extLst>
          </p:cNvPr>
          <p:cNvSpPr>
            <a:spLocks noGrp="1"/>
          </p:cNvSpPr>
          <p:nvPr>
            <p:ph type="dt" sz="half" idx="10"/>
          </p:nvPr>
        </p:nvSpPr>
        <p:spPr/>
        <p:txBody>
          <a:bodyPr/>
          <a:lstStyle/>
          <a:p>
            <a:fld id="{C6A80FD4-C2DF-415E-B549-3F3B6E053CDC}" type="datetime1">
              <a:rPr lang="es-MX" smtClean="0"/>
              <a:t>07/10/2022</a:t>
            </a:fld>
            <a:endParaRPr lang="es-MX"/>
          </a:p>
        </p:txBody>
      </p:sp>
      <p:sp>
        <p:nvSpPr>
          <p:cNvPr id="8" name="Marcador de pie de página 7">
            <a:extLst>
              <a:ext uri="{FF2B5EF4-FFF2-40B4-BE49-F238E27FC236}">
                <a16:creationId xmlns:a16="http://schemas.microsoft.com/office/drawing/2014/main" id="{B1391179-352D-5369-D4C6-52C01362F91D}"/>
              </a:ext>
            </a:extLst>
          </p:cNvPr>
          <p:cNvSpPr>
            <a:spLocks noGrp="1"/>
          </p:cNvSpPr>
          <p:nvPr>
            <p:ph type="ftr" sz="quarter" idx="11"/>
          </p:nvPr>
        </p:nvSpPr>
        <p:spPr/>
        <p:txBody>
          <a:bodyPr/>
          <a:lstStyle/>
          <a:p>
            <a:r>
              <a:rPr lang="es-MX"/>
              <a:t>Arabots Robotics</a:t>
            </a:r>
          </a:p>
        </p:txBody>
      </p:sp>
      <p:sp>
        <p:nvSpPr>
          <p:cNvPr id="9" name="Marcador de número de diapositiva 8">
            <a:extLst>
              <a:ext uri="{FF2B5EF4-FFF2-40B4-BE49-F238E27FC236}">
                <a16:creationId xmlns:a16="http://schemas.microsoft.com/office/drawing/2014/main" id="{9EEC4BDD-4000-7363-2988-B569D2AB6547}"/>
              </a:ext>
            </a:extLst>
          </p:cNvPr>
          <p:cNvSpPr>
            <a:spLocks noGrp="1"/>
          </p:cNvSpPr>
          <p:nvPr>
            <p:ph type="sldNum" sz="quarter" idx="12"/>
          </p:nvPr>
        </p:nvSpPr>
        <p:spPr/>
        <p:txBody>
          <a:bodyPr/>
          <a:lstStyle/>
          <a:p>
            <a:fld id="{4EA4A3B0-B5DF-4E2B-B48F-E4B7B7872040}" type="slidenum">
              <a:rPr lang="es-MX" smtClean="0"/>
              <a:t>‹Nº›</a:t>
            </a:fld>
            <a:endParaRPr lang="es-MX"/>
          </a:p>
        </p:txBody>
      </p:sp>
    </p:spTree>
    <p:extLst>
      <p:ext uri="{BB962C8B-B14F-4D97-AF65-F5344CB8AC3E}">
        <p14:creationId xmlns:p14="http://schemas.microsoft.com/office/powerpoint/2010/main" val="763556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FAA61F-7523-78FA-C62F-4FD719781B42}"/>
              </a:ext>
            </a:extLst>
          </p:cNvPr>
          <p:cNvSpPr>
            <a:spLocks noGrp="1"/>
          </p:cNvSpPr>
          <p:nvPr>
            <p:ph type="title"/>
          </p:nvPr>
        </p:nvSpPr>
        <p:spPr/>
        <p:txBody>
          <a:bodyPr/>
          <a:lstStyle/>
          <a:p>
            <a:r>
              <a:rPr lang="es-MX"/>
              <a:t>Haz clic para modificar el estilo de título del patrón</a:t>
            </a:r>
          </a:p>
        </p:txBody>
      </p:sp>
      <p:sp>
        <p:nvSpPr>
          <p:cNvPr id="3" name="Marcador de fecha 2">
            <a:extLst>
              <a:ext uri="{FF2B5EF4-FFF2-40B4-BE49-F238E27FC236}">
                <a16:creationId xmlns:a16="http://schemas.microsoft.com/office/drawing/2014/main" id="{90AF9461-6DC3-CA88-A321-E9F6375F9588}"/>
              </a:ext>
            </a:extLst>
          </p:cNvPr>
          <p:cNvSpPr>
            <a:spLocks noGrp="1"/>
          </p:cNvSpPr>
          <p:nvPr>
            <p:ph type="dt" sz="half" idx="10"/>
          </p:nvPr>
        </p:nvSpPr>
        <p:spPr/>
        <p:txBody>
          <a:bodyPr/>
          <a:lstStyle/>
          <a:p>
            <a:fld id="{BE93DE2A-0546-47D4-9B64-2CD9D06E3581}" type="datetime1">
              <a:rPr lang="es-MX" smtClean="0"/>
              <a:t>07/10/2022</a:t>
            </a:fld>
            <a:endParaRPr lang="es-MX"/>
          </a:p>
        </p:txBody>
      </p:sp>
      <p:sp>
        <p:nvSpPr>
          <p:cNvPr id="4" name="Marcador de pie de página 3">
            <a:extLst>
              <a:ext uri="{FF2B5EF4-FFF2-40B4-BE49-F238E27FC236}">
                <a16:creationId xmlns:a16="http://schemas.microsoft.com/office/drawing/2014/main" id="{C3157C6B-9B2A-F097-9CB7-42B3DC0545B7}"/>
              </a:ext>
            </a:extLst>
          </p:cNvPr>
          <p:cNvSpPr>
            <a:spLocks noGrp="1"/>
          </p:cNvSpPr>
          <p:nvPr>
            <p:ph type="ftr" sz="quarter" idx="11"/>
          </p:nvPr>
        </p:nvSpPr>
        <p:spPr/>
        <p:txBody>
          <a:bodyPr/>
          <a:lstStyle/>
          <a:p>
            <a:r>
              <a:rPr lang="es-MX"/>
              <a:t>Arabots Robotics</a:t>
            </a:r>
          </a:p>
        </p:txBody>
      </p:sp>
      <p:sp>
        <p:nvSpPr>
          <p:cNvPr id="5" name="Marcador de número de diapositiva 4">
            <a:extLst>
              <a:ext uri="{FF2B5EF4-FFF2-40B4-BE49-F238E27FC236}">
                <a16:creationId xmlns:a16="http://schemas.microsoft.com/office/drawing/2014/main" id="{E5AE71DA-AD3E-9F29-2B7C-FB1AB5B35E19}"/>
              </a:ext>
            </a:extLst>
          </p:cNvPr>
          <p:cNvSpPr>
            <a:spLocks noGrp="1"/>
          </p:cNvSpPr>
          <p:nvPr>
            <p:ph type="sldNum" sz="quarter" idx="12"/>
          </p:nvPr>
        </p:nvSpPr>
        <p:spPr/>
        <p:txBody>
          <a:bodyPr/>
          <a:lstStyle/>
          <a:p>
            <a:fld id="{4EA4A3B0-B5DF-4E2B-B48F-E4B7B7872040}" type="slidenum">
              <a:rPr lang="es-MX" smtClean="0"/>
              <a:t>‹Nº›</a:t>
            </a:fld>
            <a:endParaRPr lang="es-MX"/>
          </a:p>
        </p:txBody>
      </p:sp>
    </p:spTree>
    <p:extLst>
      <p:ext uri="{BB962C8B-B14F-4D97-AF65-F5344CB8AC3E}">
        <p14:creationId xmlns:p14="http://schemas.microsoft.com/office/powerpoint/2010/main" val="4247667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41BC56F-C2B9-1391-2472-23B4A86AA690}"/>
              </a:ext>
            </a:extLst>
          </p:cNvPr>
          <p:cNvSpPr>
            <a:spLocks noGrp="1"/>
          </p:cNvSpPr>
          <p:nvPr>
            <p:ph type="dt" sz="half" idx="10"/>
          </p:nvPr>
        </p:nvSpPr>
        <p:spPr/>
        <p:txBody>
          <a:bodyPr/>
          <a:lstStyle/>
          <a:p>
            <a:fld id="{C5A38876-AC5E-4CF2-A3C0-BA71FD21DD11}" type="datetime1">
              <a:rPr lang="es-MX" smtClean="0"/>
              <a:t>07/10/2022</a:t>
            </a:fld>
            <a:endParaRPr lang="es-MX"/>
          </a:p>
        </p:txBody>
      </p:sp>
      <p:sp>
        <p:nvSpPr>
          <p:cNvPr id="3" name="Marcador de pie de página 2">
            <a:extLst>
              <a:ext uri="{FF2B5EF4-FFF2-40B4-BE49-F238E27FC236}">
                <a16:creationId xmlns:a16="http://schemas.microsoft.com/office/drawing/2014/main" id="{7D0A9104-D807-1C10-F1C7-127A632815A4}"/>
              </a:ext>
            </a:extLst>
          </p:cNvPr>
          <p:cNvSpPr>
            <a:spLocks noGrp="1"/>
          </p:cNvSpPr>
          <p:nvPr>
            <p:ph type="ftr" sz="quarter" idx="11"/>
          </p:nvPr>
        </p:nvSpPr>
        <p:spPr/>
        <p:txBody>
          <a:bodyPr/>
          <a:lstStyle/>
          <a:p>
            <a:r>
              <a:rPr lang="es-MX"/>
              <a:t>Arabots Robotics</a:t>
            </a:r>
          </a:p>
        </p:txBody>
      </p:sp>
      <p:sp>
        <p:nvSpPr>
          <p:cNvPr id="4" name="Marcador de número de diapositiva 3">
            <a:extLst>
              <a:ext uri="{FF2B5EF4-FFF2-40B4-BE49-F238E27FC236}">
                <a16:creationId xmlns:a16="http://schemas.microsoft.com/office/drawing/2014/main" id="{758A23E2-B4B6-62A6-54E5-D2F16440D43F}"/>
              </a:ext>
            </a:extLst>
          </p:cNvPr>
          <p:cNvSpPr>
            <a:spLocks noGrp="1"/>
          </p:cNvSpPr>
          <p:nvPr>
            <p:ph type="sldNum" sz="quarter" idx="12"/>
          </p:nvPr>
        </p:nvSpPr>
        <p:spPr/>
        <p:txBody>
          <a:bodyPr/>
          <a:lstStyle/>
          <a:p>
            <a:fld id="{4EA4A3B0-B5DF-4E2B-B48F-E4B7B7872040}" type="slidenum">
              <a:rPr lang="es-MX" smtClean="0"/>
              <a:t>‹Nº›</a:t>
            </a:fld>
            <a:endParaRPr lang="es-MX"/>
          </a:p>
        </p:txBody>
      </p:sp>
    </p:spTree>
    <p:extLst>
      <p:ext uri="{BB962C8B-B14F-4D97-AF65-F5344CB8AC3E}">
        <p14:creationId xmlns:p14="http://schemas.microsoft.com/office/powerpoint/2010/main" val="616313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C0C0B7-11D4-E173-2C44-7BCACFB62F59}"/>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1125B48C-7224-A171-8BCF-1911380AAA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texto 3">
            <a:extLst>
              <a:ext uri="{FF2B5EF4-FFF2-40B4-BE49-F238E27FC236}">
                <a16:creationId xmlns:a16="http://schemas.microsoft.com/office/drawing/2014/main" id="{4579E1D3-9048-53CD-A302-F48DA9768F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F961C44C-9A56-023C-7ADE-961BB9635F76}"/>
              </a:ext>
            </a:extLst>
          </p:cNvPr>
          <p:cNvSpPr>
            <a:spLocks noGrp="1"/>
          </p:cNvSpPr>
          <p:nvPr>
            <p:ph type="dt" sz="half" idx="10"/>
          </p:nvPr>
        </p:nvSpPr>
        <p:spPr/>
        <p:txBody>
          <a:bodyPr/>
          <a:lstStyle/>
          <a:p>
            <a:fld id="{F8B79BB8-C95D-4D3A-823E-07EF3ED4AFBA}" type="datetime1">
              <a:rPr lang="es-MX" smtClean="0"/>
              <a:t>07/10/2022</a:t>
            </a:fld>
            <a:endParaRPr lang="es-MX"/>
          </a:p>
        </p:txBody>
      </p:sp>
      <p:sp>
        <p:nvSpPr>
          <p:cNvPr id="6" name="Marcador de pie de página 5">
            <a:extLst>
              <a:ext uri="{FF2B5EF4-FFF2-40B4-BE49-F238E27FC236}">
                <a16:creationId xmlns:a16="http://schemas.microsoft.com/office/drawing/2014/main" id="{0D3EA524-C361-5199-BD75-BA019E5BEE58}"/>
              </a:ext>
            </a:extLst>
          </p:cNvPr>
          <p:cNvSpPr>
            <a:spLocks noGrp="1"/>
          </p:cNvSpPr>
          <p:nvPr>
            <p:ph type="ftr" sz="quarter" idx="11"/>
          </p:nvPr>
        </p:nvSpPr>
        <p:spPr/>
        <p:txBody>
          <a:bodyPr/>
          <a:lstStyle/>
          <a:p>
            <a:r>
              <a:rPr lang="es-MX"/>
              <a:t>Arabots Robotics</a:t>
            </a:r>
          </a:p>
        </p:txBody>
      </p:sp>
      <p:sp>
        <p:nvSpPr>
          <p:cNvPr id="7" name="Marcador de número de diapositiva 6">
            <a:extLst>
              <a:ext uri="{FF2B5EF4-FFF2-40B4-BE49-F238E27FC236}">
                <a16:creationId xmlns:a16="http://schemas.microsoft.com/office/drawing/2014/main" id="{4316F7AA-B72A-DBD2-182B-78BF296B2A09}"/>
              </a:ext>
            </a:extLst>
          </p:cNvPr>
          <p:cNvSpPr>
            <a:spLocks noGrp="1"/>
          </p:cNvSpPr>
          <p:nvPr>
            <p:ph type="sldNum" sz="quarter" idx="12"/>
          </p:nvPr>
        </p:nvSpPr>
        <p:spPr/>
        <p:txBody>
          <a:bodyPr/>
          <a:lstStyle/>
          <a:p>
            <a:fld id="{4EA4A3B0-B5DF-4E2B-B48F-E4B7B7872040}" type="slidenum">
              <a:rPr lang="es-MX" smtClean="0"/>
              <a:t>‹Nº›</a:t>
            </a:fld>
            <a:endParaRPr lang="es-MX"/>
          </a:p>
        </p:txBody>
      </p:sp>
    </p:spTree>
    <p:extLst>
      <p:ext uri="{BB962C8B-B14F-4D97-AF65-F5344CB8AC3E}">
        <p14:creationId xmlns:p14="http://schemas.microsoft.com/office/powerpoint/2010/main" val="976547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F6A1C0-0248-671A-F461-9F9214C540A4}"/>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posición de imagen 2">
            <a:extLst>
              <a:ext uri="{FF2B5EF4-FFF2-40B4-BE49-F238E27FC236}">
                <a16:creationId xmlns:a16="http://schemas.microsoft.com/office/drawing/2014/main" id="{9EF4AB42-4AF3-A1D8-52C0-C8E531B2FC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DD9EB339-47F7-B6A6-9150-DBBADD9446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10E39A5B-7D74-B1F3-AFDD-A8666BA6E4E5}"/>
              </a:ext>
            </a:extLst>
          </p:cNvPr>
          <p:cNvSpPr>
            <a:spLocks noGrp="1"/>
          </p:cNvSpPr>
          <p:nvPr>
            <p:ph type="dt" sz="half" idx="10"/>
          </p:nvPr>
        </p:nvSpPr>
        <p:spPr/>
        <p:txBody>
          <a:bodyPr/>
          <a:lstStyle/>
          <a:p>
            <a:fld id="{C08A1690-4EC5-4424-85F8-C48B9CFAAC61}" type="datetime1">
              <a:rPr lang="es-MX" smtClean="0"/>
              <a:t>07/10/2022</a:t>
            </a:fld>
            <a:endParaRPr lang="es-MX"/>
          </a:p>
        </p:txBody>
      </p:sp>
      <p:sp>
        <p:nvSpPr>
          <p:cNvPr id="6" name="Marcador de pie de página 5">
            <a:extLst>
              <a:ext uri="{FF2B5EF4-FFF2-40B4-BE49-F238E27FC236}">
                <a16:creationId xmlns:a16="http://schemas.microsoft.com/office/drawing/2014/main" id="{B792A77F-9CA5-381A-A7FD-F7064F64E586}"/>
              </a:ext>
            </a:extLst>
          </p:cNvPr>
          <p:cNvSpPr>
            <a:spLocks noGrp="1"/>
          </p:cNvSpPr>
          <p:nvPr>
            <p:ph type="ftr" sz="quarter" idx="11"/>
          </p:nvPr>
        </p:nvSpPr>
        <p:spPr/>
        <p:txBody>
          <a:bodyPr/>
          <a:lstStyle/>
          <a:p>
            <a:r>
              <a:rPr lang="es-MX"/>
              <a:t>Arabots Robotics</a:t>
            </a:r>
          </a:p>
        </p:txBody>
      </p:sp>
      <p:sp>
        <p:nvSpPr>
          <p:cNvPr id="7" name="Marcador de número de diapositiva 6">
            <a:extLst>
              <a:ext uri="{FF2B5EF4-FFF2-40B4-BE49-F238E27FC236}">
                <a16:creationId xmlns:a16="http://schemas.microsoft.com/office/drawing/2014/main" id="{D7F87F40-66BF-E24F-A3F1-953A0AB6466B}"/>
              </a:ext>
            </a:extLst>
          </p:cNvPr>
          <p:cNvSpPr>
            <a:spLocks noGrp="1"/>
          </p:cNvSpPr>
          <p:nvPr>
            <p:ph type="sldNum" sz="quarter" idx="12"/>
          </p:nvPr>
        </p:nvSpPr>
        <p:spPr/>
        <p:txBody>
          <a:bodyPr/>
          <a:lstStyle/>
          <a:p>
            <a:fld id="{4EA4A3B0-B5DF-4E2B-B48F-E4B7B7872040}" type="slidenum">
              <a:rPr lang="es-MX" smtClean="0"/>
              <a:t>‹Nº›</a:t>
            </a:fld>
            <a:endParaRPr lang="es-MX"/>
          </a:p>
        </p:txBody>
      </p:sp>
    </p:spTree>
    <p:extLst>
      <p:ext uri="{BB962C8B-B14F-4D97-AF65-F5344CB8AC3E}">
        <p14:creationId xmlns:p14="http://schemas.microsoft.com/office/powerpoint/2010/main" val="1416032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7375084-94E5-1C98-9C0B-573342874B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p>
        </p:txBody>
      </p:sp>
      <p:sp>
        <p:nvSpPr>
          <p:cNvPr id="3" name="Marcador de texto 2">
            <a:extLst>
              <a:ext uri="{FF2B5EF4-FFF2-40B4-BE49-F238E27FC236}">
                <a16:creationId xmlns:a16="http://schemas.microsoft.com/office/drawing/2014/main" id="{FE232022-81F5-1559-9382-85EB718AA1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52C08DA0-1E44-0F8B-DBC1-5B1C72BCA5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78881F-A6B1-4330-ABE8-43F9CEC859D7}" type="datetime1">
              <a:rPr lang="es-MX" smtClean="0"/>
              <a:t>07/10/2022</a:t>
            </a:fld>
            <a:endParaRPr lang="es-MX"/>
          </a:p>
        </p:txBody>
      </p:sp>
      <p:sp>
        <p:nvSpPr>
          <p:cNvPr id="5" name="Marcador de pie de página 4">
            <a:extLst>
              <a:ext uri="{FF2B5EF4-FFF2-40B4-BE49-F238E27FC236}">
                <a16:creationId xmlns:a16="http://schemas.microsoft.com/office/drawing/2014/main" id="{D7CA2411-C86F-4316-4216-AEED8CB8D1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MX"/>
              <a:t>Arabots Robotics</a:t>
            </a:r>
          </a:p>
        </p:txBody>
      </p:sp>
      <p:sp>
        <p:nvSpPr>
          <p:cNvPr id="6" name="Marcador de número de diapositiva 5">
            <a:extLst>
              <a:ext uri="{FF2B5EF4-FFF2-40B4-BE49-F238E27FC236}">
                <a16:creationId xmlns:a16="http://schemas.microsoft.com/office/drawing/2014/main" id="{0F6A5D57-88A9-0619-6FCE-1898BE7585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A4A3B0-B5DF-4E2B-B48F-E4B7B7872040}" type="slidenum">
              <a:rPr lang="es-MX" smtClean="0"/>
              <a:t>‹Nº›</a:t>
            </a:fld>
            <a:endParaRPr lang="es-MX"/>
          </a:p>
        </p:txBody>
      </p:sp>
    </p:spTree>
    <p:extLst>
      <p:ext uri="{BB962C8B-B14F-4D97-AF65-F5344CB8AC3E}">
        <p14:creationId xmlns:p14="http://schemas.microsoft.com/office/powerpoint/2010/main" val="1073428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4.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
          <p:cNvSpPr txBox="1">
            <a:spLocks noGrp="1"/>
          </p:cNvSpPr>
          <p:nvPr>
            <p:ph type="subTitle" idx="1"/>
          </p:nvPr>
        </p:nvSpPr>
        <p:spPr>
          <a:xfrm>
            <a:off x="3002783" y="4606587"/>
            <a:ext cx="10375600" cy="1056800"/>
          </a:xfrm>
          <a:prstGeom prst="rect">
            <a:avLst/>
          </a:prstGeom>
          <a:noFill/>
          <a:ln>
            <a:noFill/>
          </a:ln>
        </p:spPr>
        <p:txBody>
          <a:bodyPr spcFirstLastPara="1" vert="horz" wrap="square" lIns="121900" tIns="121900" rIns="121900" bIns="121900" rtlCol="0" anchor="t" anchorCtr="0">
            <a:noAutofit/>
          </a:bodyPr>
          <a:lstStyle/>
          <a:p>
            <a:pPr algn="l">
              <a:lnSpc>
                <a:spcPct val="100000"/>
              </a:lnSpc>
              <a:spcBef>
                <a:spcPts val="0"/>
              </a:spcBef>
              <a:buSzPts val="2800"/>
            </a:pPr>
            <a:r>
              <a:rPr lang="es-419" sz="3733">
                <a:solidFill>
                  <a:srgbClr val="FFFFFF"/>
                </a:solidFill>
              </a:rPr>
              <a:t>Apuntando siempre al éxito</a:t>
            </a:r>
            <a:endParaRPr sz="3733">
              <a:solidFill>
                <a:srgbClr val="FFFFFF"/>
              </a:solidFill>
            </a:endParaRPr>
          </a:p>
        </p:txBody>
      </p:sp>
      <p:cxnSp>
        <p:nvCxnSpPr>
          <p:cNvPr id="126" name="Google Shape;126;p1"/>
          <p:cNvCxnSpPr/>
          <p:nvPr/>
        </p:nvCxnSpPr>
        <p:spPr>
          <a:xfrm>
            <a:off x="1373369" y="806652"/>
            <a:ext cx="8294400" cy="0"/>
          </a:xfrm>
          <a:prstGeom prst="straightConnector1">
            <a:avLst/>
          </a:prstGeom>
          <a:noFill/>
          <a:ln w="28575" cap="flat" cmpd="sng">
            <a:solidFill>
              <a:schemeClr val="lt1"/>
            </a:solidFill>
            <a:prstDash val="solid"/>
            <a:round/>
            <a:headEnd type="none" w="sm" len="sm"/>
            <a:tailEnd type="none" w="sm" len="sm"/>
          </a:ln>
        </p:spPr>
      </p:cxnSp>
      <p:cxnSp>
        <p:nvCxnSpPr>
          <p:cNvPr id="127" name="Google Shape;127;p1"/>
          <p:cNvCxnSpPr/>
          <p:nvPr/>
        </p:nvCxnSpPr>
        <p:spPr>
          <a:xfrm>
            <a:off x="1567333" y="5497133"/>
            <a:ext cx="8294400" cy="0"/>
          </a:xfrm>
          <a:prstGeom prst="straightConnector1">
            <a:avLst/>
          </a:prstGeom>
          <a:noFill/>
          <a:ln w="28575" cap="flat" cmpd="sng">
            <a:solidFill>
              <a:schemeClr val="lt1"/>
            </a:solidFill>
            <a:prstDash val="solid"/>
            <a:round/>
            <a:headEnd type="none" w="sm" len="sm"/>
            <a:tailEnd type="none" w="sm" len="sm"/>
          </a:ln>
        </p:spPr>
      </p:cxnSp>
      <p:pic>
        <p:nvPicPr>
          <p:cNvPr id="128" name="Google Shape;128;p1"/>
          <p:cNvPicPr preferRelativeResize="0"/>
          <p:nvPr/>
        </p:nvPicPr>
        <p:blipFill rotWithShape="1">
          <a:blip r:embed="rId3">
            <a:alphaModFix/>
          </a:blip>
          <a:srcRect/>
          <a:stretch/>
        </p:blipFill>
        <p:spPr>
          <a:xfrm>
            <a:off x="3988017" y="1153555"/>
            <a:ext cx="3453032" cy="3453032"/>
          </a:xfrm>
          <a:prstGeom prst="ellipse">
            <a:avLst/>
          </a:prstGeom>
          <a:noFill/>
          <a:ln>
            <a:noFill/>
          </a:ln>
        </p:spPr>
      </p:pic>
      <p:sp>
        <p:nvSpPr>
          <p:cNvPr id="2" name="Marcador de pie de página 1">
            <a:extLst>
              <a:ext uri="{FF2B5EF4-FFF2-40B4-BE49-F238E27FC236}">
                <a16:creationId xmlns:a16="http://schemas.microsoft.com/office/drawing/2014/main" id="{2447DCD4-E7B3-59A3-38A0-1C1FADEF99CE}"/>
              </a:ext>
            </a:extLst>
          </p:cNvPr>
          <p:cNvSpPr>
            <a:spLocks noGrp="1"/>
          </p:cNvSpPr>
          <p:nvPr>
            <p:ph type="ftr" sz="quarter" idx="11"/>
          </p:nvPr>
        </p:nvSpPr>
        <p:spPr/>
        <p:txBody>
          <a:bodyPr/>
          <a:lstStyle/>
          <a:p>
            <a:r>
              <a:rPr lang="es-MX"/>
              <a:t>Arabots Robotics</a:t>
            </a:r>
          </a:p>
        </p:txBody>
      </p:sp>
      <p:sp>
        <p:nvSpPr>
          <p:cNvPr id="3" name="Marcador de número de diapositiva 2">
            <a:extLst>
              <a:ext uri="{FF2B5EF4-FFF2-40B4-BE49-F238E27FC236}">
                <a16:creationId xmlns:a16="http://schemas.microsoft.com/office/drawing/2014/main" id="{6EF52822-B451-A4C2-39DF-0EE4FC8ECB70}"/>
              </a:ext>
            </a:extLst>
          </p:cNvPr>
          <p:cNvSpPr>
            <a:spLocks noGrp="1"/>
          </p:cNvSpPr>
          <p:nvPr>
            <p:ph type="sldNum" sz="quarter" idx="12"/>
          </p:nvPr>
        </p:nvSpPr>
        <p:spPr/>
        <p:txBody>
          <a:bodyPr/>
          <a:lstStyle/>
          <a:p>
            <a:fld id="{4EA4A3B0-B5DF-4E2B-B48F-E4B7B7872040}" type="slidenum">
              <a:rPr lang="es-MX" smtClean="0"/>
              <a:t>1</a:t>
            </a:fld>
            <a:endParaRPr lang="es-MX"/>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30C6A5B4-C1B9-67D6-AB86-F4E6EAF7DEDB}"/>
              </a:ext>
            </a:extLst>
          </p:cNvPr>
          <p:cNvSpPr>
            <a:spLocks noGrp="1"/>
          </p:cNvSpPr>
          <p:nvPr>
            <p:ph type="title"/>
          </p:nvPr>
        </p:nvSpPr>
        <p:spPr>
          <a:xfrm>
            <a:off x="1386865" y="818984"/>
            <a:ext cx="6596245" cy="3268520"/>
          </a:xfrm>
        </p:spPr>
        <p:txBody>
          <a:bodyPr vert="horz" lIns="91440" tIns="45720" rIns="91440" bIns="45720" rtlCol="0" anchor="b">
            <a:normAutofit/>
          </a:bodyPr>
          <a:lstStyle/>
          <a:p>
            <a:pPr algn="r"/>
            <a:r>
              <a:rPr lang="en-US" sz="16600" kern="1200" dirty="0" err="1">
                <a:solidFill>
                  <a:srgbClr val="FFFFFF"/>
                </a:solidFill>
                <a:latin typeface="+mj-lt"/>
                <a:ea typeface="+mj-ea"/>
                <a:cs typeface="+mj-cs"/>
              </a:rPr>
              <a:t>Clase</a:t>
            </a:r>
            <a:r>
              <a:rPr lang="en-US" sz="16600" kern="1200" dirty="0">
                <a:solidFill>
                  <a:srgbClr val="FFFFFF"/>
                </a:solidFill>
                <a:latin typeface="+mj-lt"/>
                <a:ea typeface="+mj-ea"/>
                <a:cs typeface="+mj-cs"/>
              </a:rPr>
              <a:t> 2</a:t>
            </a:r>
          </a:p>
        </p:txBody>
      </p:sp>
      <p:sp>
        <p:nvSpPr>
          <p:cNvPr id="20" name="Rectangle 19">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texto 2">
            <a:extLst>
              <a:ext uri="{FF2B5EF4-FFF2-40B4-BE49-F238E27FC236}">
                <a16:creationId xmlns:a16="http://schemas.microsoft.com/office/drawing/2014/main" id="{E9CB89E3-DD6C-AA0E-B3E4-A9E1DDA18229}"/>
              </a:ext>
            </a:extLst>
          </p:cNvPr>
          <p:cNvSpPr>
            <a:spLocks noGrp="1"/>
          </p:cNvSpPr>
          <p:nvPr>
            <p:ph type="body" idx="1"/>
          </p:nvPr>
        </p:nvSpPr>
        <p:spPr>
          <a:xfrm>
            <a:off x="1931874" y="4797188"/>
            <a:ext cx="6051236" cy="1241828"/>
          </a:xfrm>
        </p:spPr>
        <p:txBody>
          <a:bodyPr vert="horz" lIns="91440" tIns="45720" rIns="91440" bIns="45720" rtlCol="0">
            <a:normAutofit/>
          </a:bodyPr>
          <a:lstStyle/>
          <a:p>
            <a:pPr algn="r"/>
            <a:r>
              <a:rPr lang="en-US" sz="4400" kern="1200" dirty="0" err="1">
                <a:solidFill>
                  <a:srgbClr val="FFFFFF"/>
                </a:solidFill>
                <a:latin typeface="+mn-lt"/>
                <a:ea typeface="+mn-ea"/>
                <a:cs typeface="+mn-cs"/>
              </a:rPr>
              <a:t>Tipos</a:t>
            </a:r>
            <a:r>
              <a:rPr lang="en-US" sz="4400" kern="1200" dirty="0">
                <a:solidFill>
                  <a:srgbClr val="FFFFFF"/>
                </a:solidFill>
                <a:latin typeface="+mn-lt"/>
                <a:ea typeface="+mn-ea"/>
                <a:cs typeface="+mn-cs"/>
              </a:rPr>
              <a:t> de </a:t>
            </a:r>
            <a:r>
              <a:rPr lang="en-US" sz="4400" kern="1200" dirty="0" err="1">
                <a:solidFill>
                  <a:srgbClr val="FFFFFF"/>
                </a:solidFill>
                <a:latin typeface="+mn-lt"/>
                <a:ea typeface="+mn-ea"/>
                <a:cs typeface="+mn-cs"/>
              </a:rPr>
              <a:t>Datos</a:t>
            </a:r>
            <a:endParaRPr lang="en-US" sz="4400" kern="1200" dirty="0">
              <a:solidFill>
                <a:srgbClr val="FFFFFF"/>
              </a:solidFill>
              <a:latin typeface="+mn-lt"/>
              <a:ea typeface="+mn-ea"/>
              <a:cs typeface="+mn-cs"/>
            </a:endParaRPr>
          </a:p>
        </p:txBody>
      </p:sp>
      <p:sp>
        <p:nvSpPr>
          <p:cNvPr id="4" name="Marcador de pie de página 3">
            <a:extLst>
              <a:ext uri="{FF2B5EF4-FFF2-40B4-BE49-F238E27FC236}">
                <a16:creationId xmlns:a16="http://schemas.microsoft.com/office/drawing/2014/main" id="{5C042FA5-335F-74B7-1689-64C93C05C6E4}"/>
              </a:ext>
            </a:extLst>
          </p:cNvPr>
          <p:cNvSpPr>
            <a:spLocks noGrp="1"/>
          </p:cNvSpPr>
          <p:nvPr>
            <p:ph type="ftr" sz="quarter" idx="11"/>
          </p:nvPr>
        </p:nvSpPr>
        <p:spPr>
          <a:xfrm rot="5400000">
            <a:off x="-1828800" y="1984248"/>
            <a:ext cx="4114800" cy="365125"/>
          </a:xfrm>
        </p:spPr>
        <p:txBody>
          <a:bodyPr vert="horz" lIns="91440" tIns="45720" rIns="91440" bIns="45720" rtlCol="0" anchor="ctr">
            <a:normAutofit/>
          </a:bodyPr>
          <a:lstStyle/>
          <a:p>
            <a:pPr algn="l">
              <a:spcAft>
                <a:spcPts val="600"/>
              </a:spcAft>
            </a:pPr>
            <a:r>
              <a:rPr lang="en-US" sz="1100" kern="1200">
                <a:solidFill>
                  <a:srgbClr val="FFFFFF"/>
                </a:solidFill>
                <a:latin typeface="+mn-lt"/>
                <a:ea typeface="+mn-ea"/>
                <a:cs typeface="+mn-cs"/>
              </a:rPr>
              <a:t>Arabots Robotics</a:t>
            </a:r>
          </a:p>
        </p:txBody>
      </p:sp>
      <p:sp>
        <p:nvSpPr>
          <p:cNvPr id="22" name="Rectangle 21">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arcador de número de diapositiva 4">
            <a:extLst>
              <a:ext uri="{FF2B5EF4-FFF2-40B4-BE49-F238E27FC236}">
                <a16:creationId xmlns:a16="http://schemas.microsoft.com/office/drawing/2014/main" id="{6609466A-09A9-84CD-F81B-D2164D5B1D03}"/>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4EA4A3B0-B5DF-4E2B-B48F-E4B7B7872040}" type="slidenum">
              <a:rPr lang="en-US" sz="1100">
                <a:solidFill>
                  <a:srgbClr val="FFFFFF"/>
                </a:solidFill>
              </a:rPr>
              <a:pPr>
                <a:spcAft>
                  <a:spcPts val="600"/>
                </a:spcAft>
              </a:pPr>
              <a:t>10</a:t>
            </a:fld>
            <a:endParaRPr lang="en-US" sz="1100">
              <a:solidFill>
                <a:srgbClr val="FFFFFF"/>
              </a:solidFill>
            </a:endParaRPr>
          </a:p>
        </p:txBody>
      </p:sp>
    </p:spTree>
    <p:extLst>
      <p:ext uri="{BB962C8B-B14F-4D97-AF65-F5344CB8AC3E}">
        <p14:creationId xmlns:p14="http://schemas.microsoft.com/office/powerpoint/2010/main" val="189577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9B9F2A-8327-E035-7C6F-0C150EF25B70}"/>
              </a:ext>
            </a:extLst>
          </p:cNvPr>
          <p:cNvSpPr>
            <a:spLocks noGrp="1"/>
          </p:cNvSpPr>
          <p:nvPr>
            <p:ph type="title"/>
          </p:nvPr>
        </p:nvSpPr>
        <p:spPr/>
        <p:txBody>
          <a:bodyPr/>
          <a:lstStyle/>
          <a:p>
            <a:r>
              <a:rPr lang="es-MX" dirty="0">
                <a:solidFill>
                  <a:schemeClr val="bg1"/>
                </a:solidFill>
              </a:rPr>
              <a:t>Tipos de datos </a:t>
            </a:r>
          </a:p>
        </p:txBody>
      </p:sp>
      <p:graphicFrame>
        <p:nvGraphicFramePr>
          <p:cNvPr id="11" name="Marcador de contenido 2">
            <a:extLst>
              <a:ext uri="{FF2B5EF4-FFF2-40B4-BE49-F238E27FC236}">
                <a16:creationId xmlns:a16="http://schemas.microsoft.com/office/drawing/2014/main" id="{CCA2583D-C0C1-00FB-920F-E624E4B87A3A}"/>
              </a:ext>
            </a:extLst>
          </p:cNvPr>
          <p:cNvGraphicFramePr>
            <a:graphicFrameLocks noGrp="1"/>
          </p:cNvGraphicFramePr>
          <p:nvPr>
            <p:ph idx="1"/>
            <p:extLst>
              <p:ext uri="{D42A27DB-BD31-4B8C-83A1-F6EECF244321}">
                <p14:modId xmlns:p14="http://schemas.microsoft.com/office/powerpoint/2010/main" val="2773088447"/>
              </p:ext>
            </p:extLst>
          </p:nvPr>
        </p:nvGraphicFramePr>
        <p:xfrm>
          <a:off x="838200" y="1426968"/>
          <a:ext cx="10515600" cy="29857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arcador de pie de página 3">
            <a:extLst>
              <a:ext uri="{FF2B5EF4-FFF2-40B4-BE49-F238E27FC236}">
                <a16:creationId xmlns:a16="http://schemas.microsoft.com/office/drawing/2014/main" id="{4EA94B98-5824-BC49-CB27-D7DAEF9022F4}"/>
              </a:ext>
            </a:extLst>
          </p:cNvPr>
          <p:cNvSpPr>
            <a:spLocks noGrp="1"/>
          </p:cNvSpPr>
          <p:nvPr>
            <p:ph type="ftr" sz="quarter" idx="11"/>
          </p:nvPr>
        </p:nvSpPr>
        <p:spPr/>
        <p:txBody>
          <a:bodyPr/>
          <a:lstStyle/>
          <a:p>
            <a:r>
              <a:rPr lang="es-MX"/>
              <a:t>Arabots Robotics</a:t>
            </a:r>
          </a:p>
        </p:txBody>
      </p:sp>
      <p:sp>
        <p:nvSpPr>
          <p:cNvPr id="5" name="Marcador de número de diapositiva 4">
            <a:extLst>
              <a:ext uri="{FF2B5EF4-FFF2-40B4-BE49-F238E27FC236}">
                <a16:creationId xmlns:a16="http://schemas.microsoft.com/office/drawing/2014/main" id="{3A48C3CE-FA3F-392A-9D6A-5DA2DEEA6AAD}"/>
              </a:ext>
            </a:extLst>
          </p:cNvPr>
          <p:cNvSpPr>
            <a:spLocks noGrp="1"/>
          </p:cNvSpPr>
          <p:nvPr>
            <p:ph type="sldNum" sz="quarter" idx="12"/>
          </p:nvPr>
        </p:nvSpPr>
        <p:spPr/>
        <p:txBody>
          <a:bodyPr/>
          <a:lstStyle/>
          <a:p>
            <a:fld id="{4EA4A3B0-B5DF-4E2B-B48F-E4B7B7872040}" type="slidenum">
              <a:rPr lang="es-MX" smtClean="0"/>
              <a:t>11</a:t>
            </a:fld>
            <a:endParaRPr lang="es-MX"/>
          </a:p>
        </p:txBody>
      </p:sp>
      <p:sp>
        <p:nvSpPr>
          <p:cNvPr id="7" name="CuadroTexto 6">
            <a:extLst>
              <a:ext uri="{FF2B5EF4-FFF2-40B4-BE49-F238E27FC236}">
                <a16:creationId xmlns:a16="http://schemas.microsoft.com/office/drawing/2014/main" id="{181E06BD-1C7A-726F-C3C0-7A18EC46BD8E}"/>
              </a:ext>
            </a:extLst>
          </p:cNvPr>
          <p:cNvSpPr txBox="1"/>
          <p:nvPr/>
        </p:nvSpPr>
        <p:spPr>
          <a:xfrm>
            <a:off x="4187112" y="566241"/>
            <a:ext cx="6097554" cy="923330"/>
          </a:xfrm>
          <a:prstGeom prst="rect">
            <a:avLst/>
          </a:prstGeom>
          <a:noFill/>
        </p:spPr>
        <p:txBody>
          <a:bodyPr wrap="square">
            <a:spAutoFit/>
          </a:bodyPr>
          <a:lstStyle/>
          <a:p>
            <a:r>
              <a:rPr lang="es-MX" dirty="0">
                <a:solidFill>
                  <a:schemeClr val="bg1"/>
                </a:solidFill>
              </a:rPr>
              <a:t>En Python tenemos varios tipos o estructuras de datos, que son fundamentales en programación ya que almacenan información, y nos permiten manipularla</a:t>
            </a:r>
            <a:r>
              <a:rPr lang="es-MX" dirty="0"/>
              <a:t>. </a:t>
            </a:r>
          </a:p>
        </p:txBody>
      </p:sp>
      <p:pic>
        <p:nvPicPr>
          <p:cNvPr id="9" name="Imagen 8">
            <a:extLst>
              <a:ext uri="{FF2B5EF4-FFF2-40B4-BE49-F238E27FC236}">
                <a16:creationId xmlns:a16="http://schemas.microsoft.com/office/drawing/2014/main" id="{3EA27A5F-5FBE-6DFD-6C8B-AAE83D5B7015}"/>
              </a:ext>
            </a:extLst>
          </p:cNvPr>
          <p:cNvPicPr>
            <a:picLocks noChangeAspect="1"/>
          </p:cNvPicPr>
          <p:nvPr/>
        </p:nvPicPr>
        <p:blipFill>
          <a:blip r:embed="rId7"/>
          <a:stretch>
            <a:fillRect/>
          </a:stretch>
        </p:blipFill>
        <p:spPr>
          <a:xfrm>
            <a:off x="2913982" y="4262394"/>
            <a:ext cx="6024746" cy="2459081"/>
          </a:xfrm>
          <a:prstGeom prst="rect">
            <a:avLst/>
          </a:prstGeom>
        </p:spPr>
      </p:pic>
    </p:spTree>
    <p:extLst>
      <p:ext uri="{BB962C8B-B14F-4D97-AF65-F5344CB8AC3E}">
        <p14:creationId xmlns:p14="http://schemas.microsoft.com/office/powerpoint/2010/main" val="1774694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6D63398-EEE4-4E6A-BEF3-E92924A28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0"/>
            <a:ext cx="12226755" cy="6858000"/>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6804B24-17AC-406D-9636-1332F5DF9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03156" y="-2460574"/>
            <a:ext cx="6859919" cy="11777232"/>
          </a:xfrm>
          <a:prstGeom prst="rect">
            <a:avLst/>
          </a:prstGeom>
          <a:gradFill>
            <a:gsLst>
              <a:gs pos="0">
                <a:schemeClr val="accent1">
                  <a:lumMod val="50000"/>
                  <a:alpha val="0"/>
                </a:schemeClr>
              </a:gs>
              <a:gs pos="100000">
                <a:schemeClr val="accent1">
                  <a:lumMod val="50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864"/>
            <a:ext cx="3608179" cy="6858864"/>
          </a:xfrm>
          <a:prstGeom prst="rect">
            <a:avLst/>
          </a:prstGeom>
          <a:gradFill>
            <a:gsLst>
              <a:gs pos="0">
                <a:schemeClr val="accent1">
                  <a:lumMod val="75000"/>
                  <a:alpha val="48000"/>
                </a:schemeClr>
              </a:gs>
              <a:gs pos="99000">
                <a:srgbClr val="000000">
                  <a:alpha val="46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626703">
            <a:off x="1164940" y="1025588"/>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570DF94D-F28F-435E-AD56-C40FC99AF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2409782"/>
            <a:ext cx="12221732" cy="4443259"/>
          </a:xfrm>
          <a:prstGeom prst="rect">
            <a:avLst/>
          </a:prstGeom>
          <a:gradFill>
            <a:gsLst>
              <a:gs pos="0">
                <a:schemeClr val="accent1">
                  <a:lumMod val="75000"/>
                  <a:alpha val="50000"/>
                </a:schemeClr>
              </a:gs>
              <a:gs pos="99000">
                <a:srgbClr val="000000">
                  <a:alpha val="11000"/>
                </a:srgb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4F952EE-9AAE-4D81-BF98-35DF71334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942096" y="-2872097"/>
            <a:ext cx="6407535" cy="12151737"/>
          </a:xfrm>
          <a:prstGeom prst="rect">
            <a:avLst/>
          </a:prstGeom>
          <a:gradFill>
            <a:gsLst>
              <a:gs pos="1000">
                <a:srgbClr val="000000">
                  <a:alpha val="33000"/>
                </a:srgbClr>
              </a:gs>
              <a:gs pos="100000">
                <a:schemeClr val="accent1">
                  <a:lumMod val="50000"/>
                  <a:alpha val="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ítulo 4">
            <a:extLst>
              <a:ext uri="{FF2B5EF4-FFF2-40B4-BE49-F238E27FC236}">
                <a16:creationId xmlns:a16="http://schemas.microsoft.com/office/drawing/2014/main" id="{612C5B85-9C75-7123-6A54-9938A268F815}"/>
              </a:ext>
            </a:extLst>
          </p:cNvPr>
          <p:cNvSpPr>
            <a:spLocks noGrp="1"/>
          </p:cNvSpPr>
          <p:nvPr>
            <p:ph type="subTitle" idx="1"/>
          </p:nvPr>
        </p:nvSpPr>
        <p:spPr>
          <a:xfrm>
            <a:off x="481157" y="190500"/>
            <a:ext cx="11338089" cy="6192612"/>
          </a:xfrm>
        </p:spPr>
        <p:txBody>
          <a:bodyPr anchor="b">
            <a:normAutofit/>
          </a:bodyPr>
          <a:lstStyle/>
          <a:p>
            <a:pPr algn="l"/>
            <a:r>
              <a:rPr lang="es-MX" sz="2000" dirty="0">
                <a:solidFill>
                  <a:srgbClr val="FFFFFF"/>
                </a:solidFill>
              </a:rPr>
              <a:t>Tipos de datos</a:t>
            </a:r>
          </a:p>
          <a:p>
            <a:pPr marL="342900" indent="-342900" algn="l">
              <a:buFont typeface="+mj-lt"/>
              <a:buAutoNum type="arabicPeriod"/>
            </a:pPr>
            <a:r>
              <a:rPr lang="es-MX" sz="2000" dirty="0">
                <a:solidFill>
                  <a:srgbClr val="FFFFFF"/>
                </a:solidFill>
              </a:rPr>
              <a:t>La palabra “Hola” es un dato tipo </a:t>
            </a:r>
            <a:r>
              <a:rPr lang="es-MX" sz="2000" i="1" dirty="0">
                <a:solidFill>
                  <a:srgbClr val="FFFFFF"/>
                </a:solidFill>
              </a:rPr>
              <a:t>texto</a:t>
            </a:r>
          </a:p>
          <a:p>
            <a:pPr marL="342900" indent="-342900" algn="l">
              <a:buFont typeface="+mj-lt"/>
              <a:buAutoNum type="arabicPeriod"/>
            </a:pPr>
            <a:r>
              <a:rPr lang="es-MX" sz="2000" dirty="0">
                <a:solidFill>
                  <a:srgbClr val="FFFFFF"/>
                </a:solidFill>
              </a:rPr>
              <a:t>“150” es un dato tipo </a:t>
            </a:r>
            <a:r>
              <a:rPr lang="es-MX" sz="2000" i="1" dirty="0">
                <a:solidFill>
                  <a:srgbClr val="FFFFFF"/>
                </a:solidFill>
              </a:rPr>
              <a:t>numérico</a:t>
            </a:r>
          </a:p>
          <a:p>
            <a:pPr marL="457200" indent="-457200" algn="l">
              <a:buAutoNum type="arabicPeriod"/>
            </a:pPr>
            <a:r>
              <a:rPr lang="es-MX" sz="2000" i="1" dirty="0" err="1">
                <a:solidFill>
                  <a:srgbClr val="FFFFFF"/>
                </a:solidFill>
              </a:rPr>
              <a:t>String</a:t>
            </a:r>
            <a:r>
              <a:rPr lang="es-MX" sz="2000" i="1" dirty="0">
                <a:solidFill>
                  <a:srgbClr val="FFFFFF"/>
                </a:solidFill>
              </a:rPr>
              <a:t> (</a:t>
            </a:r>
            <a:r>
              <a:rPr lang="es-MX" sz="2000" i="1" dirty="0" err="1">
                <a:solidFill>
                  <a:srgbClr val="FFFFFF"/>
                </a:solidFill>
              </a:rPr>
              <a:t>str</a:t>
            </a:r>
            <a:r>
              <a:rPr lang="es-MX" sz="2000" i="1" dirty="0">
                <a:solidFill>
                  <a:srgbClr val="FFFFFF"/>
                </a:solidFill>
              </a:rPr>
              <a:t>): Todo dato que este encerrado entre comillas en un </a:t>
            </a:r>
            <a:r>
              <a:rPr lang="es-MX" sz="2000" i="1" dirty="0" err="1">
                <a:solidFill>
                  <a:srgbClr val="FFFFFF"/>
                </a:solidFill>
              </a:rPr>
              <a:t>String</a:t>
            </a:r>
            <a:endParaRPr lang="es-MX" sz="2000" i="1" dirty="0">
              <a:solidFill>
                <a:srgbClr val="FFFFFF"/>
              </a:solidFill>
            </a:endParaRPr>
          </a:p>
          <a:p>
            <a:pPr marL="457200" indent="-457200" algn="l">
              <a:buAutoNum type="arabicPeriod"/>
            </a:pPr>
            <a:r>
              <a:rPr lang="es-MX" sz="2000" i="1" dirty="0" err="1">
                <a:solidFill>
                  <a:srgbClr val="FFFFFF"/>
                </a:solidFill>
              </a:rPr>
              <a:t>Integer</a:t>
            </a:r>
            <a:r>
              <a:rPr lang="es-MX" sz="2000" i="1" dirty="0">
                <a:solidFill>
                  <a:srgbClr val="FFFFFF"/>
                </a:solidFill>
              </a:rPr>
              <a:t> (</a:t>
            </a:r>
            <a:r>
              <a:rPr lang="es-MX" sz="2000" i="1" dirty="0" err="1">
                <a:solidFill>
                  <a:srgbClr val="FFFFFF"/>
                </a:solidFill>
              </a:rPr>
              <a:t>int</a:t>
            </a:r>
            <a:r>
              <a:rPr lang="es-MX" sz="2000" i="1" dirty="0">
                <a:solidFill>
                  <a:srgbClr val="FFFFFF"/>
                </a:solidFill>
              </a:rPr>
              <a:t>): Todo dato numérico ya sea positivo y negativo que no este encerrado entre comillas es un </a:t>
            </a:r>
            <a:r>
              <a:rPr lang="es-MX" sz="2000" i="1" dirty="0" err="1">
                <a:solidFill>
                  <a:srgbClr val="FFFFFF"/>
                </a:solidFill>
              </a:rPr>
              <a:t>Integer</a:t>
            </a:r>
            <a:r>
              <a:rPr lang="es-MX" sz="2000" i="1" dirty="0">
                <a:solidFill>
                  <a:srgbClr val="FFFFFF"/>
                </a:solidFill>
              </a:rPr>
              <a:t> </a:t>
            </a:r>
          </a:p>
          <a:p>
            <a:pPr marL="457200" indent="-457200" algn="l">
              <a:buAutoNum type="arabicPeriod"/>
            </a:pPr>
            <a:r>
              <a:rPr lang="es-MX" sz="2000" i="1" dirty="0" err="1">
                <a:solidFill>
                  <a:srgbClr val="FFFFFF"/>
                </a:solidFill>
              </a:rPr>
              <a:t>Floating</a:t>
            </a:r>
            <a:r>
              <a:rPr lang="es-MX" sz="2000" i="1" dirty="0">
                <a:solidFill>
                  <a:srgbClr val="FFFFFF"/>
                </a:solidFill>
              </a:rPr>
              <a:t> (</a:t>
            </a:r>
            <a:r>
              <a:rPr lang="es-MX" sz="2000" i="1" dirty="0" err="1">
                <a:solidFill>
                  <a:srgbClr val="FFFFFF"/>
                </a:solidFill>
              </a:rPr>
              <a:t>Float</a:t>
            </a:r>
            <a:r>
              <a:rPr lang="es-MX" sz="2000" i="1" dirty="0">
                <a:solidFill>
                  <a:srgbClr val="FFFFFF"/>
                </a:solidFill>
              </a:rPr>
              <a:t>): Son números decimales positivos y negativos, puedes hacer operaciones con ellos solo si no están entre comillas </a:t>
            </a:r>
          </a:p>
          <a:p>
            <a:pPr marL="457200" indent="-457200" algn="l">
              <a:buAutoNum type="arabicPeriod"/>
            </a:pPr>
            <a:r>
              <a:rPr lang="es-MX" sz="2000" i="1" dirty="0">
                <a:solidFill>
                  <a:srgbClr val="FFFFFF"/>
                </a:solidFill>
              </a:rPr>
              <a:t>Listas (</a:t>
            </a:r>
            <a:r>
              <a:rPr lang="es-MX" sz="2000" i="1" dirty="0" err="1">
                <a:solidFill>
                  <a:srgbClr val="FFFFFF"/>
                </a:solidFill>
              </a:rPr>
              <a:t>List</a:t>
            </a:r>
            <a:r>
              <a:rPr lang="es-MX" sz="2000" i="1" dirty="0">
                <a:solidFill>
                  <a:srgbClr val="FFFFFF"/>
                </a:solidFill>
              </a:rPr>
              <a:t>): Colección ordenada de objetos encerrados en corchetes, pueden contener </a:t>
            </a:r>
            <a:r>
              <a:rPr lang="es-MX" sz="2000" i="1" dirty="0" err="1">
                <a:solidFill>
                  <a:srgbClr val="FFFFFF"/>
                </a:solidFill>
              </a:rPr>
              <a:t>string</a:t>
            </a:r>
            <a:r>
              <a:rPr lang="es-MX" sz="2000" i="1" dirty="0">
                <a:solidFill>
                  <a:srgbClr val="FFFFFF"/>
                </a:solidFill>
              </a:rPr>
              <a:t>, </a:t>
            </a:r>
            <a:r>
              <a:rPr lang="es-MX" sz="2000" i="1" dirty="0" err="1">
                <a:solidFill>
                  <a:srgbClr val="FFFFFF"/>
                </a:solidFill>
              </a:rPr>
              <a:t>integer</a:t>
            </a:r>
            <a:r>
              <a:rPr lang="es-MX" sz="2000" i="1" dirty="0">
                <a:solidFill>
                  <a:srgbClr val="FFFFFF"/>
                </a:solidFill>
              </a:rPr>
              <a:t>, </a:t>
            </a:r>
            <a:r>
              <a:rPr lang="es-MX" sz="2000" i="1" dirty="0" err="1">
                <a:solidFill>
                  <a:srgbClr val="FFFFFF"/>
                </a:solidFill>
              </a:rPr>
              <a:t>floating</a:t>
            </a:r>
            <a:r>
              <a:rPr lang="es-MX" sz="2000" i="1" dirty="0">
                <a:solidFill>
                  <a:srgbClr val="FFFFFF"/>
                </a:solidFill>
              </a:rPr>
              <a:t> y cada elemento tiene un orden numerado</a:t>
            </a:r>
          </a:p>
          <a:p>
            <a:pPr marL="457200" indent="-457200" algn="l">
              <a:buAutoNum type="arabicPeriod"/>
            </a:pPr>
            <a:r>
              <a:rPr lang="es-MX" sz="2000" i="1" dirty="0">
                <a:solidFill>
                  <a:srgbClr val="FFFFFF"/>
                </a:solidFill>
              </a:rPr>
              <a:t>Diccionario (dic): Su contenido se encierra en llaves y se escriben en pares de palabras agrupados, cada par esta conformado con un a clave y un valor</a:t>
            </a:r>
          </a:p>
          <a:p>
            <a:pPr marL="457200" indent="-457200" algn="l">
              <a:buAutoNum type="arabicPeriod"/>
            </a:pPr>
            <a:r>
              <a:rPr lang="es-MX" sz="2000" i="1" dirty="0" err="1">
                <a:solidFill>
                  <a:srgbClr val="FFFFFF"/>
                </a:solidFill>
              </a:rPr>
              <a:t>Tuples</a:t>
            </a:r>
            <a:r>
              <a:rPr lang="es-MX" sz="2000" i="1" dirty="0">
                <a:solidFill>
                  <a:srgbClr val="FFFFFF"/>
                </a:solidFill>
              </a:rPr>
              <a:t> (</a:t>
            </a:r>
            <a:r>
              <a:rPr lang="es-MX" sz="2000" i="1" dirty="0" err="1">
                <a:solidFill>
                  <a:srgbClr val="FFFFFF"/>
                </a:solidFill>
              </a:rPr>
              <a:t>tuple</a:t>
            </a:r>
            <a:r>
              <a:rPr lang="es-MX" sz="2000" i="1" dirty="0">
                <a:solidFill>
                  <a:srgbClr val="FFFFFF"/>
                </a:solidFill>
              </a:rPr>
              <a:t>): Su contenido de encierra entre paréntesis, también es un conjunto de elementos y su orden no se puede modificar</a:t>
            </a:r>
          </a:p>
          <a:p>
            <a:pPr marL="457200" indent="-457200" algn="l">
              <a:buAutoNum type="arabicPeriod"/>
            </a:pPr>
            <a:r>
              <a:rPr lang="es-MX" sz="2000" i="1" dirty="0">
                <a:solidFill>
                  <a:srgbClr val="FFFFFF"/>
                </a:solidFill>
              </a:rPr>
              <a:t>Sets (set): estos también se encierran en llaves y es un conjunto ordenado de elementos únicos, esto  quiere decir que ningún dato puede ser repetido</a:t>
            </a:r>
          </a:p>
          <a:p>
            <a:pPr marL="457200" indent="-457200" algn="l">
              <a:buAutoNum type="arabicPeriod"/>
            </a:pPr>
            <a:r>
              <a:rPr lang="es-MX" sz="2000" i="1" dirty="0" err="1">
                <a:solidFill>
                  <a:srgbClr val="FFFFFF"/>
                </a:solidFill>
              </a:rPr>
              <a:t>Boolenaos</a:t>
            </a:r>
            <a:r>
              <a:rPr lang="es-MX" sz="2000" i="1" dirty="0">
                <a:solidFill>
                  <a:srgbClr val="FFFFFF"/>
                </a:solidFill>
              </a:rPr>
              <a:t> (</a:t>
            </a:r>
            <a:r>
              <a:rPr lang="es-MX" sz="2000" i="1" dirty="0" err="1">
                <a:solidFill>
                  <a:srgbClr val="FFFFFF"/>
                </a:solidFill>
              </a:rPr>
              <a:t>bool</a:t>
            </a:r>
            <a:r>
              <a:rPr lang="es-MX" sz="2000" i="1" dirty="0">
                <a:solidFill>
                  <a:srgbClr val="FFFFFF"/>
                </a:solidFill>
              </a:rPr>
              <a:t>): Es un dato que solo puede tener dos valores, verdadero o falso</a:t>
            </a:r>
          </a:p>
        </p:txBody>
      </p:sp>
      <p:sp>
        <p:nvSpPr>
          <p:cNvPr id="2" name="Marcador de pie de página 1">
            <a:extLst>
              <a:ext uri="{FF2B5EF4-FFF2-40B4-BE49-F238E27FC236}">
                <a16:creationId xmlns:a16="http://schemas.microsoft.com/office/drawing/2014/main" id="{AFF815E8-323C-DC2E-D2DE-01D08F35A58D}"/>
              </a:ext>
            </a:extLst>
          </p:cNvPr>
          <p:cNvSpPr>
            <a:spLocks noGrp="1"/>
          </p:cNvSpPr>
          <p:nvPr>
            <p:ph type="ftr" sz="quarter" idx="11"/>
          </p:nvPr>
        </p:nvSpPr>
        <p:spPr>
          <a:xfrm rot="5400000">
            <a:off x="-1828800" y="1984248"/>
            <a:ext cx="4114800" cy="365125"/>
          </a:xfrm>
        </p:spPr>
        <p:txBody>
          <a:bodyPr>
            <a:normAutofit/>
          </a:bodyPr>
          <a:lstStyle/>
          <a:p>
            <a:pPr algn="l">
              <a:spcAft>
                <a:spcPts val="600"/>
              </a:spcAft>
            </a:pPr>
            <a:r>
              <a:rPr lang="es-MX" sz="1100">
                <a:solidFill>
                  <a:srgbClr val="FFFFFF"/>
                </a:solidFill>
              </a:rPr>
              <a:t>Arabots Robotics</a:t>
            </a:r>
          </a:p>
        </p:txBody>
      </p:sp>
      <p:sp>
        <p:nvSpPr>
          <p:cNvPr id="3" name="Marcador de número de diapositiva 2">
            <a:extLst>
              <a:ext uri="{FF2B5EF4-FFF2-40B4-BE49-F238E27FC236}">
                <a16:creationId xmlns:a16="http://schemas.microsoft.com/office/drawing/2014/main" id="{4EC238F8-56AF-DE2D-B167-8639AF3A7271}"/>
              </a:ext>
            </a:extLst>
          </p:cNvPr>
          <p:cNvSpPr>
            <a:spLocks noGrp="1"/>
          </p:cNvSpPr>
          <p:nvPr>
            <p:ph type="sldNum" sz="quarter" idx="12"/>
          </p:nvPr>
        </p:nvSpPr>
        <p:spPr>
          <a:xfrm>
            <a:off x="11704320" y="6455664"/>
            <a:ext cx="448056" cy="365125"/>
          </a:xfrm>
        </p:spPr>
        <p:txBody>
          <a:bodyPr>
            <a:normAutofit/>
          </a:bodyPr>
          <a:lstStyle/>
          <a:p>
            <a:pPr>
              <a:spcAft>
                <a:spcPts val="600"/>
              </a:spcAft>
            </a:pPr>
            <a:fld id="{4EA4A3B0-B5DF-4E2B-B48F-E4B7B7872040}" type="slidenum">
              <a:rPr lang="es-MX" sz="1100">
                <a:solidFill>
                  <a:srgbClr val="FFFFFF"/>
                </a:solidFill>
              </a:rPr>
              <a:pPr>
                <a:spcAft>
                  <a:spcPts val="600"/>
                </a:spcAft>
              </a:pPr>
              <a:t>12</a:t>
            </a:fld>
            <a:endParaRPr lang="es-MX" sz="1100">
              <a:solidFill>
                <a:srgbClr val="FFFFFF"/>
              </a:solidFill>
            </a:endParaRPr>
          </a:p>
        </p:txBody>
      </p:sp>
    </p:spTree>
    <p:extLst>
      <p:ext uri="{BB962C8B-B14F-4D97-AF65-F5344CB8AC3E}">
        <p14:creationId xmlns:p14="http://schemas.microsoft.com/office/powerpoint/2010/main" val="1268640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arcador de pie de página 1">
            <a:extLst>
              <a:ext uri="{FF2B5EF4-FFF2-40B4-BE49-F238E27FC236}">
                <a16:creationId xmlns:a16="http://schemas.microsoft.com/office/drawing/2014/main" id="{6636DB34-36EB-26C2-3365-70864EB592FA}"/>
              </a:ext>
            </a:extLst>
          </p:cNvPr>
          <p:cNvSpPr>
            <a:spLocks noGrp="1"/>
          </p:cNvSpPr>
          <p:nvPr>
            <p:ph type="ftr" sz="quarter" idx="11"/>
          </p:nvPr>
        </p:nvSpPr>
        <p:spPr>
          <a:xfrm rot="5400000">
            <a:off x="-1827725" y="1984248"/>
            <a:ext cx="4114800" cy="365125"/>
          </a:xfrm>
        </p:spPr>
        <p:txBody>
          <a:bodyPr vert="horz" lIns="91440" tIns="45720" rIns="91440" bIns="45720" rtlCol="0" anchor="ctr">
            <a:normAutofit/>
          </a:bodyPr>
          <a:lstStyle/>
          <a:p>
            <a:pPr algn="l">
              <a:spcAft>
                <a:spcPts val="600"/>
              </a:spcAft>
            </a:pPr>
            <a:r>
              <a:rPr lang="en-US" sz="1100" kern="1200">
                <a:solidFill>
                  <a:srgbClr val="FFFFFF"/>
                </a:solidFill>
                <a:latin typeface="+mn-lt"/>
                <a:ea typeface="+mn-ea"/>
                <a:cs typeface="+mn-cs"/>
              </a:rPr>
              <a:t>Arabots Robotics</a:t>
            </a:r>
          </a:p>
        </p:txBody>
      </p:sp>
      <p:sp>
        <p:nvSpPr>
          <p:cNvPr id="5" name="CuadroTexto 4">
            <a:extLst>
              <a:ext uri="{FF2B5EF4-FFF2-40B4-BE49-F238E27FC236}">
                <a16:creationId xmlns:a16="http://schemas.microsoft.com/office/drawing/2014/main" id="{37ABA374-A022-5C49-117C-86317E3E5E5F}"/>
              </a:ext>
            </a:extLst>
          </p:cNvPr>
          <p:cNvSpPr txBox="1"/>
          <p:nvPr/>
        </p:nvSpPr>
        <p:spPr>
          <a:xfrm>
            <a:off x="161925" y="1597432"/>
            <a:ext cx="11982963" cy="5223124"/>
          </a:xfrm>
          <a:prstGeom prst="rect">
            <a:avLst/>
          </a:prstGeom>
        </p:spPr>
        <p:txBody>
          <a:bodyPr vert="horz" lIns="91440" tIns="45720" rIns="91440" bIns="45720" rtlCol="0" anchor="ctr">
            <a:normAutofit/>
          </a:bodyPr>
          <a:lstStyle/>
          <a:p>
            <a:pPr>
              <a:lnSpc>
                <a:spcPct val="90000"/>
              </a:lnSpc>
              <a:spcAft>
                <a:spcPts val="600"/>
              </a:spcAft>
            </a:pPr>
            <a:endParaRPr lang="en-US" sz="2400" dirty="0"/>
          </a:p>
          <a:p>
            <a:pPr indent="-228600">
              <a:lnSpc>
                <a:spcPct val="90000"/>
              </a:lnSpc>
              <a:spcAft>
                <a:spcPts val="600"/>
              </a:spcAft>
              <a:buFont typeface="Arial" panose="020B0604020202020204" pitchFamily="34" charset="0"/>
              <a:buChar char="•"/>
            </a:pPr>
            <a:r>
              <a:rPr lang="en-US" sz="4000" i="1" dirty="0" err="1"/>
              <a:t>Algunos</a:t>
            </a:r>
            <a:r>
              <a:rPr lang="en-US" sz="4000" i="1" dirty="0"/>
              <a:t> </a:t>
            </a:r>
            <a:r>
              <a:rPr lang="en-US" sz="4000" i="1" dirty="0" err="1"/>
              <a:t>ejemplos</a:t>
            </a:r>
            <a:r>
              <a:rPr lang="en-US" sz="4000" i="1" dirty="0"/>
              <a:t> de </a:t>
            </a:r>
            <a:r>
              <a:rPr lang="en-US" sz="4000" i="1" dirty="0" err="1"/>
              <a:t>uso</a:t>
            </a:r>
            <a:endParaRPr lang="en-US" sz="4000" i="1" dirty="0"/>
          </a:p>
          <a:p>
            <a:pPr lvl="1" indent="-228600">
              <a:lnSpc>
                <a:spcPct val="90000"/>
              </a:lnSpc>
              <a:spcAft>
                <a:spcPts val="600"/>
              </a:spcAft>
              <a:buFont typeface="Arial" panose="020B0604020202020204" pitchFamily="34" charset="0"/>
              <a:buChar char="•"/>
            </a:pPr>
            <a:r>
              <a:rPr lang="en-US" sz="4000" i="1" dirty="0"/>
              <a:t> </a:t>
            </a:r>
            <a:r>
              <a:rPr lang="en-US" sz="4000" i="1" dirty="0" err="1"/>
              <a:t>pais</a:t>
            </a:r>
            <a:r>
              <a:rPr lang="en-US" sz="4000" i="1" dirty="0"/>
              <a:t> = "México“</a:t>
            </a:r>
          </a:p>
          <a:p>
            <a:pPr lvl="1" indent="-228600">
              <a:lnSpc>
                <a:spcPct val="90000"/>
              </a:lnSpc>
              <a:spcAft>
                <a:spcPts val="600"/>
              </a:spcAft>
              <a:buFont typeface="Arial" panose="020B0604020202020204" pitchFamily="34" charset="0"/>
              <a:buChar char="•"/>
            </a:pPr>
            <a:r>
              <a:rPr lang="en-US" sz="4000" i="1" dirty="0"/>
              <a:t> </a:t>
            </a:r>
            <a:r>
              <a:rPr lang="en-US" sz="4000" i="1" dirty="0" err="1"/>
              <a:t>nombre</a:t>
            </a:r>
            <a:r>
              <a:rPr lang="en-US" sz="4000" i="1" dirty="0"/>
              <a:t> = input("Escribe </a:t>
            </a:r>
            <a:r>
              <a:rPr lang="en-US" sz="4000" i="1" dirty="0" err="1"/>
              <a:t>tu</a:t>
            </a:r>
            <a:r>
              <a:rPr lang="en-US" sz="4000" i="1" dirty="0"/>
              <a:t> </a:t>
            </a:r>
            <a:r>
              <a:rPr lang="en-US" sz="4000" i="1" dirty="0" err="1"/>
              <a:t>nombre</a:t>
            </a:r>
            <a:r>
              <a:rPr lang="en-US" sz="4000" i="1" dirty="0"/>
              <a:t>: ")</a:t>
            </a:r>
          </a:p>
          <a:p>
            <a:pPr lvl="1" indent="-228600">
              <a:lnSpc>
                <a:spcPct val="90000"/>
              </a:lnSpc>
              <a:spcAft>
                <a:spcPts val="600"/>
              </a:spcAft>
              <a:buFont typeface="Arial" panose="020B0604020202020204" pitchFamily="34" charset="0"/>
              <a:buChar char="•"/>
            </a:pPr>
            <a:r>
              <a:rPr lang="en-US" sz="4000" i="1" dirty="0"/>
              <a:t> print("Tu </a:t>
            </a:r>
            <a:r>
              <a:rPr lang="en-US" sz="4000" i="1" dirty="0" err="1"/>
              <a:t>nombre</a:t>
            </a:r>
            <a:r>
              <a:rPr lang="en-US" sz="4000" i="1" dirty="0"/>
              <a:t> es " + </a:t>
            </a:r>
            <a:r>
              <a:rPr lang="en-US" sz="4000" i="1" dirty="0" err="1"/>
              <a:t>nombre</a:t>
            </a:r>
            <a:r>
              <a:rPr lang="en-US" sz="4000" i="1" dirty="0"/>
              <a:t>)</a:t>
            </a:r>
          </a:p>
          <a:p>
            <a:pPr lvl="1" indent="-228600">
              <a:lnSpc>
                <a:spcPct val="90000"/>
              </a:lnSpc>
              <a:spcAft>
                <a:spcPts val="600"/>
              </a:spcAft>
              <a:buFont typeface="Arial" panose="020B0604020202020204" pitchFamily="34" charset="0"/>
              <a:buChar char="•"/>
            </a:pPr>
            <a:r>
              <a:rPr lang="en-US" sz="4000" i="1" dirty="0"/>
              <a:t> num1 = 55 num2 = 45 </a:t>
            </a:r>
          </a:p>
          <a:p>
            <a:pPr lvl="1" indent="-228600">
              <a:lnSpc>
                <a:spcPct val="90000"/>
              </a:lnSpc>
              <a:spcAft>
                <a:spcPts val="600"/>
              </a:spcAft>
              <a:buFont typeface="Arial" panose="020B0604020202020204" pitchFamily="34" charset="0"/>
              <a:buChar char="•"/>
            </a:pPr>
            <a:r>
              <a:rPr lang="en-US" sz="4000" i="1" dirty="0"/>
              <a:t>print(num1 + num2) </a:t>
            </a:r>
          </a:p>
          <a:p>
            <a:pPr lvl="1" indent="-228600">
              <a:lnSpc>
                <a:spcPct val="90000"/>
              </a:lnSpc>
              <a:spcAft>
                <a:spcPts val="600"/>
              </a:spcAft>
              <a:buFont typeface="Arial" panose="020B0604020202020204" pitchFamily="34" charset="0"/>
              <a:buChar char="•"/>
            </a:pPr>
            <a:r>
              <a:rPr lang="en-US" sz="4000" i="1" dirty="0"/>
              <a:t>&gt;&gt; 100</a:t>
            </a:r>
          </a:p>
        </p:txBody>
      </p:sp>
      <p:sp>
        <p:nvSpPr>
          <p:cNvPr id="3" name="Marcador de número de diapositiva 2">
            <a:extLst>
              <a:ext uri="{FF2B5EF4-FFF2-40B4-BE49-F238E27FC236}">
                <a16:creationId xmlns:a16="http://schemas.microsoft.com/office/drawing/2014/main" id="{8A29AF5A-8C79-67DE-25FE-C470BE48BDB0}"/>
              </a:ext>
            </a:extLst>
          </p:cNvPr>
          <p:cNvSpPr>
            <a:spLocks noGrp="1"/>
          </p:cNvSpPr>
          <p:nvPr>
            <p:ph type="sldNum" sz="quarter" idx="12"/>
          </p:nvPr>
        </p:nvSpPr>
        <p:spPr>
          <a:xfrm>
            <a:off x="11704320" y="6455431"/>
            <a:ext cx="445913" cy="365125"/>
          </a:xfrm>
        </p:spPr>
        <p:txBody>
          <a:bodyPr vert="horz" lIns="91440" tIns="45720" rIns="91440" bIns="45720" rtlCol="0" anchor="ctr">
            <a:normAutofit/>
          </a:bodyPr>
          <a:lstStyle/>
          <a:p>
            <a:pPr>
              <a:spcAft>
                <a:spcPts val="600"/>
              </a:spcAft>
            </a:pPr>
            <a:fld id="{4EA4A3B0-B5DF-4E2B-B48F-E4B7B7872040}" type="slidenum">
              <a:rPr lang="en-US" sz="1100">
                <a:solidFill>
                  <a:schemeClr val="tx1">
                    <a:lumMod val="50000"/>
                    <a:lumOff val="50000"/>
                  </a:schemeClr>
                </a:solidFill>
              </a:rPr>
              <a:pPr>
                <a:spcAft>
                  <a:spcPts val="600"/>
                </a:spcAft>
              </a:pPr>
              <a:t>13</a:t>
            </a:fld>
            <a:endParaRPr lang="en-US" sz="1100">
              <a:solidFill>
                <a:schemeClr val="tx1">
                  <a:lumMod val="50000"/>
                  <a:lumOff val="50000"/>
                </a:schemeClr>
              </a:solidFill>
            </a:endParaRPr>
          </a:p>
        </p:txBody>
      </p:sp>
      <p:sp>
        <p:nvSpPr>
          <p:cNvPr id="6" name="CuadroTexto 5">
            <a:extLst>
              <a:ext uri="{FF2B5EF4-FFF2-40B4-BE49-F238E27FC236}">
                <a16:creationId xmlns:a16="http://schemas.microsoft.com/office/drawing/2014/main" id="{B2E739AE-8149-4ABE-634E-90906E10B5F4}"/>
              </a:ext>
            </a:extLst>
          </p:cNvPr>
          <p:cNvSpPr txBox="1"/>
          <p:nvPr/>
        </p:nvSpPr>
        <p:spPr>
          <a:xfrm>
            <a:off x="459346" y="527604"/>
            <a:ext cx="2064265" cy="535531"/>
          </a:xfrm>
          <a:prstGeom prst="rect">
            <a:avLst/>
          </a:prstGeom>
          <a:noFill/>
        </p:spPr>
        <p:txBody>
          <a:bodyPr wrap="square">
            <a:spAutoFit/>
          </a:bodyPr>
          <a:lstStyle/>
          <a:p>
            <a:pPr>
              <a:lnSpc>
                <a:spcPct val="90000"/>
              </a:lnSpc>
              <a:spcAft>
                <a:spcPts val="600"/>
              </a:spcAft>
            </a:pPr>
            <a:r>
              <a:rPr lang="en-US" sz="3200" i="1" dirty="0">
                <a:solidFill>
                  <a:schemeClr val="bg1"/>
                </a:solidFill>
              </a:rPr>
              <a:t>Variables</a:t>
            </a:r>
          </a:p>
        </p:txBody>
      </p:sp>
      <p:sp>
        <p:nvSpPr>
          <p:cNvPr id="8" name="CuadroTexto 7">
            <a:extLst>
              <a:ext uri="{FF2B5EF4-FFF2-40B4-BE49-F238E27FC236}">
                <a16:creationId xmlns:a16="http://schemas.microsoft.com/office/drawing/2014/main" id="{832EAE0A-8D96-2032-D673-C3D4DDCB26DE}"/>
              </a:ext>
            </a:extLst>
          </p:cNvPr>
          <p:cNvSpPr txBox="1"/>
          <p:nvPr/>
        </p:nvSpPr>
        <p:spPr>
          <a:xfrm>
            <a:off x="2277090" y="375254"/>
            <a:ext cx="9650186" cy="840230"/>
          </a:xfrm>
          <a:prstGeom prst="rect">
            <a:avLst/>
          </a:prstGeom>
          <a:noFill/>
        </p:spPr>
        <p:txBody>
          <a:bodyPr wrap="square">
            <a:spAutoFit/>
          </a:bodyPr>
          <a:lstStyle/>
          <a:p>
            <a:pPr>
              <a:lnSpc>
                <a:spcPct val="90000"/>
              </a:lnSpc>
              <a:spcAft>
                <a:spcPts val="600"/>
              </a:spcAft>
            </a:pPr>
            <a:r>
              <a:rPr lang="es-MX" sz="1800">
                <a:solidFill>
                  <a:schemeClr val="bg1"/>
                </a:solidFill>
              </a:rPr>
              <a:t>Las variables son espacios de memoria que almacenan valores o datos de distintos tipos, y (como su nombre indica) pueden variar. Se crean en el momento que se les asigna un valor, por lo cual en Python no requerimos declararlas previamente.</a:t>
            </a:r>
          </a:p>
        </p:txBody>
      </p:sp>
    </p:spTree>
    <p:extLst>
      <p:ext uri="{BB962C8B-B14F-4D97-AF65-F5344CB8AC3E}">
        <p14:creationId xmlns:p14="http://schemas.microsoft.com/office/powerpoint/2010/main" val="1704477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adroTexto 6">
            <a:extLst>
              <a:ext uri="{FF2B5EF4-FFF2-40B4-BE49-F238E27FC236}">
                <a16:creationId xmlns:a16="http://schemas.microsoft.com/office/drawing/2014/main" id="{A694C14A-F67D-63DF-D0B7-727A84A847EC}"/>
              </a:ext>
            </a:extLst>
          </p:cNvPr>
          <p:cNvSpPr txBox="1"/>
          <p:nvPr/>
        </p:nvSpPr>
        <p:spPr>
          <a:xfrm>
            <a:off x="4776788" y="642938"/>
            <a:ext cx="6780213" cy="1384300"/>
          </a:xfrm>
          <a:prstGeom prst="rect">
            <a:avLst/>
          </a:prstGeom>
        </p:spPr>
        <p:style>
          <a:lnRef idx="2">
            <a:schemeClr val="dk1"/>
          </a:lnRef>
          <a:fillRef idx="1">
            <a:schemeClr val="lt1"/>
          </a:fillRef>
          <a:effectRef idx="0">
            <a:schemeClr val="dk1"/>
          </a:effectRef>
          <a:fontRef idx="minor">
            <a:schemeClr val="dk1"/>
          </a:fontRef>
        </p:style>
        <p:txBody>
          <a:bodyPr wrap="square" anchor="t">
            <a:normAutofit/>
          </a:bodyPr>
          <a:lstStyle/>
          <a:p>
            <a:pPr algn="l">
              <a:spcAft>
                <a:spcPts val="600"/>
              </a:spcAft>
            </a:pPr>
            <a:r>
              <a:rPr lang="es-MX" sz="2400" b="0" i="0" dirty="0">
                <a:solidFill>
                  <a:srgbClr val="1C1D1F"/>
                </a:solidFill>
                <a:effectLst/>
                <a:latin typeface="udemy sans"/>
              </a:rPr>
              <a:t>Declara dos variables, llamadas </a:t>
            </a:r>
            <a:r>
              <a:rPr lang="es-MX" sz="2400" b="1" i="0" dirty="0">
                <a:solidFill>
                  <a:srgbClr val="1C1D1F"/>
                </a:solidFill>
                <a:effectLst/>
                <a:latin typeface="udemy sans"/>
              </a:rPr>
              <a:t>nombre </a:t>
            </a:r>
            <a:r>
              <a:rPr lang="es-MX" sz="2400" b="0" i="0" dirty="0">
                <a:solidFill>
                  <a:srgbClr val="1C1D1F"/>
                </a:solidFill>
                <a:effectLst/>
                <a:latin typeface="udemy sans"/>
              </a:rPr>
              <a:t>y </a:t>
            </a:r>
            <a:r>
              <a:rPr lang="es-MX" sz="2400" b="1" i="0" dirty="0">
                <a:solidFill>
                  <a:srgbClr val="1C1D1F"/>
                </a:solidFill>
                <a:effectLst/>
                <a:latin typeface="udemy sans"/>
              </a:rPr>
              <a:t>edad</a:t>
            </a:r>
            <a:r>
              <a:rPr lang="es-MX" sz="2400" b="0" i="0" dirty="0">
                <a:solidFill>
                  <a:srgbClr val="1C1D1F"/>
                </a:solidFill>
                <a:effectLst/>
                <a:latin typeface="udemy sans"/>
              </a:rPr>
              <a:t>.</a:t>
            </a:r>
          </a:p>
          <a:p>
            <a:pPr algn="l">
              <a:spcAft>
                <a:spcPts val="600"/>
              </a:spcAft>
            </a:pPr>
            <a:r>
              <a:rPr lang="es-MX" sz="2400" b="0" i="0" dirty="0">
                <a:solidFill>
                  <a:srgbClr val="1C1D1F"/>
                </a:solidFill>
                <a:effectLst/>
                <a:latin typeface="udemy sans"/>
              </a:rPr>
              <a:t>Asigna a la variable nombre el valor "Tony Soprano", y a la edad, el valor 51.</a:t>
            </a:r>
          </a:p>
        </p:txBody>
      </p:sp>
      <p:sp>
        <p:nvSpPr>
          <p:cNvPr id="9" name="CuadroTexto 8">
            <a:extLst>
              <a:ext uri="{FF2B5EF4-FFF2-40B4-BE49-F238E27FC236}">
                <a16:creationId xmlns:a16="http://schemas.microsoft.com/office/drawing/2014/main" id="{FFC140D2-A74B-8E87-4E58-EA35D556D4D7}"/>
              </a:ext>
            </a:extLst>
          </p:cNvPr>
          <p:cNvSpPr txBox="1"/>
          <p:nvPr/>
        </p:nvSpPr>
        <p:spPr>
          <a:xfrm>
            <a:off x="4776788" y="2095500"/>
            <a:ext cx="6780213" cy="2749550"/>
          </a:xfrm>
          <a:prstGeom prst="rect">
            <a:avLst/>
          </a:prstGeom>
        </p:spPr>
        <p:style>
          <a:lnRef idx="2">
            <a:schemeClr val="dk1"/>
          </a:lnRef>
          <a:fillRef idx="1">
            <a:schemeClr val="lt1"/>
          </a:fillRef>
          <a:effectRef idx="0">
            <a:schemeClr val="dk1"/>
          </a:effectRef>
          <a:fontRef idx="minor">
            <a:schemeClr val="dk1"/>
          </a:fontRef>
        </p:style>
        <p:txBody>
          <a:bodyPr wrap="square" anchor="t">
            <a:normAutofit/>
          </a:bodyPr>
          <a:lstStyle/>
          <a:p>
            <a:pPr algn="l">
              <a:lnSpc>
                <a:spcPct val="90000"/>
              </a:lnSpc>
              <a:spcAft>
                <a:spcPts val="600"/>
              </a:spcAft>
            </a:pPr>
            <a:r>
              <a:rPr lang="es-MX" sz="2000" b="0" i="0" dirty="0">
                <a:solidFill>
                  <a:srgbClr val="1C1D1F"/>
                </a:solidFill>
                <a:effectLst/>
                <a:latin typeface="udemy sans"/>
              </a:rPr>
              <a:t>Crea tres variables:</a:t>
            </a:r>
          </a:p>
          <a:p>
            <a:pPr algn="l">
              <a:lnSpc>
                <a:spcPct val="90000"/>
              </a:lnSpc>
              <a:spcAft>
                <a:spcPts val="600"/>
              </a:spcAft>
              <a:buFont typeface="+mj-lt"/>
              <a:buAutoNum type="arabicPeriod"/>
            </a:pPr>
            <a:r>
              <a:rPr lang="es-MX" sz="2000" b="1" i="0" dirty="0">
                <a:solidFill>
                  <a:srgbClr val="1C1D1F"/>
                </a:solidFill>
                <a:effectLst/>
                <a:latin typeface="udemy sans"/>
              </a:rPr>
              <a:t>Nombre	</a:t>
            </a:r>
            <a:endParaRPr lang="es-MX" sz="2000" b="0" i="0" dirty="0">
              <a:solidFill>
                <a:srgbClr val="1C1D1F"/>
              </a:solidFill>
              <a:effectLst/>
              <a:latin typeface="udemy sans"/>
            </a:endParaRPr>
          </a:p>
          <a:p>
            <a:pPr algn="l">
              <a:lnSpc>
                <a:spcPct val="90000"/>
              </a:lnSpc>
              <a:spcAft>
                <a:spcPts val="600"/>
              </a:spcAft>
              <a:buFont typeface="+mj-lt"/>
              <a:buAutoNum type="arabicPeriod"/>
            </a:pPr>
            <a:r>
              <a:rPr lang="es-MX" sz="2000" b="1" i="0" dirty="0">
                <a:solidFill>
                  <a:srgbClr val="1C1D1F"/>
                </a:solidFill>
                <a:effectLst/>
                <a:latin typeface="udemy sans"/>
              </a:rPr>
              <a:t>apellido</a:t>
            </a:r>
            <a:endParaRPr lang="es-MX" sz="2000" b="0" i="0" dirty="0">
              <a:solidFill>
                <a:srgbClr val="1C1D1F"/>
              </a:solidFill>
              <a:effectLst/>
              <a:latin typeface="udemy sans"/>
            </a:endParaRPr>
          </a:p>
          <a:p>
            <a:pPr algn="l">
              <a:lnSpc>
                <a:spcPct val="90000"/>
              </a:lnSpc>
              <a:spcAft>
                <a:spcPts val="600"/>
              </a:spcAft>
              <a:buFont typeface="+mj-lt"/>
              <a:buAutoNum type="arabicPeriod"/>
            </a:pPr>
            <a:r>
              <a:rPr lang="es-MX" sz="2000" b="1" i="0" dirty="0" err="1">
                <a:solidFill>
                  <a:srgbClr val="1C1D1F"/>
                </a:solidFill>
                <a:effectLst/>
                <a:latin typeface="udemy sans"/>
              </a:rPr>
              <a:t>nombrecompleto</a:t>
            </a:r>
            <a:endParaRPr lang="es-MX" sz="2000" b="0" i="0" dirty="0">
              <a:solidFill>
                <a:srgbClr val="1C1D1F"/>
              </a:solidFill>
              <a:effectLst/>
              <a:latin typeface="udemy sans"/>
            </a:endParaRPr>
          </a:p>
          <a:p>
            <a:pPr algn="l">
              <a:lnSpc>
                <a:spcPct val="90000"/>
              </a:lnSpc>
              <a:spcAft>
                <a:spcPts val="600"/>
              </a:spcAft>
            </a:pPr>
            <a:r>
              <a:rPr lang="es-MX" sz="2000" b="0" i="0" dirty="0">
                <a:solidFill>
                  <a:srgbClr val="1C1D1F"/>
                </a:solidFill>
                <a:effectLst/>
                <a:latin typeface="udemy sans"/>
              </a:rPr>
              <a:t>A </a:t>
            </a:r>
            <a:r>
              <a:rPr lang="es-MX" sz="2000" b="1" i="0" dirty="0">
                <a:solidFill>
                  <a:srgbClr val="1C1D1F"/>
                </a:solidFill>
                <a:effectLst/>
                <a:latin typeface="udemy sans"/>
              </a:rPr>
              <a:t>nombre</a:t>
            </a:r>
            <a:r>
              <a:rPr lang="es-MX" sz="2000" b="0" i="0" dirty="0">
                <a:solidFill>
                  <a:srgbClr val="1C1D1F"/>
                </a:solidFill>
                <a:effectLst/>
                <a:latin typeface="udemy sans"/>
              </a:rPr>
              <a:t>, asígnale el valor "</a:t>
            </a:r>
            <a:r>
              <a:rPr lang="es-MX" sz="2000" b="1" i="0" dirty="0">
                <a:solidFill>
                  <a:srgbClr val="1C1D1F"/>
                </a:solidFill>
                <a:effectLst/>
                <a:latin typeface="udemy sans"/>
              </a:rPr>
              <a:t>Julia</a:t>
            </a:r>
            <a:r>
              <a:rPr lang="es-MX" sz="2000" b="0" i="0" dirty="0">
                <a:solidFill>
                  <a:srgbClr val="1C1D1F"/>
                </a:solidFill>
                <a:effectLst/>
                <a:latin typeface="udemy sans"/>
              </a:rPr>
              <a:t>", y en </a:t>
            </a:r>
            <a:r>
              <a:rPr lang="es-MX" sz="2000" b="1" i="0" dirty="0">
                <a:solidFill>
                  <a:srgbClr val="1C1D1F"/>
                </a:solidFill>
                <a:effectLst/>
                <a:latin typeface="udemy sans"/>
              </a:rPr>
              <a:t>apellido</a:t>
            </a:r>
            <a:r>
              <a:rPr lang="es-MX" sz="2000" b="0" i="0" dirty="0">
                <a:solidFill>
                  <a:srgbClr val="1C1D1F"/>
                </a:solidFill>
                <a:effectLst/>
                <a:latin typeface="udemy sans"/>
              </a:rPr>
              <a:t>, asigna el valor "</a:t>
            </a:r>
            <a:r>
              <a:rPr lang="es-MX" sz="2000" b="1" i="0" dirty="0">
                <a:solidFill>
                  <a:srgbClr val="1C1D1F"/>
                </a:solidFill>
                <a:effectLst/>
                <a:latin typeface="udemy sans"/>
              </a:rPr>
              <a:t>Roberts</a:t>
            </a:r>
            <a:r>
              <a:rPr lang="es-MX" sz="2000" b="0" i="0" dirty="0">
                <a:solidFill>
                  <a:srgbClr val="1C1D1F"/>
                </a:solidFill>
                <a:effectLst/>
                <a:latin typeface="udemy sans"/>
              </a:rPr>
              <a:t>". Finalmente, construye la variable </a:t>
            </a:r>
            <a:r>
              <a:rPr lang="es-MX" sz="2000" b="1" i="0" dirty="0" err="1">
                <a:solidFill>
                  <a:srgbClr val="1C1D1F"/>
                </a:solidFill>
                <a:effectLst/>
                <a:latin typeface="udemy sans"/>
              </a:rPr>
              <a:t>nombrecompleto</a:t>
            </a:r>
            <a:r>
              <a:rPr lang="es-MX" sz="2000" b="1" i="0" dirty="0">
                <a:solidFill>
                  <a:srgbClr val="1C1D1F"/>
                </a:solidFill>
                <a:effectLst/>
                <a:latin typeface="udemy sans"/>
              </a:rPr>
              <a:t> </a:t>
            </a:r>
            <a:r>
              <a:rPr lang="es-MX" sz="2000" b="0" i="0" dirty="0">
                <a:solidFill>
                  <a:srgbClr val="1C1D1F"/>
                </a:solidFill>
                <a:effectLst/>
                <a:latin typeface="udemy sans"/>
              </a:rPr>
              <a:t>concatenando las variables (recuerda sumar un espacio intermedio).</a:t>
            </a:r>
          </a:p>
        </p:txBody>
      </p:sp>
      <p:sp>
        <p:nvSpPr>
          <p:cNvPr id="10" name="Rectangle 1">
            <a:extLst>
              <a:ext uri="{FF2B5EF4-FFF2-40B4-BE49-F238E27FC236}">
                <a16:creationId xmlns:a16="http://schemas.microsoft.com/office/drawing/2014/main" id="{ED64FD48-6EF9-8CF1-B60A-81FC57EA7F37}"/>
              </a:ext>
            </a:extLst>
          </p:cNvPr>
          <p:cNvSpPr>
            <a:spLocks noChangeArrowheads="1"/>
          </p:cNvSpPr>
          <p:nvPr/>
        </p:nvSpPr>
        <p:spPr bwMode="auto">
          <a:xfrm>
            <a:off x="4776788" y="4913313"/>
            <a:ext cx="6780213" cy="1298575"/>
          </a:xfrm>
          <a:prstGeom prst="rect">
            <a:avLst/>
          </a:prstGeom>
          <a:ln/>
        </p:spPr>
        <p:style>
          <a:lnRef idx="2">
            <a:schemeClr val="dk1"/>
          </a:lnRef>
          <a:fillRef idx="1">
            <a:schemeClr val="lt1"/>
          </a:fillRef>
          <a:effectRef idx="0">
            <a:schemeClr val="dk1"/>
          </a:effectRef>
          <a:fontRef idx="minor">
            <a:schemeClr val="dk1"/>
          </a:fontRef>
        </p:style>
        <p:txBody>
          <a:bodyPr vert="horz" wrap="square" lIns="0" tIns="0" rIns="0" bIns="0" numCol="1" anchor="t"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0"/>
              </a:spcBef>
              <a:spcAft>
                <a:spcPts val="600"/>
              </a:spcAft>
              <a:buClrTx/>
              <a:buSzTx/>
              <a:buFontTx/>
              <a:buNone/>
              <a:tabLst/>
            </a:pPr>
            <a:r>
              <a:rPr kumimoji="0" lang="es-MX" altLang="es-MX" sz="2000" b="0" i="0" u="none" strike="noStrike" cap="none" normalizeH="0" baseline="0" dirty="0">
                <a:ln>
                  <a:noFill/>
                </a:ln>
                <a:solidFill>
                  <a:srgbClr val="1C1D1F"/>
                </a:solidFill>
                <a:effectLst/>
                <a:latin typeface="udemy sans"/>
              </a:rPr>
              <a:t>Declara la variable curso, asígnale el valor "Python", y muestra en pantalla la frase:</a:t>
            </a:r>
            <a:endParaRPr kumimoji="0" lang="es-MX" altLang="es-MX" sz="2000" b="0" i="0" u="none" strike="noStrike" cap="none" normalizeH="0" baseline="0" dirty="0">
              <a:ln>
                <a:noFill/>
              </a:ln>
              <a:solidFill>
                <a:schemeClr val="tx1"/>
              </a:solidFill>
              <a:effectLst/>
            </a:endParaRPr>
          </a:p>
          <a:p>
            <a:pPr marL="0" marR="0" lvl="0" indent="0" algn="l" defTabSz="914400" rtl="0" eaLnBrk="0" fontAlgn="base" latinLnBrk="0" hangingPunct="0">
              <a:lnSpc>
                <a:spcPct val="90000"/>
              </a:lnSpc>
              <a:spcBef>
                <a:spcPct val="0"/>
              </a:spcBef>
              <a:spcAft>
                <a:spcPts val="600"/>
              </a:spcAft>
              <a:buClrTx/>
              <a:buSzTx/>
              <a:buFontTx/>
              <a:buNone/>
              <a:tabLst/>
            </a:pPr>
            <a:r>
              <a:rPr kumimoji="0" lang="es-MX" altLang="es-MX" sz="2000" b="1" i="0" u="none" strike="noStrike" cap="none" normalizeH="0" baseline="0" dirty="0">
                <a:ln>
                  <a:noFill/>
                </a:ln>
                <a:solidFill>
                  <a:srgbClr val="1C1D1F"/>
                </a:solidFill>
                <a:effectLst/>
                <a:latin typeface="udemy sans"/>
              </a:rPr>
              <a:t>Estás tomando un curso de </a:t>
            </a:r>
            <a:r>
              <a:rPr kumimoji="0" lang="es-MX" altLang="es-MX" sz="2000" b="1" i="0" u="none" strike="noStrike" cap="none" normalizeH="0" baseline="0" dirty="0">
                <a:ln>
                  <a:noFill/>
                </a:ln>
                <a:solidFill>
                  <a:srgbClr val="B4690E"/>
                </a:solidFill>
                <a:effectLst/>
                <a:latin typeface="sfmono-regular"/>
              </a:rPr>
              <a:t>curso</a:t>
            </a:r>
            <a:endParaRPr kumimoji="0" lang="es-MX" altLang="es-MX" sz="2000" b="0" i="0" u="none" strike="noStrike" cap="none" normalizeH="0" baseline="0" dirty="0">
              <a:ln>
                <a:noFill/>
              </a:ln>
              <a:solidFill>
                <a:schemeClr val="tx1"/>
              </a:solidFill>
              <a:effectLst/>
              <a:latin typeface="Arial" panose="020B0604020202020204" pitchFamily="34" charset="0"/>
            </a:endParaRPr>
          </a:p>
        </p:txBody>
      </p:sp>
      <p:sp>
        <p:nvSpPr>
          <p:cNvPr id="4" name="Título 3">
            <a:extLst>
              <a:ext uri="{FF2B5EF4-FFF2-40B4-BE49-F238E27FC236}">
                <a16:creationId xmlns:a16="http://schemas.microsoft.com/office/drawing/2014/main" id="{AB2D4F45-96AC-6C63-ED9E-ECB0701704D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Ejercicios Variables</a:t>
            </a:r>
          </a:p>
        </p:txBody>
      </p:sp>
      <p:sp>
        <p:nvSpPr>
          <p:cNvPr id="2" name="Marcador de pie de página 1">
            <a:extLst>
              <a:ext uri="{FF2B5EF4-FFF2-40B4-BE49-F238E27FC236}">
                <a16:creationId xmlns:a16="http://schemas.microsoft.com/office/drawing/2014/main" id="{445D1E6E-CBA8-166B-0511-CBAA18A5F543}"/>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Arabots Robotics</a:t>
            </a:r>
          </a:p>
        </p:txBody>
      </p:sp>
      <p:sp>
        <p:nvSpPr>
          <p:cNvPr id="3" name="Marcador de número de diapositiva 2">
            <a:extLst>
              <a:ext uri="{FF2B5EF4-FFF2-40B4-BE49-F238E27FC236}">
                <a16:creationId xmlns:a16="http://schemas.microsoft.com/office/drawing/2014/main" id="{8FA6E8C0-5B55-2BF4-3DC0-020119C581C5}"/>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4EA4A3B0-B5DF-4E2B-B48F-E4B7B7872040}" type="slidenum">
              <a:rPr lang="en-US">
                <a:solidFill>
                  <a:schemeClr val="tx1">
                    <a:alpha val="80000"/>
                  </a:schemeClr>
                </a:solidFill>
              </a:rPr>
              <a:pPr>
                <a:spcAft>
                  <a:spcPts val="600"/>
                </a:spcAft>
              </a:pPr>
              <a:t>14</a:t>
            </a:fld>
            <a:endParaRPr lang="en-US">
              <a:solidFill>
                <a:schemeClr val="tx1">
                  <a:alpha val="80000"/>
                </a:schemeClr>
              </a:solidFill>
            </a:endParaRPr>
          </a:p>
        </p:txBody>
      </p:sp>
    </p:spTree>
    <p:extLst>
      <p:ext uri="{BB962C8B-B14F-4D97-AF65-F5344CB8AC3E}">
        <p14:creationId xmlns:p14="http://schemas.microsoft.com/office/powerpoint/2010/main" val="3865279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AFB351EA-8BB8-16F9-CF8D-21F6828942EF}"/>
              </a:ext>
            </a:extLst>
          </p:cNvPr>
          <p:cNvSpPr>
            <a:spLocks noGrp="1"/>
          </p:cNvSpPr>
          <p:nvPr>
            <p:ph type="ftr" sz="quarter" idx="11"/>
          </p:nvPr>
        </p:nvSpPr>
        <p:spPr/>
        <p:txBody>
          <a:bodyPr/>
          <a:lstStyle/>
          <a:p>
            <a:r>
              <a:rPr lang="es-MX"/>
              <a:t>Arabots Robotics</a:t>
            </a:r>
          </a:p>
        </p:txBody>
      </p:sp>
      <p:sp>
        <p:nvSpPr>
          <p:cNvPr id="3" name="Marcador de número de diapositiva 2">
            <a:extLst>
              <a:ext uri="{FF2B5EF4-FFF2-40B4-BE49-F238E27FC236}">
                <a16:creationId xmlns:a16="http://schemas.microsoft.com/office/drawing/2014/main" id="{8F4B83AF-0E95-AD83-6930-F6E1A571BAE8}"/>
              </a:ext>
            </a:extLst>
          </p:cNvPr>
          <p:cNvSpPr>
            <a:spLocks noGrp="1"/>
          </p:cNvSpPr>
          <p:nvPr>
            <p:ph type="sldNum" sz="quarter" idx="12"/>
          </p:nvPr>
        </p:nvSpPr>
        <p:spPr/>
        <p:txBody>
          <a:bodyPr/>
          <a:lstStyle/>
          <a:p>
            <a:fld id="{4EA4A3B0-B5DF-4E2B-B48F-E4B7B7872040}" type="slidenum">
              <a:rPr lang="es-MX" smtClean="0"/>
              <a:t>15</a:t>
            </a:fld>
            <a:endParaRPr lang="es-MX"/>
          </a:p>
        </p:txBody>
      </p:sp>
    </p:spTree>
    <p:extLst>
      <p:ext uri="{BB962C8B-B14F-4D97-AF65-F5344CB8AC3E}">
        <p14:creationId xmlns:p14="http://schemas.microsoft.com/office/powerpoint/2010/main" val="860148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81C47341-0854-AFCA-2226-60CBF8CB57AF}"/>
              </a:ext>
            </a:extLst>
          </p:cNvPr>
          <p:cNvSpPr>
            <a:spLocks noGrp="1"/>
          </p:cNvSpPr>
          <p:nvPr>
            <p:ph type="ftr" sz="quarter" idx="11"/>
          </p:nvPr>
        </p:nvSpPr>
        <p:spPr/>
        <p:txBody>
          <a:bodyPr/>
          <a:lstStyle/>
          <a:p>
            <a:r>
              <a:rPr lang="es-MX"/>
              <a:t>Arabots Robotics</a:t>
            </a:r>
          </a:p>
        </p:txBody>
      </p:sp>
      <p:sp>
        <p:nvSpPr>
          <p:cNvPr id="3" name="Marcador de número de diapositiva 2">
            <a:extLst>
              <a:ext uri="{FF2B5EF4-FFF2-40B4-BE49-F238E27FC236}">
                <a16:creationId xmlns:a16="http://schemas.microsoft.com/office/drawing/2014/main" id="{48F565D9-9CC6-5DA9-E38E-DB590B56663A}"/>
              </a:ext>
            </a:extLst>
          </p:cNvPr>
          <p:cNvSpPr>
            <a:spLocks noGrp="1"/>
          </p:cNvSpPr>
          <p:nvPr>
            <p:ph type="sldNum" sz="quarter" idx="12"/>
          </p:nvPr>
        </p:nvSpPr>
        <p:spPr/>
        <p:txBody>
          <a:bodyPr/>
          <a:lstStyle/>
          <a:p>
            <a:fld id="{4EA4A3B0-B5DF-4E2B-B48F-E4B7B7872040}" type="slidenum">
              <a:rPr lang="es-MX" smtClean="0"/>
              <a:t>16</a:t>
            </a:fld>
            <a:endParaRPr lang="es-MX"/>
          </a:p>
        </p:txBody>
      </p:sp>
    </p:spTree>
    <p:extLst>
      <p:ext uri="{BB962C8B-B14F-4D97-AF65-F5344CB8AC3E}">
        <p14:creationId xmlns:p14="http://schemas.microsoft.com/office/powerpoint/2010/main" val="3873228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1518DE10-F9C3-9355-4615-FDC26D2FD21B}"/>
              </a:ext>
            </a:extLst>
          </p:cNvPr>
          <p:cNvSpPr>
            <a:spLocks noGrp="1"/>
          </p:cNvSpPr>
          <p:nvPr>
            <p:ph type="ftr" sz="quarter" idx="11"/>
          </p:nvPr>
        </p:nvSpPr>
        <p:spPr/>
        <p:txBody>
          <a:bodyPr/>
          <a:lstStyle/>
          <a:p>
            <a:r>
              <a:rPr lang="es-MX"/>
              <a:t>Arabots Robotics</a:t>
            </a:r>
          </a:p>
        </p:txBody>
      </p:sp>
      <p:sp>
        <p:nvSpPr>
          <p:cNvPr id="3" name="Marcador de número de diapositiva 2">
            <a:extLst>
              <a:ext uri="{FF2B5EF4-FFF2-40B4-BE49-F238E27FC236}">
                <a16:creationId xmlns:a16="http://schemas.microsoft.com/office/drawing/2014/main" id="{FE085543-AFFC-E6DE-D81E-E4234CE55BA6}"/>
              </a:ext>
            </a:extLst>
          </p:cNvPr>
          <p:cNvSpPr>
            <a:spLocks noGrp="1"/>
          </p:cNvSpPr>
          <p:nvPr>
            <p:ph type="sldNum" sz="quarter" idx="12"/>
          </p:nvPr>
        </p:nvSpPr>
        <p:spPr/>
        <p:txBody>
          <a:bodyPr/>
          <a:lstStyle/>
          <a:p>
            <a:fld id="{4EA4A3B0-B5DF-4E2B-B48F-E4B7B7872040}" type="slidenum">
              <a:rPr lang="es-MX" smtClean="0"/>
              <a:t>17</a:t>
            </a:fld>
            <a:endParaRPr lang="es-MX"/>
          </a:p>
        </p:txBody>
      </p:sp>
    </p:spTree>
    <p:extLst>
      <p:ext uri="{BB962C8B-B14F-4D97-AF65-F5344CB8AC3E}">
        <p14:creationId xmlns:p14="http://schemas.microsoft.com/office/powerpoint/2010/main" val="3730756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6D58C0F1-9E45-9304-A200-E7B783F51FA6}"/>
              </a:ext>
            </a:extLst>
          </p:cNvPr>
          <p:cNvSpPr>
            <a:spLocks noGrp="1"/>
          </p:cNvSpPr>
          <p:nvPr>
            <p:ph type="ftr" sz="quarter" idx="11"/>
          </p:nvPr>
        </p:nvSpPr>
        <p:spPr/>
        <p:txBody>
          <a:bodyPr/>
          <a:lstStyle/>
          <a:p>
            <a:r>
              <a:rPr lang="es-MX"/>
              <a:t>Arabots Robotics</a:t>
            </a:r>
          </a:p>
        </p:txBody>
      </p:sp>
      <p:sp>
        <p:nvSpPr>
          <p:cNvPr id="3" name="Marcador de número de diapositiva 2">
            <a:extLst>
              <a:ext uri="{FF2B5EF4-FFF2-40B4-BE49-F238E27FC236}">
                <a16:creationId xmlns:a16="http://schemas.microsoft.com/office/drawing/2014/main" id="{81DA7DD0-2CC4-82D3-95A2-0F770AB567DE}"/>
              </a:ext>
            </a:extLst>
          </p:cNvPr>
          <p:cNvSpPr>
            <a:spLocks noGrp="1"/>
          </p:cNvSpPr>
          <p:nvPr>
            <p:ph type="sldNum" sz="quarter" idx="12"/>
          </p:nvPr>
        </p:nvSpPr>
        <p:spPr/>
        <p:txBody>
          <a:bodyPr/>
          <a:lstStyle/>
          <a:p>
            <a:fld id="{4EA4A3B0-B5DF-4E2B-B48F-E4B7B7872040}" type="slidenum">
              <a:rPr lang="es-MX" smtClean="0"/>
              <a:t>18</a:t>
            </a:fld>
            <a:endParaRPr lang="es-MX"/>
          </a:p>
        </p:txBody>
      </p:sp>
    </p:spTree>
    <p:extLst>
      <p:ext uri="{BB962C8B-B14F-4D97-AF65-F5344CB8AC3E}">
        <p14:creationId xmlns:p14="http://schemas.microsoft.com/office/powerpoint/2010/main" val="2050297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ítulo 12">
            <a:extLst>
              <a:ext uri="{FF2B5EF4-FFF2-40B4-BE49-F238E27FC236}">
                <a16:creationId xmlns:a16="http://schemas.microsoft.com/office/drawing/2014/main" id="{C7C916BC-4B33-70A9-80C7-5063E64269DE}"/>
              </a:ext>
            </a:extLst>
          </p:cNvPr>
          <p:cNvSpPr>
            <a:spLocks noGrp="1"/>
          </p:cNvSpPr>
          <p:nvPr>
            <p:ph type="title"/>
          </p:nvPr>
        </p:nvSpPr>
        <p:spPr>
          <a:xfrm>
            <a:off x="826396" y="586855"/>
            <a:ext cx="4230100" cy="3387497"/>
          </a:xfrm>
        </p:spPr>
        <p:txBody>
          <a:bodyPr vert="horz" lIns="91440" tIns="45720" rIns="91440" bIns="45720" rtlCol="0" anchor="b">
            <a:normAutofit/>
          </a:bodyPr>
          <a:lstStyle/>
          <a:p>
            <a:pPr algn="r"/>
            <a:r>
              <a:rPr lang="en-US" sz="2800" kern="1200">
                <a:solidFill>
                  <a:srgbClr val="FFFFFF"/>
                </a:solidFill>
                <a:latin typeface="+mj-lt"/>
                <a:ea typeface="+mj-ea"/>
                <a:cs typeface="+mj-cs"/>
              </a:rPr>
              <a:t>Print()</a:t>
            </a:r>
            <a:br>
              <a:rPr lang="en-US" sz="2800" kern="1200">
                <a:solidFill>
                  <a:srgbClr val="FFFFFF"/>
                </a:solidFill>
                <a:latin typeface="+mj-lt"/>
                <a:ea typeface="+mj-ea"/>
                <a:cs typeface="+mj-cs"/>
              </a:rPr>
            </a:br>
            <a:r>
              <a:rPr lang="en-US" sz="2800" kern="1200">
                <a:solidFill>
                  <a:srgbClr val="FFFFFF"/>
                </a:solidFill>
                <a:latin typeface="+mj-lt"/>
                <a:ea typeface="+mj-ea"/>
                <a:cs typeface="+mj-cs"/>
              </a:rPr>
              <a:t>Declaración que al ejecutarse muestra (o imprime) en pantalla el argumento que se introduce dentro de los paréntesis. </a:t>
            </a:r>
            <a:br>
              <a:rPr lang="en-US" sz="2800" kern="1200">
                <a:solidFill>
                  <a:srgbClr val="FFFFFF"/>
                </a:solidFill>
                <a:latin typeface="+mj-lt"/>
                <a:ea typeface="+mj-ea"/>
                <a:cs typeface="+mj-cs"/>
              </a:rPr>
            </a:br>
            <a:endParaRPr lang="en-US" sz="2800" kern="1200">
              <a:solidFill>
                <a:srgbClr val="FFFFFF"/>
              </a:solidFill>
              <a:latin typeface="+mj-lt"/>
              <a:ea typeface="+mj-ea"/>
              <a:cs typeface="+mj-cs"/>
            </a:endParaRPr>
          </a:p>
        </p:txBody>
      </p:sp>
      <p:sp>
        <p:nvSpPr>
          <p:cNvPr id="9" name="Marcador de pie de página 8">
            <a:extLst>
              <a:ext uri="{FF2B5EF4-FFF2-40B4-BE49-F238E27FC236}">
                <a16:creationId xmlns:a16="http://schemas.microsoft.com/office/drawing/2014/main" id="{81894F45-F901-604F-6D16-95922030EAC8}"/>
              </a:ext>
            </a:extLst>
          </p:cNvPr>
          <p:cNvSpPr>
            <a:spLocks noGrp="1"/>
          </p:cNvSpPr>
          <p:nvPr>
            <p:ph type="ftr" sz="quarter" idx="11"/>
          </p:nvPr>
        </p:nvSpPr>
        <p:spPr>
          <a:xfrm rot="5400000">
            <a:off x="-1828800" y="1984248"/>
            <a:ext cx="4114800" cy="365125"/>
          </a:xfrm>
        </p:spPr>
        <p:txBody>
          <a:bodyPr vert="horz" lIns="91440" tIns="45720" rIns="91440" bIns="45720" rtlCol="0" anchor="ctr">
            <a:normAutofit/>
          </a:bodyPr>
          <a:lstStyle/>
          <a:p>
            <a:pPr algn="l">
              <a:spcAft>
                <a:spcPts val="600"/>
              </a:spcAft>
            </a:pPr>
            <a:r>
              <a:rPr lang="en-US" sz="1100" kern="1200">
                <a:solidFill>
                  <a:srgbClr val="FFFFFF"/>
                </a:solidFill>
                <a:latin typeface="+mn-lt"/>
                <a:ea typeface="+mn-ea"/>
                <a:cs typeface="+mn-cs"/>
              </a:rPr>
              <a:t>Arabots Robotics</a:t>
            </a:r>
          </a:p>
        </p:txBody>
      </p:sp>
      <p:sp>
        <p:nvSpPr>
          <p:cNvPr id="12" name="Marcador de contenido 11">
            <a:extLst>
              <a:ext uri="{FF2B5EF4-FFF2-40B4-BE49-F238E27FC236}">
                <a16:creationId xmlns:a16="http://schemas.microsoft.com/office/drawing/2014/main" id="{5E38371F-6FA3-8D50-73EF-85FBD0F3FA32}"/>
              </a:ext>
            </a:extLst>
          </p:cNvPr>
          <p:cNvSpPr>
            <a:spLocks noGrp="1"/>
          </p:cNvSpPr>
          <p:nvPr>
            <p:ph idx="4294967295"/>
          </p:nvPr>
        </p:nvSpPr>
        <p:spPr>
          <a:xfrm>
            <a:off x="6503158" y="649480"/>
            <a:ext cx="4862447" cy="5546047"/>
          </a:xfrm>
        </p:spPr>
        <p:txBody>
          <a:bodyPr vert="horz" lIns="91440" tIns="45720" rIns="91440" bIns="45720" rtlCol="0" anchor="ctr">
            <a:normAutofit/>
          </a:bodyPr>
          <a:lstStyle/>
          <a:p>
            <a:pPr marL="0"/>
            <a:r>
              <a:rPr lang="en-US" sz="2000" i="1"/>
              <a:t>Mostrar texto</a:t>
            </a:r>
          </a:p>
          <a:p>
            <a:pPr marL="457200" lvl="1"/>
            <a:r>
              <a:rPr lang="en-US" sz="2000"/>
              <a:t>Ingresamos entre comillas simples o dobles los caracteres de texto que deben mostrarse en pantalla. </a:t>
            </a:r>
          </a:p>
          <a:p>
            <a:pPr marL="0"/>
            <a:r>
              <a:rPr lang="en-US" sz="2000"/>
              <a:t>print("Hola mundo") </a:t>
            </a:r>
          </a:p>
          <a:p>
            <a:pPr marL="0"/>
            <a:r>
              <a:rPr lang="en-US" sz="2000"/>
              <a:t>&gt;&gt; Hola mundo</a:t>
            </a:r>
          </a:p>
          <a:p>
            <a:pPr marL="0"/>
            <a:endParaRPr lang="en-US" sz="2000"/>
          </a:p>
          <a:p>
            <a:pPr marL="0"/>
            <a:r>
              <a:rPr lang="en-US" sz="2000" i="1"/>
              <a:t>Mostrar números </a:t>
            </a:r>
          </a:p>
          <a:p>
            <a:pPr marL="457200" lvl="1"/>
            <a:r>
              <a:rPr lang="en-US" sz="2000"/>
              <a:t>Podemos entregarle a print() el número que debe mostrar, o una operación matemática a resolver. No empleamos comillas en estos casos. </a:t>
            </a:r>
          </a:p>
          <a:p>
            <a:pPr marL="0"/>
            <a:r>
              <a:rPr lang="en-US" sz="2000"/>
              <a:t>print(150 + 50) </a:t>
            </a:r>
          </a:p>
          <a:p>
            <a:pPr marL="0"/>
            <a:r>
              <a:rPr lang="en-US" sz="2000"/>
              <a:t>&gt;&gt; 200</a:t>
            </a:r>
          </a:p>
        </p:txBody>
      </p:sp>
      <p:sp>
        <p:nvSpPr>
          <p:cNvPr id="10" name="Marcador de número de diapositiva 9">
            <a:extLst>
              <a:ext uri="{FF2B5EF4-FFF2-40B4-BE49-F238E27FC236}">
                <a16:creationId xmlns:a16="http://schemas.microsoft.com/office/drawing/2014/main" id="{28D8A90F-73EB-E432-C47F-82ED3D5D7FB1}"/>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4EA4A3B0-B5DF-4E2B-B48F-E4B7B7872040}" type="slidenum">
              <a:rPr lang="en-US" sz="1100">
                <a:solidFill>
                  <a:schemeClr val="tx1">
                    <a:lumMod val="50000"/>
                    <a:lumOff val="50000"/>
                  </a:schemeClr>
                </a:solidFill>
              </a:rPr>
              <a:pPr>
                <a:spcAft>
                  <a:spcPts val="600"/>
                </a:spcAft>
              </a:pPr>
              <a:t>2</a:t>
            </a:fld>
            <a:endParaRPr lang="en-US" sz="1100">
              <a:solidFill>
                <a:schemeClr val="tx1">
                  <a:lumMod val="50000"/>
                  <a:lumOff val="50000"/>
                </a:schemeClr>
              </a:solidFill>
            </a:endParaRPr>
          </a:p>
        </p:txBody>
      </p:sp>
      <p:pic>
        <p:nvPicPr>
          <p:cNvPr id="4" name="Google Shape;128;p1">
            <a:extLst>
              <a:ext uri="{FF2B5EF4-FFF2-40B4-BE49-F238E27FC236}">
                <a16:creationId xmlns:a16="http://schemas.microsoft.com/office/drawing/2014/main" id="{B5C934CF-6D4E-5ACC-C6C5-95E89C82B431}"/>
              </a:ext>
            </a:extLst>
          </p:cNvPr>
          <p:cNvPicPr preferRelativeResize="0"/>
          <p:nvPr/>
        </p:nvPicPr>
        <p:blipFill rotWithShape="1">
          <a:blip r:embed="rId2">
            <a:alphaModFix/>
          </a:blip>
          <a:srcRect/>
          <a:stretch/>
        </p:blipFill>
        <p:spPr>
          <a:xfrm>
            <a:off x="11163888" y="47135"/>
            <a:ext cx="971550" cy="971550"/>
          </a:xfrm>
          <a:prstGeom prst="ellipse">
            <a:avLst/>
          </a:prstGeom>
          <a:noFill/>
          <a:ln>
            <a:noFill/>
          </a:ln>
        </p:spPr>
      </p:pic>
    </p:spTree>
    <p:extLst>
      <p:ext uri="{BB962C8B-B14F-4D97-AF65-F5344CB8AC3E}">
        <p14:creationId xmlns:p14="http://schemas.microsoft.com/office/powerpoint/2010/main" val="3997622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a:extLst>
              <a:ext uri="{FF2B5EF4-FFF2-40B4-BE49-F238E27FC236}">
                <a16:creationId xmlns:a16="http://schemas.microsoft.com/office/drawing/2014/main" id="{EF09551E-ED72-F429-2316-9E0EC255D584}"/>
              </a:ext>
            </a:extLst>
          </p:cNvPr>
          <p:cNvSpPr>
            <a:spLocks noGrp="1" noChangeArrowheads="1"/>
          </p:cNvSpPr>
          <p:nvPr>
            <p:ph type="title"/>
          </p:nvPr>
        </p:nvSpPr>
        <p:spPr bwMode="auto">
          <a:xfrm>
            <a:off x="586478" y="1683756"/>
            <a:ext cx="3115265" cy="2396359"/>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eaLnBrk="1" fontAlgn="base" hangingPunct="1">
              <a:spcAft>
                <a:spcPct val="0"/>
              </a:spcAft>
              <a:buClrTx/>
              <a:buSzTx/>
              <a:tabLst/>
            </a:pPr>
            <a:r>
              <a:rPr kumimoji="0" lang="en-US" altLang="es-MX" sz="3600" b="1" i="0" u="none" strike="noStrike" kern="1200" cap="none" normalizeH="0" baseline="0" dirty="0">
                <a:ln>
                  <a:noFill/>
                </a:ln>
                <a:solidFill>
                  <a:srgbClr val="FFFFFF"/>
                </a:solidFill>
                <a:effectLst/>
                <a:latin typeface="+mj-lt"/>
                <a:ea typeface="+mj-ea"/>
                <a:cs typeface="+mj-cs"/>
              </a:rPr>
              <a:t>Práctica Print 1</a:t>
            </a:r>
            <a:endParaRPr kumimoji="0" lang="en-US" altLang="es-MX" sz="3600" b="0" i="0" u="none" strike="noStrike" kern="1200" cap="none" normalizeH="0" baseline="0" dirty="0">
              <a:ln>
                <a:noFill/>
              </a:ln>
              <a:solidFill>
                <a:srgbClr val="FFFFFF"/>
              </a:solidFill>
              <a:effectLst/>
              <a:latin typeface="+mj-lt"/>
              <a:ea typeface="+mj-ea"/>
              <a:cs typeface="+mj-cs"/>
            </a:endParaRPr>
          </a:p>
          <a:p>
            <a:pPr marL="0" marR="0" lvl="0" indent="0" algn="r" eaLnBrk="1" fontAlgn="base" hangingPunct="1">
              <a:spcAft>
                <a:spcPct val="0"/>
              </a:spcAft>
              <a:buClrTx/>
              <a:buSzTx/>
              <a:tabLst/>
            </a:pPr>
            <a:r>
              <a:rPr kumimoji="0" lang="en-US" altLang="es-MX" sz="4000" b="1" i="0" u="none" strike="noStrike" kern="1200" cap="none" normalizeH="0" baseline="0" dirty="0">
                <a:ln>
                  <a:noFill/>
                </a:ln>
                <a:solidFill>
                  <a:srgbClr val="FFFFFF"/>
                </a:solidFill>
                <a:effectLst/>
                <a:latin typeface="+mj-lt"/>
                <a:ea typeface="+mj-ea"/>
                <a:cs typeface="+mj-cs"/>
              </a:rPr>
              <a:t>.</a:t>
            </a:r>
            <a:endParaRPr kumimoji="0" lang="en-US" altLang="es-MX" sz="4000" b="0" i="0" u="none" strike="noStrike" kern="1200" cap="none" normalizeH="0" baseline="0" dirty="0">
              <a:ln>
                <a:noFill/>
              </a:ln>
              <a:solidFill>
                <a:srgbClr val="FFFFFF"/>
              </a:solidFill>
              <a:effectLst/>
              <a:latin typeface="+mj-lt"/>
              <a:ea typeface="+mj-ea"/>
              <a:cs typeface="+mj-cs"/>
            </a:endParaRPr>
          </a:p>
        </p:txBody>
      </p:sp>
      <p:sp>
        <p:nvSpPr>
          <p:cNvPr id="3" name="Marcador de pie de página 2">
            <a:extLst>
              <a:ext uri="{FF2B5EF4-FFF2-40B4-BE49-F238E27FC236}">
                <a16:creationId xmlns:a16="http://schemas.microsoft.com/office/drawing/2014/main" id="{2FA9E9B5-1DF6-9BF1-DA96-6B6643019419}"/>
              </a:ext>
            </a:extLst>
          </p:cNvPr>
          <p:cNvSpPr>
            <a:spLocks noGrp="1"/>
          </p:cNvSpPr>
          <p:nvPr>
            <p:ph type="ftr" sz="quarter" idx="11"/>
          </p:nvPr>
        </p:nvSpPr>
        <p:spPr>
          <a:xfrm rot="5400000">
            <a:off x="-1828800" y="1984248"/>
            <a:ext cx="4114800" cy="365125"/>
          </a:xfrm>
        </p:spPr>
        <p:txBody>
          <a:bodyPr vert="horz" lIns="91440" tIns="45720" rIns="91440" bIns="45720" rtlCol="0" anchor="ctr">
            <a:normAutofit/>
          </a:bodyPr>
          <a:lstStyle/>
          <a:p>
            <a:pPr algn="l">
              <a:spcAft>
                <a:spcPts val="600"/>
              </a:spcAft>
            </a:pPr>
            <a:r>
              <a:rPr lang="en-US" sz="1100" kern="1200">
                <a:solidFill>
                  <a:srgbClr val="FFFFFF"/>
                </a:solidFill>
                <a:latin typeface="+mn-lt"/>
                <a:ea typeface="+mn-ea"/>
                <a:cs typeface="+mn-cs"/>
              </a:rPr>
              <a:t>Arabots Robotics</a:t>
            </a:r>
          </a:p>
        </p:txBody>
      </p:sp>
      <p:sp>
        <p:nvSpPr>
          <p:cNvPr id="4" name="Marcador de número de diapositiva 3">
            <a:extLst>
              <a:ext uri="{FF2B5EF4-FFF2-40B4-BE49-F238E27FC236}">
                <a16:creationId xmlns:a16="http://schemas.microsoft.com/office/drawing/2014/main" id="{B8BEAD07-71F0-9659-8387-2FD151B4AF9B}"/>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4EA4A3B0-B5DF-4E2B-B48F-E4B7B7872040}" type="slidenum">
              <a:rPr lang="en-US" sz="1100">
                <a:solidFill>
                  <a:schemeClr val="tx1">
                    <a:lumMod val="50000"/>
                    <a:lumOff val="50000"/>
                  </a:schemeClr>
                </a:solidFill>
              </a:rPr>
              <a:pPr>
                <a:spcAft>
                  <a:spcPts val="600"/>
                </a:spcAft>
              </a:pPr>
              <a:t>3</a:t>
            </a:fld>
            <a:endParaRPr lang="en-US" sz="1100">
              <a:solidFill>
                <a:schemeClr val="tx1">
                  <a:lumMod val="50000"/>
                  <a:lumOff val="50000"/>
                </a:schemeClr>
              </a:solidFill>
            </a:endParaRPr>
          </a:p>
        </p:txBody>
      </p:sp>
      <p:graphicFrame>
        <p:nvGraphicFramePr>
          <p:cNvPr id="8" name="CuadroTexto 5">
            <a:extLst>
              <a:ext uri="{FF2B5EF4-FFF2-40B4-BE49-F238E27FC236}">
                <a16:creationId xmlns:a16="http://schemas.microsoft.com/office/drawing/2014/main" id="{54909461-CCBF-A46C-2AFE-BEA8214C5F21}"/>
              </a:ext>
            </a:extLst>
          </p:cNvPr>
          <p:cNvGraphicFramePr/>
          <p:nvPr>
            <p:extLst>
              <p:ext uri="{D42A27DB-BD31-4B8C-83A1-F6EECF244321}">
                <p14:modId xmlns:p14="http://schemas.microsoft.com/office/powerpoint/2010/main" val="2142062678"/>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7444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
            <a:extLst>
              <a:ext uri="{FF2B5EF4-FFF2-40B4-BE49-F238E27FC236}">
                <a16:creationId xmlns:a16="http://schemas.microsoft.com/office/drawing/2014/main" id="{9DA632CD-ED68-F736-E1CF-DEB774476162}"/>
              </a:ext>
            </a:extLst>
          </p:cNvPr>
          <p:cNvSpPr txBox="1">
            <a:spLocks noChangeArrowheads="1"/>
          </p:cNvSpPr>
          <p:nvPr/>
        </p:nvSpPr>
        <p:spPr bwMode="auto">
          <a:xfrm>
            <a:off x="4776788" y="642938"/>
            <a:ext cx="6780213" cy="2205038"/>
          </a:xfrm>
          <a:prstGeom prst="rect">
            <a:avLst/>
          </a:prstGeom>
          <a:ln/>
        </p:spPr>
        <p:style>
          <a:lnRef idx="2">
            <a:schemeClr val="dk1"/>
          </a:lnRef>
          <a:fillRef idx="1">
            <a:schemeClr val="lt1"/>
          </a:fillRef>
          <a:effectRef idx="0">
            <a:schemeClr val="dk1"/>
          </a:effectRef>
          <a:fontRef idx="minor">
            <a:schemeClr val="dk1"/>
          </a:fontRef>
        </p:style>
        <p:txBody>
          <a:bodyPr vert="horz" wrap="square" lIns="0" tIns="0" rIns="0" bIns="0" numCol="1" rtlCol="0" anchor="t" anchorCtr="0" compatLnSpc="1">
            <a:prstTxWarp prst="textNoShape">
              <a:avLst/>
            </a:prstTxWarp>
            <a:normAutofit/>
          </a:bodyPr>
          <a:lstStyle>
            <a:lvl1pPr algn="l" defTabSz="914400" rtl="0" eaLnBrk="0" fontAlgn="base" latinLnBrk="0" hangingPunct="0">
              <a:lnSpc>
                <a:spcPct val="90000"/>
              </a:lnSpc>
              <a:spcBef>
                <a:spcPct val="0"/>
              </a:spcBef>
              <a:spcAft>
                <a:spcPct val="0"/>
              </a:spcAft>
              <a:buNone/>
              <a:defRPr sz="4400" kern="1200">
                <a:solidFill>
                  <a:schemeClr val="tx1"/>
                </a:solidFill>
                <a:latin typeface="Arial" panose="020B0604020202020204" pitchFamily="34" charset="0"/>
                <a:ea typeface="+mj-ea"/>
                <a:cs typeface="+mj-cs"/>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s-MX" altLang="es-MX" sz="2000" dirty="0">
                <a:solidFill>
                  <a:srgbClr val="1C1D1F"/>
                </a:solidFill>
                <a:latin typeface="udemy sans"/>
              </a:rPr>
              <a:t>Crea un código que imprima en pantalla la siguiente expresión (pero usando </a:t>
            </a:r>
            <a:r>
              <a:rPr lang="es-MX" altLang="es-MX" sz="2000" b="1" dirty="0" err="1">
                <a:solidFill>
                  <a:srgbClr val="1C1D1F"/>
                </a:solidFill>
                <a:latin typeface="udemy sans"/>
              </a:rPr>
              <a:t>print</a:t>
            </a:r>
            <a:r>
              <a:rPr lang="es-MX" altLang="es-MX" sz="2000" b="1" dirty="0">
                <a:solidFill>
                  <a:srgbClr val="1C1D1F"/>
                </a:solidFill>
                <a:latin typeface="udemy sans"/>
              </a:rPr>
              <a:t> </a:t>
            </a:r>
            <a:r>
              <a:rPr lang="es-MX" altLang="es-MX" sz="2000" dirty="0">
                <a:solidFill>
                  <a:srgbClr val="1C1D1F"/>
                </a:solidFill>
                <a:latin typeface="udemy sans"/>
              </a:rPr>
              <a:t>una sola vez):</a:t>
            </a:r>
            <a:endParaRPr lang="es-MX" altLang="es-MX" sz="2000" dirty="0"/>
          </a:p>
          <a:p>
            <a:pPr>
              <a:spcAft>
                <a:spcPts val="600"/>
              </a:spcAft>
              <a:buFontTx/>
              <a:buAutoNum type="arabicPeriod"/>
            </a:pPr>
            <a:r>
              <a:rPr lang="es-MX" altLang="es-MX" sz="2000" dirty="0">
                <a:solidFill>
                  <a:srgbClr val="1C1D1F"/>
                </a:solidFill>
                <a:latin typeface="sfmono-regular"/>
              </a:rPr>
              <a:t>Línea 1</a:t>
            </a:r>
          </a:p>
          <a:p>
            <a:pPr>
              <a:spcAft>
                <a:spcPts val="600"/>
              </a:spcAft>
              <a:buFontTx/>
              <a:buAutoNum type="arabicPeriod" startAt="2"/>
            </a:pPr>
            <a:r>
              <a:rPr lang="es-MX" altLang="es-MX" sz="2000" dirty="0">
                <a:solidFill>
                  <a:srgbClr val="1C1D1F"/>
                </a:solidFill>
                <a:latin typeface="sfmono-regular"/>
              </a:rPr>
              <a:t>Línea 2</a:t>
            </a:r>
          </a:p>
          <a:p>
            <a:pPr>
              <a:spcAft>
                <a:spcPts val="600"/>
              </a:spcAft>
              <a:buFontTx/>
              <a:buAutoNum type="arabicPeriod" startAt="3"/>
            </a:pPr>
            <a:r>
              <a:rPr lang="es-MX" altLang="es-MX" sz="2000" dirty="0">
                <a:solidFill>
                  <a:srgbClr val="1C1D1F"/>
                </a:solidFill>
                <a:latin typeface="sfmono-regular"/>
              </a:rPr>
              <a:t>Línea 3</a:t>
            </a:r>
          </a:p>
          <a:p>
            <a:pPr>
              <a:spcAft>
                <a:spcPts val="600"/>
              </a:spcAft>
            </a:pPr>
            <a:endParaRPr lang="es-MX" altLang="es-MX" sz="2400" dirty="0"/>
          </a:p>
        </p:txBody>
      </p:sp>
      <p:sp>
        <p:nvSpPr>
          <p:cNvPr id="7" name="Rectangle 2">
            <a:extLst>
              <a:ext uri="{FF2B5EF4-FFF2-40B4-BE49-F238E27FC236}">
                <a16:creationId xmlns:a16="http://schemas.microsoft.com/office/drawing/2014/main" id="{67861529-A195-3813-70CD-CCA572B5D945}"/>
              </a:ext>
            </a:extLst>
          </p:cNvPr>
          <p:cNvSpPr>
            <a:spLocks noChangeArrowheads="1"/>
          </p:cNvSpPr>
          <p:nvPr/>
        </p:nvSpPr>
        <p:spPr bwMode="auto">
          <a:xfrm>
            <a:off x="4776788" y="2916238"/>
            <a:ext cx="6780213" cy="1435100"/>
          </a:xfrm>
          <a:prstGeom prst="rect">
            <a:avLst/>
          </a:prstGeom>
          <a:ln/>
        </p:spPr>
        <p:style>
          <a:lnRef idx="2">
            <a:schemeClr val="dk1"/>
          </a:lnRef>
          <a:fillRef idx="1">
            <a:schemeClr val="lt1"/>
          </a:fillRef>
          <a:effectRef idx="0">
            <a:schemeClr val="dk1"/>
          </a:effectRef>
          <a:fontRef idx="minor">
            <a:schemeClr val="dk1"/>
          </a:fontRef>
        </p:style>
        <p:txBody>
          <a:bodyPr vert="horz" wrap="square" lIns="0" tIns="0" rIns="0" bIns="0" numCol="1" anchor="t"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0"/>
              </a:spcBef>
              <a:spcAft>
                <a:spcPts val="600"/>
              </a:spcAft>
              <a:buClrTx/>
              <a:buSzTx/>
              <a:buFontTx/>
              <a:buNone/>
              <a:tabLst/>
            </a:pPr>
            <a:r>
              <a:rPr kumimoji="0" lang="es-MX" altLang="es-MX" sz="2000" b="0" i="0" u="none" strike="noStrike" cap="none" normalizeH="0" baseline="0" dirty="0">
                <a:ln>
                  <a:noFill/>
                </a:ln>
                <a:solidFill>
                  <a:srgbClr val="1C1D1F"/>
                </a:solidFill>
                <a:effectLst/>
                <a:latin typeface="udemy sans"/>
              </a:rPr>
              <a:t>Crea un código que imprima en pantalla la siguiente expresión.</a:t>
            </a:r>
            <a:endParaRPr kumimoji="0" lang="es-MX" altLang="es-MX" sz="2000" b="0" i="0" u="none" strike="noStrike" cap="none" normalizeH="0" baseline="0" dirty="0">
              <a:ln>
                <a:noFill/>
              </a:ln>
              <a:solidFill>
                <a:schemeClr val="tx1"/>
              </a:solidFill>
              <a:effectLst/>
            </a:endParaRPr>
          </a:p>
          <a:p>
            <a:pPr marL="0" marR="0" lvl="0" indent="0" algn="l" defTabSz="914400" rtl="0" eaLnBrk="0" fontAlgn="base" latinLnBrk="0" hangingPunct="0">
              <a:lnSpc>
                <a:spcPct val="90000"/>
              </a:lnSpc>
              <a:spcBef>
                <a:spcPct val="0"/>
              </a:spcBef>
              <a:spcAft>
                <a:spcPts val="600"/>
              </a:spcAft>
              <a:buClrTx/>
              <a:buSzTx/>
              <a:buFontTx/>
              <a:buAutoNum type="arabicPeriod"/>
              <a:tabLst/>
            </a:pPr>
            <a:r>
              <a:rPr kumimoji="0" lang="es-MX" altLang="es-MX" sz="2000" b="0" i="0" u="none" strike="noStrike" cap="none" normalizeH="0" baseline="0" dirty="0">
                <a:ln>
                  <a:noFill/>
                </a:ln>
                <a:solidFill>
                  <a:srgbClr val="1C1D1F"/>
                </a:solidFill>
                <a:effectLst/>
                <a:latin typeface="sfmono-regular"/>
              </a:rPr>
              <a:t>A B C</a:t>
            </a:r>
          </a:p>
          <a:p>
            <a:pPr marL="0" marR="0" lvl="0" indent="0" algn="l" defTabSz="914400" rtl="0" eaLnBrk="0" fontAlgn="base" latinLnBrk="0" hangingPunct="0">
              <a:lnSpc>
                <a:spcPct val="90000"/>
              </a:lnSpc>
              <a:spcBef>
                <a:spcPct val="0"/>
              </a:spcBef>
              <a:spcAft>
                <a:spcPts val="600"/>
              </a:spcAft>
              <a:buClrTx/>
              <a:buSzTx/>
              <a:buFontTx/>
              <a:buAutoNum type="arabicPeriod" startAt="2"/>
              <a:tabLst/>
            </a:pPr>
            <a:r>
              <a:rPr kumimoji="0" lang="es-MX" altLang="es-MX" sz="2000" b="0" i="0" u="none" strike="noStrike" cap="none" normalizeH="0" baseline="0" dirty="0">
                <a:ln>
                  <a:noFill/>
                </a:ln>
                <a:solidFill>
                  <a:srgbClr val="1C1D1F"/>
                </a:solidFill>
                <a:effectLst/>
                <a:latin typeface="sfmono-regular"/>
              </a:rPr>
              <a:t>D E F</a:t>
            </a:r>
          </a:p>
          <a:p>
            <a:pPr marL="0" marR="0" lvl="0" indent="0" algn="l" defTabSz="914400" rtl="0" eaLnBrk="0" fontAlgn="base" latinLnBrk="0" hangingPunct="0">
              <a:lnSpc>
                <a:spcPct val="90000"/>
              </a:lnSpc>
              <a:spcBef>
                <a:spcPct val="0"/>
              </a:spcBef>
              <a:spcAft>
                <a:spcPts val="600"/>
              </a:spcAft>
              <a:buClrTx/>
              <a:buSzTx/>
              <a:buFontTx/>
              <a:buAutoNum type="arabicPeriod" startAt="3"/>
              <a:tabLst/>
            </a:pPr>
            <a:r>
              <a:rPr kumimoji="0" lang="es-MX" altLang="es-MX" sz="2000" b="0" i="0" u="none" strike="noStrike" cap="none" normalizeH="0" baseline="0" dirty="0">
                <a:ln>
                  <a:noFill/>
                </a:ln>
                <a:solidFill>
                  <a:srgbClr val="1C1D1F"/>
                </a:solidFill>
                <a:effectLst/>
                <a:latin typeface="sfmono-regular"/>
              </a:rPr>
              <a:t>G H I</a:t>
            </a:r>
          </a:p>
          <a:p>
            <a:pPr marL="0" marR="0" lvl="0" indent="0" algn="l" defTabSz="914400" rtl="0" eaLnBrk="0" fontAlgn="base" latinLnBrk="0" hangingPunct="0">
              <a:lnSpc>
                <a:spcPct val="90000"/>
              </a:lnSpc>
              <a:spcBef>
                <a:spcPct val="0"/>
              </a:spcBef>
              <a:spcAft>
                <a:spcPts val="600"/>
              </a:spcAft>
              <a:buClrTx/>
              <a:buSzTx/>
              <a:buFontTx/>
              <a:buNone/>
              <a:tabLst/>
            </a:pPr>
            <a:endParaRPr kumimoji="0" lang="es-MX" altLang="es-MX" sz="20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5F332A38-B437-2DA7-2272-AEF2A632C605}"/>
              </a:ext>
            </a:extLst>
          </p:cNvPr>
          <p:cNvSpPr>
            <a:spLocks noChangeArrowheads="1"/>
          </p:cNvSpPr>
          <p:nvPr/>
        </p:nvSpPr>
        <p:spPr bwMode="auto">
          <a:xfrm>
            <a:off x="4776788" y="4418013"/>
            <a:ext cx="6780213" cy="1792288"/>
          </a:xfrm>
          <a:prstGeom prst="rect">
            <a:avLst/>
          </a:prstGeom>
          <a:ln/>
        </p:spPr>
        <p:style>
          <a:lnRef idx="2">
            <a:schemeClr val="dk1"/>
          </a:lnRef>
          <a:fillRef idx="1">
            <a:schemeClr val="lt1"/>
          </a:fillRef>
          <a:effectRef idx="0">
            <a:schemeClr val="dk1"/>
          </a:effectRef>
          <a:fontRef idx="minor">
            <a:schemeClr val="dk1"/>
          </a:fontRef>
        </p:style>
        <p:txBody>
          <a:bodyPr vert="horz" wrap="square" lIns="0" tIns="0" rIns="0" bIns="0" numCol="1" anchor="t"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0"/>
              </a:spcBef>
              <a:spcAft>
                <a:spcPts val="600"/>
              </a:spcAft>
              <a:buClrTx/>
              <a:buSzTx/>
              <a:buFontTx/>
              <a:buNone/>
              <a:tabLst/>
            </a:pPr>
            <a:r>
              <a:rPr kumimoji="0" lang="es-MX" altLang="es-MX" sz="2000" i="0" u="none" strike="noStrike" cap="none" normalizeH="0" baseline="0" dirty="0">
                <a:ln>
                  <a:noFill/>
                </a:ln>
                <a:solidFill>
                  <a:srgbClr val="1C1D1F"/>
                </a:solidFill>
                <a:effectLst/>
                <a:latin typeface="udemy sans"/>
              </a:rPr>
              <a:t>Crea un código que imprima en pantalla la siguiente expresión:</a:t>
            </a:r>
            <a:endParaRPr kumimoji="0" lang="es-MX" altLang="es-MX" sz="2000" i="0" u="none" strike="noStrike" cap="none" normalizeH="0" baseline="0" dirty="0">
              <a:ln>
                <a:noFill/>
              </a:ln>
              <a:solidFill>
                <a:schemeClr val="tx1"/>
              </a:solidFill>
              <a:effectLst/>
            </a:endParaRPr>
          </a:p>
          <a:p>
            <a:pPr marL="0" marR="0" lvl="0" indent="0" algn="l" defTabSz="914400" rtl="0" eaLnBrk="0" fontAlgn="base" latinLnBrk="0" hangingPunct="0">
              <a:lnSpc>
                <a:spcPct val="90000"/>
              </a:lnSpc>
              <a:spcBef>
                <a:spcPct val="0"/>
              </a:spcBef>
              <a:spcAft>
                <a:spcPts val="600"/>
              </a:spcAft>
              <a:buClrTx/>
              <a:buSzTx/>
              <a:buFontTx/>
              <a:buAutoNum type="arabicPeriod"/>
              <a:tabLst/>
            </a:pPr>
            <a:r>
              <a:rPr kumimoji="0" lang="es-MX" altLang="es-MX" sz="2000" i="0" u="none" strike="noStrike" cap="none" normalizeH="0" baseline="0" dirty="0">
                <a:ln>
                  <a:noFill/>
                </a:ln>
                <a:solidFill>
                  <a:srgbClr val="1C1D1F"/>
                </a:solidFill>
                <a:effectLst/>
                <a:latin typeface="sfmono-regular"/>
              </a:rPr>
              <a:t>Barra Normal: /</a:t>
            </a:r>
          </a:p>
          <a:p>
            <a:pPr marL="0" marR="0" lvl="0" indent="0" algn="l" defTabSz="914400" rtl="0" eaLnBrk="0" fontAlgn="base" latinLnBrk="0" hangingPunct="0">
              <a:lnSpc>
                <a:spcPct val="90000"/>
              </a:lnSpc>
              <a:spcBef>
                <a:spcPct val="0"/>
              </a:spcBef>
              <a:spcAft>
                <a:spcPts val="600"/>
              </a:spcAft>
              <a:buClrTx/>
              <a:buSzTx/>
              <a:buFontTx/>
              <a:buAutoNum type="arabicPeriod" startAt="2"/>
              <a:tabLst/>
            </a:pPr>
            <a:r>
              <a:rPr kumimoji="0" lang="es-MX" altLang="es-MX" sz="2000" i="0" u="none" strike="noStrike" cap="none" normalizeH="0" baseline="0" dirty="0">
                <a:ln>
                  <a:noFill/>
                </a:ln>
                <a:solidFill>
                  <a:srgbClr val="1C1D1F"/>
                </a:solidFill>
                <a:effectLst/>
                <a:latin typeface="sfmono-regular"/>
              </a:rPr>
              <a:t>Barra Invertida: \</a:t>
            </a:r>
          </a:p>
          <a:p>
            <a:pPr marL="0" marR="0" lvl="0" indent="0" algn="l" defTabSz="914400" rtl="0" eaLnBrk="0" fontAlgn="base" latinLnBrk="0" hangingPunct="0">
              <a:lnSpc>
                <a:spcPct val="90000"/>
              </a:lnSpc>
              <a:spcBef>
                <a:spcPct val="0"/>
              </a:spcBef>
              <a:spcAft>
                <a:spcPts val="600"/>
              </a:spcAft>
              <a:buClrTx/>
              <a:buSzTx/>
              <a:buFontTx/>
              <a:buNone/>
              <a:tabLst/>
            </a:pPr>
            <a:endParaRPr kumimoji="0" lang="es-MX" altLang="es-MX" sz="2800" b="0" i="0" u="none" strike="noStrike" cap="none" normalizeH="0" baseline="0" dirty="0">
              <a:ln>
                <a:noFill/>
              </a:ln>
              <a:solidFill>
                <a:schemeClr val="tx1"/>
              </a:solidFill>
              <a:effectLst/>
              <a:latin typeface="Arial" panose="020B0604020202020204" pitchFamily="34" charset="0"/>
            </a:endParaRPr>
          </a:p>
        </p:txBody>
      </p:sp>
      <p:sp>
        <p:nvSpPr>
          <p:cNvPr id="3" name="Marcador de pie de página 2">
            <a:extLst>
              <a:ext uri="{FF2B5EF4-FFF2-40B4-BE49-F238E27FC236}">
                <a16:creationId xmlns:a16="http://schemas.microsoft.com/office/drawing/2014/main" id="{6C63A45E-812E-B6DD-2B24-FE766BA7D169}"/>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Arabots Robotics</a:t>
            </a:r>
          </a:p>
        </p:txBody>
      </p:sp>
      <p:sp>
        <p:nvSpPr>
          <p:cNvPr id="4" name="Marcador de número de diapositiva 3">
            <a:extLst>
              <a:ext uri="{FF2B5EF4-FFF2-40B4-BE49-F238E27FC236}">
                <a16:creationId xmlns:a16="http://schemas.microsoft.com/office/drawing/2014/main" id="{D74E3371-7778-E730-8DBC-821E70A4D0CC}"/>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4EA4A3B0-B5DF-4E2B-B48F-E4B7B7872040}" type="slidenum">
              <a:rPr lang="en-US">
                <a:solidFill>
                  <a:schemeClr val="tx1">
                    <a:alpha val="80000"/>
                  </a:schemeClr>
                </a:solidFill>
              </a:rPr>
              <a:pPr>
                <a:spcAft>
                  <a:spcPts val="600"/>
                </a:spcAft>
              </a:pPr>
              <a:t>4</a:t>
            </a:fld>
            <a:endParaRPr lang="en-US">
              <a:solidFill>
                <a:schemeClr val="tx1">
                  <a:alpha val="80000"/>
                </a:schemeClr>
              </a:solidFill>
            </a:endParaRPr>
          </a:p>
        </p:txBody>
      </p:sp>
      <p:sp>
        <p:nvSpPr>
          <p:cNvPr id="9" name="Título 8">
            <a:extLst>
              <a:ext uri="{FF2B5EF4-FFF2-40B4-BE49-F238E27FC236}">
                <a16:creationId xmlns:a16="http://schemas.microsoft.com/office/drawing/2014/main" id="{951BA499-A7B4-11EF-C44F-490351CA98E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Ejercios Print</a:t>
            </a:r>
          </a:p>
        </p:txBody>
      </p:sp>
    </p:spTree>
    <p:extLst>
      <p:ext uri="{BB962C8B-B14F-4D97-AF65-F5344CB8AC3E}">
        <p14:creationId xmlns:p14="http://schemas.microsoft.com/office/powerpoint/2010/main" val="194385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Shape 3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pie de página 2">
            <a:extLst>
              <a:ext uri="{FF2B5EF4-FFF2-40B4-BE49-F238E27FC236}">
                <a16:creationId xmlns:a16="http://schemas.microsoft.com/office/drawing/2014/main" id="{9D248A85-CC49-7878-1B9D-940E6AB802BA}"/>
              </a:ext>
            </a:extLst>
          </p:cNvPr>
          <p:cNvSpPr>
            <a:spLocks noGrp="1"/>
          </p:cNvSpPr>
          <p:nvPr>
            <p:ph type="ftr" sz="quarter" idx="11"/>
          </p:nvPr>
        </p:nvSpPr>
        <p:spPr>
          <a:xfrm rot="5400000">
            <a:off x="-1828800" y="1984248"/>
            <a:ext cx="4114800" cy="365125"/>
          </a:xfrm>
        </p:spPr>
        <p:txBody>
          <a:bodyPr vert="horz" lIns="91440" tIns="45720" rIns="91440" bIns="45720" rtlCol="0" anchor="ctr">
            <a:normAutofit/>
          </a:bodyPr>
          <a:lstStyle/>
          <a:p>
            <a:pPr algn="l">
              <a:spcAft>
                <a:spcPts val="600"/>
              </a:spcAft>
            </a:pPr>
            <a:r>
              <a:rPr lang="en-US" sz="1100" kern="1200">
                <a:solidFill>
                  <a:srgbClr val="FFFFFF"/>
                </a:solidFill>
                <a:latin typeface="+mn-lt"/>
                <a:ea typeface="+mn-ea"/>
                <a:cs typeface="+mn-cs"/>
              </a:rPr>
              <a:t>Arabots Robotics</a:t>
            </a:r>
          </a:p>
        </p:txBody>
      </p:sp>
      <p:sp>
        <p:nvSpPr>
          <p:cNvPr id="4" name="Marcador de número de diapositiva 3">
            <a:extLst>
              <a:ext uri="{FF2B5EF4-FFF2-40B4-BE49-F238E27FC236}">
                <a16:creationId xmlns:a16="http://schemas.microsoft.com/office/drawing/2014/main" id="{C2C54E45-9EA5-E48F-6645-D21165227330}"/>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4EA4A3B0-B5DF-4E2B-B48F-E4B7B7872040}" type="slidenum">
              <a:rPr lang="en-US" sz="1100">
                <a:solidFill>
                  <a:schemeClr val="tx1">
                    <a:lumMod val="50000"/>
                    <a:lumOff val="50000"/>
                  </a:schemeClr>
                </a:solidFill>
              </a:rPr>
              <a:pPr>
                <a:spcAft>
                  <a:spcPts val="600"/>
                </a:spcAft>
              </a:pPr>
              <a:t>5</a:t>
            </a:fld>
            <a:endParaRPr lang="en-US" sz="1100">
              <a:solidFill>
                <a:schemeClr val="tx1">
                  <a:lumMod val="50000"/>
                  <a:lumOff val="50000"/>
                </a:schemeClr>
              </a:solidFill>
            </a:endParaRPr>
          </a:p>
        </p:txBody>
      </p:sp>
      <p:sp>
        <p:nvSpPr>
          <p:cNvPr id="5" name="CuadroTexto 4">
            <a:extLst>
              <a:ext uri="{FF2B5EF4-FFF2-40B4-BE49-F238E27FC236}">
                <a16:creationId xmlns:a16="http://schemas.microsoft.com/office/drawing/2014/main" id="{1DDD33FC-5CBE-9D79-AF27-C3BBC9A92E70}"/>
              </a:ext>
            </a:extLst>
          </p:cNvPr>
          <p:cNvSpPr txBox="1"/>
          <p:nvPr/>
        </p:nvSpPr>
        <p:spPr>
          <a:xfrm>
            <a:off x="274003" y="109410"/>
            <a:ext cx="3489810" cy="7137338"/>
          </a:xfrm>
          <a:prstGeom prst="rect">
            <a:avLst/>
          </a:prstGeom>
          <a:noFill/>
        </p:spPr>
        <p:txBody>
          <a:bodyPr wrap="square">
            <a:spAutoFit/>
          </a:bodyPr>
          <a:lstStyle/>
          <a:p>
            <a:pPr>
              <a:lnSpc>
                <a:spcPct val="90000"/>
              </a:lnSpc>
              <a:spcAft>
                <a:spcPts val="600"/>
              </a:spcAft>
            </a:pPr>
            <a:r>
              <a:rPr lang="en-US" sz="4400" i="1" dirty="0">
                <a:solidFill>
                  <a:schemeClr val="bg1"/>
                </a:solidFill>
              </a:rPr>
              <a:t>Strings</a:t>
            </a:r>
          </a:p>
          <a:p>
            <a:pPr>
              <a:lnSpc>
                <a:spcPct val="90000"/>
              </a:lnSpc>
              <a:spcAft>
                <a:spcPts val="600"/>
              </a:spcAft>
            </a:pPr>
            <a:r>
              <a:rPr lang="es-MX" sz="3600" dirty="0">
                <a:solidFill>
                  <a:schemeClr val="bg1"/>
                </a:solidFill>
              </a:rPr>
              <a:t>Los </a:t>
            </a:r>
            <a:r>
              <a:rPr lang="es-MX" sz="3600" dirty="0" err="1">
                <a:solidFill>
                  <a:schemeClr val="bg1"/>
                </a:solidFill>
              </a:rPr>
              <a:t>strings</a:t>
            </a:r>
            <a:r>
              <a:rPr lang="es-MX" sz="3600" dirty="0">
                <a:solidFill>
                  <a:schemeClr val="bg1"/>
                </a:solidFill>
              </a:rPr>
              <a:t> en Python son un tipo de dato formado por cadenas (o secuencias) de caracteres de cualquier tipo, formando un texto. </a:t>
            </a:r>
          </a:p>
          <a:p>
            <a:pPr>
              <a:lnSpc>
                <a:spcPct val="90000"/>
              </a:lnSpc>
              <a:spcAft>
                <a:spcPts val="600"/>
              </a:spcAft>
            </a:pPr>
            <a:endParaRPr lang="en-US" sz="4400" i="1" dirty="0">
              <a:solidFill>
                <a:schemeClr val="bg1"/>
              </a:solidFill>
            </a:endParaRPr>
          </a:p>
          <a:p>
            <a:pPr>
              <a:lnSpc>
                <a:spcPct val="90000"/>
              </a:lnSpc>
              <a:spcAft>
                <a:spcPts val="600"/>
              </a:spcAft>
            </a:pPr>
            <a:endParaRPr lang="en-US" sz="4400" i="1" dirty="0">
              <a:solidFill>
                <a:schemeClr val="bg1"/>
              </a:solidFill>
            </a:endParaRPr>
          </a:p>
        </p:txBody>
      </p:sp>
      <p:graphicFrame>
        <p:nvGraphicFramePr>
          <p:cNvPr id="25" name="CuadroTexto 5">
            <a:extLst>
              <a:ext uri="{FF2B5EF4-FFF2-40B4-BE49-F238E27FC236}">
                <a16:creationId xmlns:a16="http://schemas.microsoft.com/office/drawing/2014/main" id="{CB3D8F93-BB0A-1F6B-D8CE-17E05DEA06B7}"/>
              </a:ext>
            </a:extLst>
          </p:cNvPr>
          <p:cNvGraphicFramePr/>
          <p:nvPr>
            <p:extLst>
              <p:ext uri="{D42A27DB-BD31-4B8C-83A1-F6EECF244321}">
                <p14:modId xmlns:p14="http://schemas.microsoft.com/office/powerpoint/2010/main" val="573033083"/>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678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4">
            <a:extLst>
              <a:ext uri="{FF2B5EF4-FFF2-40B4-BE49-F238E27FC236}">
                <a16:creationId xmlns:a16="http://schemas.microsoft.com/office/drawing/2014/main" id="{6EE87B0C-FCE1-0F46-6248-D496B70DC61C}"/>
              </a:ext>
            </a:extLst>
          </p:cNvPr>
          <p:cNvSpPr>
            <a:spLocks noChangeArrowheads="1"/>
          </p:cNvSpPr>
          <p:nvPr/>
        </p:nvSpPr>
        <p:spPr bwMode="auto">
          <a:xfrm>
            <a:off x="4776788" y="647699"/>
            <a:ext cx="6780213" cy="1511300"/>
          </a:xfrm>
          <a:prstGeom prst="rect">
            <a:avLst/>
          </a:prstGeom>
          <a:ln/>
        </p:spPr>
        <p:style>
          <a:lnRef idx="2">
            <a:schemeClr val="dk1"/>
          </a:lnRef>
          <a:fillRef idx="1">
            <a:schemeClr val="lt1"/>
          </a:fillRef>
          <a:effectRef idx="0">
            <a:schemeClr val="dk1"/>
          </a:effectRef>
          <a:fontRef idx="minor">
            <a:schemeClr val="dk1"/>
          </a:fontRef>
        </p:style>
        <p:txBody>
          <a:bodyPr vert="horz" wrap="square" lIns="0" tIns="0" rIns="0" bIns="0" numCol="1" anchor="t"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0"/>
              </a:spcBef>
              <a:spcAft>
                <a:spcPts val="600"/>
              </a:spcAft>
              <a:buClrTx/>
              <a:buSzTx/>
              <a:buFontTx/>
              <a:buNone/>
              <a:tabLst/>
            </a:pPr>
            <a:r>
              <a:rPr kumimoji="0" lang="es-MX" altLang="es-MX" sz="2600" b="0" i="0" u="none" strike="noStrike" cap="none" normalizeH="0" baseline="0" dirty="0">
                <a:ln>
                  <a:noFill/>
                </a:ln>
                <a:solidFill>
                  <a:srgbClr val="1C1D1F"/>
                </a:solidFill>
                <a:effectLst/>
                <a:latin typeface="udemy sans"/>
              </a:rPr>
              <a:t>Crea un código que le permita ingresar una respuesta al usuario, haciéndole la siguiente pregunta:</a:t>
            </a:r>
            <a:endParaRPr kumimoji="0" lang="es-MX" altLang="es-MX" sz="2600" b="0" i="0" u="none" strike="noStrike" cap="none" normalizeH="0" baseline="0" dirty="0">
              <a:ln>
                <a:noFill/>
              </a:ln>
              <a:solidFill>
                <a:schemeClr val="tx1"/>
              </a:solidFill>
              <a:effectLst/>
            </a:endParaRPr>
          </a:p>
          <a:p>
            <a:pPr marL="0" marR="0" lvl="0" indent="0" algn="l" defTabSz="914400" rtl="0" eaLnBrk="0" fontAlgn="base" latinLnBrk="0" hangingPunct="0">
              <a:lnSpc>
                <a:spcPct val="90000"/>
              </a:lnSpc>
              <a:spcBef>
                <a:spcPct val="0"/>
              </a:spcBef>
              <a:spcAft>
                <a:spcPts val="600"/>
              </a:spcAft>
              <a:buClrTx/>
              <a:buSzTx/>
              <a:buFontTx/>
              <a:buNone/>
              <a:tabLst/>
            </a:pPr>
            <a:r>
              <a:rPr kumimoji="0" lang="es-MX" altLang="es-MX" sz="2600" b="1" i="0" u="none" strike="noStrike" cap="none" normalizeH="0" baseline="0" dirty="0">
                <a:ln>
                  <a:noFill/>
                </a:ln>
                <a:solidFill>
                  <a:srgbClr val="B4690E"/>
                </a:solidFill>
                <a:effectLst/>
                <a:latin typeface="sfmono-regular"/>
              </a:rPr>
              <a:t>¿Qué estás estudiando?</a:t>
            </a:r>
            <a:endParaRPr kumimoji="0" lang="es-MX" altLang="es-MX" sz="26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23843A44-EECA-17DB-8EB6-CEC16A2A033F}"/>
              </a:ext>
            </a:extLst>
          </p:cNvPr>
          <p:cNvSpPr>
            <a:spLocks noChangeArrowheads="1"/>
          </p:cNvSpPr>
          <p:nvPr/>
        </p:nvSpPr>
        <p:spPr bwMode="auto">
          <a:xfrm>
            <a:off x="4776788" y="2227261"/>
            <a:ext cx="6780213" cy="1511300"/>
          </a:xfrm>
          <a:prstGeom prst="rect">
            <a:avLst/>
          </a:prstGeom>
          <a:ln/>
        </p:spPr>
        <p:style>
          <a:lnRef idx="2">
            <a:schemeClr val="dk1"/>
          </a:lnRef>
          <a:fillRef idx="1">
            <a:schemeClr val="lt1"/>
          </a:fillRef>
          <a:effectRef idx="0">
            <a:schemeClr val="dk1"/>
          </a:effectRef>
          <a:fontRef idx="minor">
            <a:schemeClr val="dk1"/>
          </a:fontRef>
        </p:style>
        <p:txBody>
          <a:bodyPr vert="horz" wrap="square" lIns="0" tIns="0" rIns="0" bIns="0" numCol="1" anchor="t"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0"/>
              </a:spcBef>
              <a:spcAft>
                <a:spcPts val="600"/>
              </a:spcAft>
              <a:buClrTx/>
              <a:buSzTx/>
              <a:buFontTx/>
              <a:buNone/>
              <a:tabLst/>
            </a:pPr>
            <a:r>
              <a:rPr kumimoji="0" lang="es-MX" altLang="es-MX" sz="2600" b="0" i="0" u="none" strike="noStrike" cap="none" normalizeH="0" baseline="0">
                <a:ln>
                  <a:noFill/>
                </a:ln>
                <a:solidFill>
                  <a:srgbClr val="1C1D1F"/>
                </a:solidFill>
                <a:effectLst/>
                <a:latin typeface="udemy sans"/>
              </a:rPr>
              <a:t>Crea un código que le permita ingresar una respuesta al usuario, haciéndole la siguiente pregunta:</a:t>
            </a:r>
            <a:endParaRPr kumimoji="0" lang="es-MX" altLang="es-MX" sz="2600" b="0" i="0" u="none" strike="noStrike" cap="none" normalizeH="0" baseline="0">
              <a:ln>
                <a:noFill/>
              </a:ln>
              <a:solidFill>
                <a:schemeClr val="tx1"/>
              </a:solidFill>
              <a:effectLst/>
            </a:endParaRPr>
          </a:p>
          <a:p>
            <a:pPr marL="0" marR="0" lvl="0" indent="0" algn="l" defTabSz="914400" rtl="0" eaLnBrk="0" fontAlgn="base" latinLnBrk="0" hangingPunct="0">
              <a:lnSpc>
                <a:spcPct val="90000"/>
              </a:lnSpc>
              <a:spcBef>
                <a:spcPct val="0"/>
              </a:spcBef>
              <a:spcAft>
                <a:spcPts val="600"/>
              </a:spcAft>
              <a:buClrTx/>
              <a:buSzTx/>
              <a:buFontTx/>
              <a:buNone/>
              <a:tabLst/>
            </a:pPr>
            <a:r>
              <a:rPr kumimoji="0" lang="es-MX" altLang="es-MX" sz="2600" b="1" i="0" u="none" strike="noStrike" cap="none" normalizeH="0" baseline="0">
                <a:ln>
                  <a:noFill/>
                </a:ln>
                <a:solidFill>
                  <a:srgbClr val="B4690E"/>
                </a:solidFill>
                <a:effectLst/>
                <a:latin typeface="sfmono-regular"/>
              </a:rPr>
              <a:t>¿En qué país vives?</a:t>
            </a:r>
            <a:endParaRPr kumimoji="0" lang="es-MX" altLang="es-MX" sz="2600" b="0" i="0" u="none" strike="noStrike" cap="none" normalizeH="0" baseline="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7F7354E0-B00A-2C9E-C32B-1A95F35024D0}"/>
              </a:ext>
            </a:extLst>
          </p:cNvPr>
          <p:cNvSpPr>
            <a:spLocks noChangeArrowheads="1"/>
          </p:cNvSpPr>
          <p:nvPr/>
        </p:nvSpPr>
        <p:spPr bwMode="auto">
          <a:xfrm>
            <a:off x="4776788" y="3798888"/>
            <a:ext cx="6780213" cy="2411413"/>
          </a:xfrm>
          <a:prstGeom prst="rect">
            <a:avLst/>
          </a:prstGeom>
          <a:ln/>
        </p:spPr>
        <p:style>
          <a:lnRef idx="2">
            <a:schemeClr val="dk1"/>
          </a:lnRef>
          <a:fillRef idx="1">
            <a:schemeClr val="lt1"/>
          </a:fillRef>
          <a:effectRef idx="0">
            <a:schemeClr val="dk1"/>
          </a:effectRef>
          <a:fontRef idx="minor">
            <a:schemeClr val="dk1"/>
          </a:fontRef>
        </p:style>
        <p:txBody>
          <a:bodyPr vert="horz" wrap="square" lIns="0" tIns="0" rIns="0" bIns="0" numCol="1" anchor="t"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r>
              <a:rPr kumimoji="0" lang="es-MX" altLang="es-MX" sz="2600" b="0" i="0" u="none" strike="noStrike" cap="none" normalizeH="0" baseline="0">
                <a:ln>
                  <a:noFill/>
                </a:ln>
                <a:solidFill>
                  <a:srgbClr val="1C1D1F"/>
                </a:solidFill>
                <a:effectLst/>
                <a:latin typeface="udemy sans"/>
              </a:rPr>
              <a:t>Crea un código que muestre en pantalla el nombre completo del usuario, permitiéndole ingresar su nombre y apellido con las siguientes instrucciones:</a:t>
            </a:r>
            <a:endParaRPr kumimoji="0" lang="es-MX" altLang="es-MX" sz="2600" b="0" i="0" u="none" strike="noStrike" cap="none" normalizeH="0" baseline="0">
              <a:ln>
                <a:noFill/>
              </a:ln>
              <a:solidFill>
                <a:schemeClr val="tx1"/>
              </a:solidFill>
              <a:effectLst/>
            </a:endParaRPr>
          </a:p>
          <a:p>
            <a:pPr marL="0" marR="0" lvl="0" indent="0" algn="l" defTabSz="914400" rtl="0" eaLnBrk="0" fontAlgn="base" latinLnBrk="0" hangingPunct="0">
              <a:spcBef>
                <a:spcPct val="0"/>
              </a:spcBef>
              <a:spcAft>
                <a:spcPts val="600"/>
              </a:spcAft>
              <a:buClrTx/>
              <a:buSzTx/>
              <a:buFontTx/>
              <a:buAutoNum type="arabicPeriod"/>
              <a:tabLst/>
            </a:pPr>
            <a:r>
              <a:rPr kumimoji="0" lang="es-MX" altLang="es-MX" sz="2600" b="0" i="0" u="none" strike="noStrike" cap="none" normalizeH="0" baseline="0">
                <a:ln>
                  <a:noFill/>
                </a:ln>
                <a:solidFill>
                  <a:srgbClr val="1C1D1F"/>
                </a:solidFill>
                <a:effectLst/>
                <a:latin typeface="sfmono-regular"/>
              </a:rPr>
              <a:t>Escribe tu nombre:</a:t>
            </a:r>
          </a:p>
          <a:p>
            <a:pPr marL="0" marR="0" lvl="0" indent="0" algn="l" defTabSz="914400" rtl="0" eaLnBrk="0" fontAlgn="base" latinLnBrk="0" hangingPunct="0">
              <a:spcBef>
                <a:spcPct val="0"/>
              </a:spcBef>
              <a:spcAft>
                <a:spcPts val="600"/>
              </a:spcAft>
              <a:buClrTx/>
              <a:buSzTx/>
              <a:buFontTx/>
              <a:buAutoNum type="arabicPeriod" startAt="2"/>
              <a:tabLst/>
            </a:pPr>
            <a:r>
              <a:rPr kumimoji="0" lang="es-MX" altLang="es-MX" sz="2600" b="0" i="0" u="none" strike="noStrike" cap="none" normalizeH="0" baseline="0">
                <a:ln>
                  <a:noFill/>
                </a:ln>
                <a:solidFill>
                  <a:srgbClr val="1C1D1F"/>
                </a:solidFill>
                <a:effectLst/>
                <a:latin typeface="sfmono-regular"/>
              </a:rPr>
              <a:t>Escribe tu apellido:</a:t>
            </a:r>
          </a:p>
          <a:p>
            <a:pPr marL="0" marR="0" lvl="0" indent="0" algn="l" defTabSz="914400" rtl="0" eaLnBrk="0" fontAlgn="base" latinLnBrk="0" hangingPunct="0">
              <a:spcBef>
                <a:spcPct val="0"/>
              </a:spcBef>
              <a:spcAft>
                <a:spcPts val="600"/>
              </a:spcAft>
              <a:buClrTx/>
              <a:buSzTx/>
              <a:buFontTx/>
              <a:buNone/>
              <a:tabLst/>
            </a:pPr>
            <a:endParaRPr kumimoji="0" lang="es-MX" altLang="es-MX" sz="2600" b="0" i="0" u="none" strike="noStrike" cap="none" normalizeH="0" baseline="0">
              <a:ln>
                <a:noFill/>
              </a:ln>
              <a:solidFill>
                <a:schemeClr val="tx1"/>
              </a:solidFill>
              <a:effectLst/>
              <a:latin typeface="Arial" panose="020B0604020202020204" pitchFamily="34" charset="0"/>
            </a:endParaRPr>
          </a:p>
        </p:txBody>
      </p:sp>
      <p:sp>
        <p:nvSpPr>
          <p:cNvPr id="3" name="Marcador de pie de página 2">
            <a:extLst>
              <a:ext uri="{FF2B5EF4-FFF2-40B4-BE49-F238E27FC236}">
                <a16:creationId xmlns:a16="http://schemas.microsoft.com/office/drawing/2014/main" id="{6C63A45E-812E-B6DD-2B24-FE766BA7D169}"/>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Arabots Robotics</a:t>
            </a:r>
          </a:p>
        </p:txBody>
      </p:sp>
      <p:sp>
        <p:nvSpPr>
          <p:cNvPr id="4" name="Marcador de número de diapositiva 3">
            <a:extLst>
              <a:ext uri="{FF2B5EF4-FFF2-40B4-BE49-F238E27FC236}">
                <a16:creationId xmlns:a16="http://schemas.microsoft.com/office/drawing/2014/main" id="{D74E3371-7778-E730-8DBC-821E70A4D0CC}"/>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4EA4A3B0-B5DF-4E2B-B48F-E4B7B7872040}" type="slidenum">
              <a:rPr lang="en-US">
                <a:solidFill>
                  <a:schemeClr val="tx1">
                    <a:alpha val="80000"/>
                  </a:schemeClr>
                </a:solidFill>
              </a:rPr>
              <a:pPr>
                <a:spcAft>
                  <a:spcPts val="600"/>
                </a:spcAft>
              </a:pPr>
              <a:t>6</a:t>
            </a:fld>
            <a:endParaRPr lang="en-US">
              <a:solidFill>
                <a:schemeClr val="tx1">
                  <a:alpha val="80000"/>
                </a:schemeClr>
              </a:solidFill>
            </a:endParaRPr>
          </a:p>
        </p:txBody>
      </p:sp>
      <p:sp>
        <p:nvSpPr>
          <p:cNvPr id="12" name="Título 11">
            <a:extLst>
              <a:ext uri="{FF2B5EF4-FFF2-40B4-BE49-F238E27FC236}">
                <a16:creationId xmlns:a16="http://schemas.microsoft.com/office/drawing/2014/main" id="{D294B1CF-2354-C6CD-9DDC-34C972E5367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Ejercicios String</a:t>
            </a:r>
            <a:br>
              <a:rPr lang="en-US" sz="3600" kern="1200">
                <a:solidFill>
                  <a:srgbClr val="FFFFFF"/>
                </a:solidFill>
                <a:latin typeface="+mj-lt"/>
                <a:ea typeface="+mj-ea"/>
                <a:cs typeface="+mj-cs"/>
              </a:rPr>
            </a:br>
            <a:endParaRPr lang="en-US" sz="3600" kern="1200">
              <a:solidFill>
                <a:srgbClr val="FFFFFF"/>
              </a:solidFill>
              <a:latin typeface="+mj-lt"/>
              <a:ea typeface="+mj-ea"/>
              <a:cs typeface="+mj-cs"/>
            </a:endParaRPr>
          </a:p>
        </p:txBody>
      </p:sp>
    </p:spTree>
    <p:extLst>
      <p:ext uri="{BB962C8B-B14F-4D97-AF65-F5344CB8AC3E}">
        <p14:creationId xmlns:p14="http://schemas.microsoft.com/office/powerpoint/2010/main" val="3038787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arcador de pie de página 1">
            <a:extLst>
              <a:ext uri="{FF2B5EF4-FFF2-40B4-BE49-F238E27FC236}">
                <a16:creationId xmlns:a16="http://schemas.microsoft.com/office/drawing/2014/main" id="{87577757-EC53-DF18-1B2F-0A2E814CC40A}"/>
              </a:ext>
            </a:extLst>
          </p:cNvPr>
          <p:cNvSpPr>
            <a:spLocks noGrp="1"/>
          </p:cNvSpPr>
          <p:nvPr>
            <p:ph type="ftr" sz="quarter" idx="11"/>
          </p:nvPr>
        </p:nvSpPr>
        <p:spPr>
          <a:xfrm rot="5400000">
            <a:off x="-1828800" y="1984248"/>
            <a:ext cx="4114800" cy="365125"/>
          </a:xfrm>
        </p:spPr>
        <p:txBody>
          <a:bodyPr vert="horz" lIns="91440" tIns="45720" rIns="91440" bIns="45720" rtlCol="0" anchor="ctr">
            <a:normAutofit/>
          </a:bodyPr>
          <a:lstStyle/>
          <a:p>
            <a:pPr algn="l">
              <a:spcAft>
                <a:spcPts val="600"/>
              </a:spcAft>
            </a:pPr>
            <a:r>
              <a:rPr lang="en-US" sz="1100" kern="1200">
                <a:solidFill>
                  <a:srgbClr val="FFFFFF"/>
                </a:solidFill>
                <a:latin typeface="+mn-lt"/>
                <a:ea typeface="+mn-ea"/>
                <a:cs typeface="+mn-cs"/>
              </a:rPr>
              <a:t>Arabots Robotics</a:t>
            </a:r>
          </a:p>
        </p:txBody>
      </p:sp>
      <p:sp>
        <p:nvSpPr>
          <p:cNvPr id="3" name="Marcador de número de diapositiva 2">
            <a:extLst>
              <a:ext uri="{FF2B5EF4-FFF2-40B4-BE49-F238E27FC236}">
                <a16:creationId xmlns:a16="http://schemas.microsoft.com/office/drawing/2014/main" id="{6678AD23-E956-7681-AC0A-98F5749850A1}"/>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4EA4A3B0-B5DF-4E2B-B48F-E4B7B7872040}" type="slidenum">
              <a:rPr lang="en-US" sz="1100">
                <a:solidFill>
                  <a:schemeClr val="tx1">
                    <a:lumMod val="50000"/>
                    <a:lumOff val="50000"/>
                  </a:schemeClr>
                </a:solidFill>
              </a:rPr>
              <a:pPr>
                <a:spcAft>
                  <a:spcPts val="600"/>
                </a:spcAft>
              </a:pPr>
              <a:t>7</a:t>
            </a:fld>
            <a:endParaRPr lang="en-US" sz="1100">
              <a:solidFill>
                <a:schemeClr val="tx1">
                  <a:lumMod val="50000"/>
                  <a:lumOff val="50000"/>
                </a:schemeClr>
              </a:solidFill>
            </a:endParaRPr>
          </a:p>
        </p:txBody>
      </p:sp>
      <p:sp>
        <p:nvSpPr>
          <p:cNvPr id="5" name="CuadroTexto 4">
            <a:extLst>
              <a:ext uri="{FF2B5EF4-FFF2-40B4-BE49-F238E27FC236}">
                <a16:creationId xmlns:a16="http://schemas.microsoft.com/office/drawing/2014/main" id="{EDEA3F54-91CC-B3F8-C9A6-5D49421B62E2}"/>
              </a:ext>
            </a:extLst>
          </p:cNvPr>
          <p:cNvSpPr txBox="1"/>
          <p:nvPr/>
        </p:nvSpPr>
        <p:spPr>
          <a:xfrm>
            <a:off x="4287519" y="718456"/>
            <a:ext cx="7170083" cy="3493264"/>
          </a:xfrm>
          <a:prstGeom prst="rect">
            <a:avLst/>
          </a:prstGeom>
          <a:noFill/>
        </p:spPr>
        <p:txBody>
          <a:bodyPr wrap="square">
            <a:spAutoFit/>
          </a:bodyPr>
          <a:lstStyle/>
          <a:p>
            <a:pPr>
              <a:spcAft>
                <a:spcPts val="600"/>
              </a:spcAft>
            </a:pPr>
            <a:r>
              <a:rPr lang="es-MX" sz="2800" dirty="0"/>
              <a:t>Input("Dime tu nombre: ") </a:t>
            </a:r>
          </a:p>
          <a:p>
            <a:pPr>
              <a:spcAft>
                <a:spcPts val="600"/>
              </a:spcAft>
            </a:pPr>
            <a:endParaRPr lang="es-MX" sz="2800" dirty="0"/>
          </a:p>
          <a:p>
            <a:pPr>
              <a:spcAft>
                <a:spcPts val="600"/>
              </a:spcAft>
            </a:pPr>
            <a:r>
              <a:rPr lang="es-MX" sz="2800" dirty="0"/>
              <a:t>&gt;&gt; Dime tu nombre: |</a:t>
            </a:r>
          </a:p>
          <a:p>
            <a:pPr>
              <a:spcAft>
                <a:spcPts val="600"/>
              </a:spcAft>
            </a:pPr>
            <a:r>
              <a:rPr lang="es-MX" sz="2800" dirty="0"/>
              <a:t>print("Tu nombre es " + input("Dime tu nombre: ")) </a:t>
            </a:r>
          </a:p>
          <a:p>
            <a:pPr>
              <a:spcAft>
                <a:spcPts val="600"/>
              </a:spcAft>
            </a:pPr>
            <a:r>
              <a:rPr lang="es-MX" sz="2800" dirty="0"/>
              <a:t>&gt;&gt; Dime tu nombre: Federico </a:t>
            </a:r>
          </a:p>
          <a:p>
            <a:pPr>
              <a:spcAft>
                <a:spcPts val="600"/>
              </a:spcAft>
            </a:pPr>
            <a:r>
              <a:rPr lang="es-MX" sz="2800" dirty="0"/>
              <a:t>&gt;&gt; Tu nombre es Federico</a:t>
            </a:r>
          </a:p>
        </p:txBody>
      </p:sp>
      <p:graphicFrame>
        <p:nvGraphicFramePr>
          <p:cNvPr id="9" name="Marcador de texto 6">
            <a:extLst>
              <a:ext uri="{FF2B5EF4-FFF2-40B4-BE49-F238E27FC236}">
                <a16:creationId xmlns:a16="http://schemas.microsoft.com/office/drawing/2014/main" id="{3F4FBAC7-28FD-5877-D401-F3985C90A3E8}"/>
              </a:ext>
            </a:extLst>
          </p:cNvPr>
          <p:cNvGraphicFramePr/>
          <p:nvPr>
            <p:extLst>
              <p:ext uri="{D42A27DB-BD31-4B8C-83A1-F6EECF244321}">
                <p14:modId xmlns:p14="http://schemas.microsoft.com/office/powerpoint/2010/main" val="2266587679"/>
              </p:ext>
            </p:extLst>
          </p:nvPr>
        </p:nvGraphicFramePr>
        <p:xfrm>
          <a:off x="4539143" y="4562668"/>
          <a:ext cx="6666833" cy="1892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uadroTexto 5">
            <a:extLst>
              <a:ext uri="{FF2B5EF4-FFF2-40B4-BE49-F238E27FC236}">
                <a16:creationId xmlns:a16="http://schemas.microsoft.com/office/drawing/2014/main" id="{9F2F1EBB-A0C4-C74A-E549-29BC8EC98125}"/>
              </a:ext>
            </a:extLst>
          </p:cNvPr>
          <p:cNvSpPr txBox="1"/>
          <p:nvPr/>
        </p:nvSpPr>
        <p:spPr>
          <a:xfrm>
            <a:off x="411163" y="174562"/>
            <a:ext cx="3489810" cy="6386364"/>
          </a:xfrm>
          <a:prstGeom prst="rect">
            <a:avLst/>
          </a:prstGeom>
          <a:noFill/>
        </p:spPr>
        <p:txBody>
          <a:bodyPr wrap="square">
            <a:spAutoFit/>
          </a:bodyPr>
          <a:lstStyle/>
          <a:p>
            <a:pPr>
              <a:spcAft>
                <a:spcPts val="600"/>
              </a:spcAft>
            </a:pPr>
            <a:r>
              <a:rPr lang="es-MX" sz="2400" i="1" dirty="0">
                <a:solidFill>
                  <a:schemeClr val="bg1"/>
                </a:solidFill>
              </a:rPr>
              <a:t>Input</a:t>
            </a:r>
          </a:p>
          <a:p>
            <a:pPr>
              <a:spcAft>
                <a:spcPts val="600"/>
              </a:spcAft>
            </a:pPr>
            <a:endParaRPr lang="es-MX" sz="2400" i="1" dirty="0">
              <a:solidFill>
                <a:schemeClr val="bg1"/>
              </a:solidFill>
            </a:endParaRPr>
          </a:p>
          <a:p>
            <a:pPr>
              <a:spcAft>
                <a:spcPts val="600"/>
              </a:spcAft>
            </a:pPr>
            <a:r>
              <a:rPr lang="es-MX" sz="2400" dirty="0">
                <a:solidFill>
                  <a:schemeClr val="bg1"/>
                </a:solidFill>
              </a:rPr>
              <a:t>Función que permite al usuario introducir información por medio del teclado al ejecutarse, otorgándole una instrucción acerca del ingreso solicitado. El código continuará ejecutándose luego de que el usuario realice la acción.</a:t>
            </a:r>
          </a:p>
          <a:p>
            <a:pPr>
              <a:spcAft>
                <a:spcPts val="600"/>
              </a:spcAft>
            </a:pPr>
            <a:endParaRPr lang="es-MX" sz="2400" i="1" dirty="0">
              <a:solidFill>
                <a:schemeClr val="bg1"/>
              </a:solidFill>
            </a:endParaRPr>
          </a:p>
          <a:p>
            <a:pPr>
              <a:spcAft>
                <a:spcPts val="600"/>
              </a:spcAft>
            </a:pPr>
            <a:endParaRPr lang="es-MX" sz="2400" i="1" dirty="0">
              <a:solidFill>
                <a:schemeClr val="bg1"/>
              </a:solidFill>
            </a:endParaRPr>
          </a:p>
          <a:p>
            <a:pPr>
              <a:spcAft>
                <a:spcPts val="600"/>
              </a:spcAft>
            </a:pPr>
            <a:endParaRPr lang="es-MX" sz="2400" i="1" dirty="0">
              <a:solidFill>
                <a:schemeClr val="bg1"/>
              </a:solidFill>
            </a:endParaRPr>
          </a:p>
        </p:txBody>
      </p:sp>
    </p:spTree>
    <p:extLst>
      <p:ext uri="{BB962C8B-B14F-4D97-AF65-F5344CB8AC3E}">
        <p14:creationId xmlns:p14="http://schemas.microsoft.com/office/powerpoint/2010/main" val="4069247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933A71-36C5-84B2-9FFB-A05E36319CD4}"/>
              </a:ext>
            </a:extLst>
          </p:cNvPr>
          <p:cNvSpPr>
            <a:spLocks noGrp="1"/>
          </p:cNvSpPr>
          <p:nvPr>
            <p:ph type="title"/>
          </p:nvPr>
        </p:nvSpPr>
        <p:spPr/>
        <p:txBody>
          <a:bodyPr>
            <a:normAutofit fontScale="90000"/>
          </a:bodyPr>
          <a:lstStyle/>
          <a:p>
            <a:r>
              <a:rPr lang="es-MX" sz="9600" dirty="0">
                <a:solidFill>
                  <a:schemeClr val="bg1"/>
                </a:solidFill>
              </a:rPr>
              <a:t>Quiz</a:t>
            </a:r>
          </a:p>
        </p:txBody>
      </p:sp>
      <p:graphicFrame>
        <p:nvGraphicFramePr>
          <p:cNvPr id="14" name="Marcador de contenido 3">
            <a:extLst>
              <a:ext uri="{FF2B5EF4-FFF2-40B4-BE49-F238E27FC236}">
                <a16:creationId xmlns:a16="http://schemas.microsoft.com/office/drawing/2014/main" id="{9D115A98-02D2-2A8A-23CB-9B390A0CD3DF}"/>
              </a:ext>
            </a:extLst>
          </p:cNvPr>
          <p:cNvGraphicFramePr>
            <a:graphicFrameLocks noGrp="1"/>
          </p:cNvGraphicFramePr>
          <p:nvPr>
            <p:ph sz="half" idx="2"/>
            <p:extLst>
              <p:ext uri="{D42A27DB-BD31-4B8C-83A1-F6EECF244321}">
                <p14:modId xmlns:p14="http://schemas.microsoft.com/office/powerpoint/2010/main" val="2619150417"/>
              </p:ext>
            </p:extLst>
          </p:nvPr>
        </p:nvGraphicFramePr>
        <p:xfrm>
          <a:off x="6172199" y="1825625"/>
          <a:ext cx="5976455" cy="4667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Marcador de pie de página 4">
            <a:extLst>
              <a:ext uri="{FF2B5EF4-FFF2-40B4-BE49-F238E27FC236}">
                <a16:creationId xmlns:a16="http://schemas.microsoft.com/office/drawing/2014/main" id="{261F498E-DD7B-34F0-9ECC-33285CED45C0}"/>
              </a:ext>
            </a:extLst>
          </p:cNvPr>
          <p:cNvSpPr>
            <a:spLocks noGrp="1"/>
          </p:cNvSpPr>
          <p:nvPr>
            <p:ph type="ftr" sz="quarter" idx="11"/>
          </p:nvPr>
        </p:nvSpPr>
        <p:spPr/>
        <p:txBody>
          <a:bodyPr/>
          <a:lstStyle/>
          <a:p>
            <a:r>
              <a:rPr lang="es-MX" dirty="0"/>
              <a:t>Arabots </a:t>
            </a:r>
            <a:r>
              <a:rPr lang="es-MX" dirty="0" err="1"/>
              <a:t>Robotics</a:t>
            </a:r>
            <a:endParaRPr lang="es-MX" dirty="0"/>
          </a:p>
        </p:txBody>
      </p:sp>
      <p:sp>
        <p:nvSpPr>
          <p:cNvPr id="6" name="Marcador de número de diapositiva 5">
            <a:extLst>
              <a:ext uri="{FF2B5EF4-FFF2-40B4-BE49-F238E27FC236}">
                <a16:creationId xmlns:a16="http://schemas.microsoft.com/office/drawing/2014/main" id="{86A3C12D-B4F0-9424-C23F-B3A21A6E772E}"/>
              </a:ext>
            </a:extLst>
          </p:cNvPr>
          <p:cNvSpPr>
            <a:spLocks noGrp="1"/>
          </p:cNvSpPr>
          <p:nvPr>
            <p:ph type="sldNum" sz="quarter" idx="12"/>
          </p:nvPr>
        </p:nvSpPr>
        <p:spPr/>
        <p:txBody>
          <a:bodyPr/>
          <a:lstStyle/>
          <a:p>
            <a:fld id="{4EA4A3B0-B5DF-4E2B-B48F-E4B7B7872040}" type="slidenum">
              <a:rPr lang="es-MX" smtClean="0"/>
              <a:t>8</a:t>
            </a:fld>
            <a:endParaRPr lang="es-MX"/>
          </a:p>
        </p:txBody>
      </p:sp>
      <p:sp>
        <p:nvSpPr>
          <p:cNvPr id="8" name="CuadroTexto 7">
            <a:extLst>
              <a:ext uri="{FF2B5EF4-FFF2-40B4-BE49-F238E27FC236}">
                <a16:creationId xmlns:a16="http://schemas.microsoft.com/office/drawing/2014/main" id="{20507936-DE54-0BFC-87B4-594BBD5EB8B6}"/>
              </a:ext>
            </a:extLst>
          </p:cNvPr>
          <p:cNvSpPr txBox="1"/>
          <p:nvPr/>
        </p:nvSpPr>
        <p:spPr>
          <a:xfrm>
            <a:off x="404769" y="2004968"/>
            <a:ext cx="5257800" cy="5016758"/>
          </a:xfrm>
          <a:prstGeom prst="rect">
            <a:avLst/>
          </a:prstGeom>
          <a:noFill/>
        </p:spPr>
        <p:txBody>
          <a:bodyPr wrap="square">
            <a:spAutoFit/>
          </a:bodyPr>
          <a:lstStyle/>
          <a:p>
            <a:pPr marL="342900" indent="-342900">
              <a:buFont typeface="+mj-lt"/>
              <a:buAutoNum type="arabicPeriod"/>
            </a:pPr>
            <a:r>
              <a:rPr lang="es-MX" b="0" i="0" dirty="0">
                <a:solidFill>
                  <a:schemeClr val="bg1"/>
                </a:solidFill>
                <a:effectLst/>
                <a:latin typeface="udemy sans"/>
              </a:rPr>
              <a:t>¿Cual de las siguientes funciones permite mostrar en pantalla su argumento?</a:t>
            </a:r>
          </a:p>
          <a:p>
            <a:pPr marL="342900" indent="-342900">
              <a:buFont typeface="+mj-lt"/>
              <a:buAutoNum type="arabicPeriod"/>
            </a:pPr>
            <a:r>
              <a:rPr lang="es-MX" b="0" i="0" dirty="0">
                <a:solidFill>
                  <a:schemeClr val="bg1"/>
                </a:solidFill>
                <a:effectLst/>
                <a:latin typeface="udemy sans"/>
              </a:rPr>
              <a:t>¿Cual de las siguientes funciones permite obtener información del teclado por parte del usuario?</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s-MX" altLang="es-MX" b="0" i="0" u="none" strike="noStrike" cap="none" normalizeH="0" baseline="0" dirty="0">
                <a:ln>
                  <a:noFill/>
                </a:ln>
                <a:solidFill>
                  <a:schemeClr val="bg1"/>
                </a:solidFill>
                <a:effectLst/>
                <a:latin typeface="udemy sans"/>
              </a:rPr>
              <a:t>¿Qué se mostrará en pantalla al ejecutar la siguiente línea?</a:t>
            </a:r>
            <a:endParaRPr kumimoji="0" lang="es-MX" altLang="es-MX" b="0" i="0" u="none" strike="noStrike" cap="none" normalizeH="0" baseline="0" dirty="0">
              <a:ln>
                <a:noFill/>
              </a:ln>
              <a:solidFill>
                <a:schemeClr val="bg1"/>
              </a:solidFill>
              <a:effectLst/>
            </a:endParaRPr>
          </a:p>
          <a:p>
            <a:pPr marL="800100" lvl="1" indent="-342900" eaLnBrk="0" fontAlgn="base" hangingPunct="0">
              <a:spcBef>
                <a:spcPct val="0"/>
              </a:spcBef>
              <a:spcAft>
                <a:spcPct val="0"/>
              </a:spcAft>
              <a:buFont typeface="Arial" panose="020B0604020202020204" pitchFamily="34" charset="0"/>
              <a:buChar char="•"/>
            </a:pPr>
            <a:r>
              <a:rPr kumimoji="0" lang="es-MX" altLang="es-MX" b="0" i="0" u="none" strike="noStrike" cap="none" normalizeH="0" baseline="0" dirty="0" err="1">
                <a:ln>
                  <a:noFill/>
                </a:ln>
                <a:solidFill>
                  <a:srgbClr val="FFC000"/>
                </a:solidFill>
                <a:effectLst/>
                <a:latin typeface="sfmono-regular"/>
              </a:rPr>
              <a:t>print</a:t>
            </a:r>
            <a:r>
              <a:rPr kumimoji="0" lang="es-MX" altLang="es-MX" b="0" i="0" u="none" strike="noStrike" cap="none" normalizeH="0" baseline="0" dirty="0">
                <a:ln>
                  <a:noFill/>
                </a:ln>
                <a:solidFill>
                  <a:srgbClr val="FFC000"/>
                </a:solidFill>
                <a:effectLst/>
                <a:latin typeface="sfmono-regular"/>
              </a:rPr>
              <a:t>(220+35)</a:t>
            </a:r>
          </a:p>
          <a:p>
            <a:pPr marL="342900" indent="-342900">
              <a:buFont typeface="+mj-lt"/>
              <a:buAutoNum type="arabicPeriod"/>
            </a:pPr>
            <a:r>
              <a:rPr lang="es-MX" b="0" i="0" dirty="0">
                <a:solidFill>
                  <a:schemeClr val="bg1"/>
                </a:solidFill>
                <a:effectLst/>
                <a:latin typeface="udemy sans"/>
              </a:rPr>
              <a:t>¿Qué se mostrará en pantalla al ejecutar la siguiente línea? </a:t>
            </a:r>
          </a:p>
          <a:p>
            <a:pPr marL="800100" lvl="1" indent="-342900">
              <a:buFont typeface="Arial" panose="020B0604020202020204" pitchFamily="34" charset="0"/>
              <a:buChar char="•"/>
            </a:pPr>
            <a:r>
              <a:rPr lang="es-MX" dirty="0" err="1">
                <a:solidFill>
                  <a:srgbClr val="FFC000"/>
                </a:solidFill>
              </a:rPr>
              <a:t>print</a:t>
            </a:r>
            <a:r>
              <a:rPr lang="es-MX" dirty="0">
                <a:solidFill>
                  <a:srgbClr val="FFC000"/>
                </a:solidFill>
              </a:rPr>
              <a:t>(“220” + “35”)</a:t>
            </a:r>
          </a:p>
          <a:p>
            <a:pPr marL="342900" indent="-342900">
              <a:buFont typeface="+mj-lt"/>
              <a:buAutoNum type="arabicPeriod"/>
            </a:pPr>
            <a:r>
              <a:rPr lang="es-MX" b="0" i="0" dirty="0">
                <a:solidFill>
                  <a:schemeClr val="bg1"/>
                </a:solidFill>
                <a:effectLst/>
                <a:latin typeface="udemy sans"/>
              </a:rPr>
              <a:t>La función input() permite obtener información ingresada por el usuario, y la almacena para ser utilizada posteriormente. ¿Verdadero o Falso?</a:t>
            </a:r>
            <a:endParaRPr lang="es-MX" dirty="0">
              <a:solidFill>
                <a:schemeClr val="bg1"/>
              </a:solidFill>
            </a:endParaRPr>
          </a:p>
          <a:p>
            <a:pPr marL="0" indent="0">
              <a:buNone/>
            </a:pPr>
            <a:endParaRPr lang="es-MX" sz="40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2800" b="0" i="0" u="none" strike="noStrike" cap="none" normalizeH="0" baseline="0" dirty="0">
              <a:ln>
                <a:noFill/>
              </a:ln>
              <a:solidFill>
                <a:schemeClr val="tx1"/>
              </a:solidFill>
              <a:effectLst/>
              <a:latin typeface="Arial" panose="020B0604020202020204" pitchFamily="34" charset="0"/>
            </a:endParaRPr>
          </a:p>
          <a:p>
            <a:endParaRPr lang="es-MX" b="0" i="0" dirty="0">
              <a:solidFill>
                <a:srgbClr val="1C1D1F"/>
              </a:solidFill>
              <a:effectLst/>
              <a:latin typeface="udemy sans"/>
            </a:endParaRPr>
          </a:p>
        </p:txBody>
      </p:sp>
    </p:spTree>
    <p:extLst>
      <p:ext uri="{BB962C8B-B14F-4D97-AF65-F5344CB8AC3E}">
        <p14:creationId xmlns:p14="http://schemas.microsoft.com/office/powerpoint/2010/main" val="3924449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Script de ordenador en una pantalla">
            <a:extLst>
              <a:ext uri="{FF2B5EF4-FFF2-40B4-BE49-F238E27FC236}">
                <a16:creationId xmlns:a16="http://schemas.microsoft.com/office/drawing/2014/main" id="{B00B9A35-4BC6-018A-5517-14E771999C3D}"/>
              </a:ext>
            </a:extLst>
          </p:cNvPr>
          <p:cNvPicPr>
            <a:picLocks noChangeAspect="1"/>
          </p:cNvPicPr>
          <p:nvPr/>
        </p:nvPicPr>
        <p:blipFill rotWithShape="1">
          <a:blip r:embed="rId2"/>
          <a:srcRect t="6849" r="23298" b="2242"/>
          <a:stretch/>
        </p:blipFill>
        <p:spPr>
          <a:xfrm>
            <a:off x="3523488" y="10"/>
            <a:ext cx="8668512" cy="6857990"/>
          </a:xfrm>
          <a:prstGeom prst="rect">
            <a:avLst/>
          </a:prstGeom>
        </p:spPr>
      </p:pic>
      <p:sp>
        <p:nvSpPr>
          <p:cNvPr id="32" name="Rectangle 3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75AD21B4-AE8E-796E-25FF-E40BD3D4349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2300" i="1"/>
              <a:t>Proyecto 1</a:t>
            </a:r>
            <a:br>
              <a:rPr lang="en-US" sz="2300" i="1"/>
            </a:br>
            <a:r>
              <a:rPr lang="en-US" sz="2300" i="1"/>
              <a:t>Vas a crear un código en Python que le pida a tu amigo que responda dos preguntas que requieran una sola palabra cada una y que luego le muestre en pantalla esas palabras combinadas, para formar una marca creativa.</a:t>
            </a:r>
          </a:p>
        </p:txBody>
      </p:sp>
      <p:sp>
        <p:nvSpPr>
          <p:cNvPr id="34" name="Rectangle 3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6" name="Rectangle 3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Marcador de pie de página 3">
            <a:extLst>
              <a:ext uri="{FF2B5EF4-FFF2-40B4-BE49-F238E27FC236}">
                <a16:creationId xmlns:a16="http://schemas.microsoft.com/office/drawing/2014/main" id="{2E0FDD83-CE8C-0AB9-66F0-588CFCA38A1A}"/>
              </a:ext>
            </a:extLst>
          </p:cNvPr>
          <p:cNvSpPr>
            <a:spLocks noGrp="1"/>
          </p:cNvSpPr>
          <p:nvPr>
            <p:ph type="ftr" sz="quarter" idx="11"/>
          </p:nvPr>
        </p:nvSpPr>
        <p:spPr>
          <a:xfrm>
            <a:off x="1692321" y="6356350"/>
            <a:ext cx="2809017" cy="365125"/>
          </a:xfrm>
        </p:spPr>
        <p:txBody>
          <a:bodyPr vert="horz" lIns="91440" tIns="45720" rIns="91440" bIns="45720" rtlCol="0" anchor="ctr">
            <a:normAutofit/>
          </a:bodyPr>
          <a:lstStyle/>
          <a:p>
            <a:pPr algn="r">
              <a:spcAft>
                <a:spcPts val="600"/>
              </a:spcAft>
              <a:defRPr/>
            </a:pPr>
            <a:r>
              <a:rPr lang="en-US" kern="1200">
                <a:solidFill>
                  <a:schemeClr val="tx1">
                    <a:lumMod val="50000"/>
                    <a:lumOff val="50000"/>
                  </a:schemeClr>
                </a:solidFill>
                <a:latin typeface="Calibri" panose="020F0502020204030204"/>
                <a:ea typeface="+mn-ea"/>
                <a:cs typeface="+mn-cs"/>
              </a:rPr>
              <a:t>Arabots Robotics</a:t>
            </a:r>
          </a:p>
        </p:txBody>
      </p:sp>
      <p:sp>
        <p:nvSpPr>
          <p:cNvPr id="5" name="Marcador de número de diapositiva 4">
            <a:extLst>
              <a:ext uri="{FF2B5EF4-FFF2-40B4-BE49-F238E27FC236}">
                <a16:creationId xmlns:a16="http://schemas.microsoft.com/office/drawing/2014/main" id="{754C1919-2780-B20F-2571-9BBBF5FD53A6}"/>
              </a:ext>
            </a:extLst>
          </p:cNvPr>
          <p:cNvSpPr>
            <a:spLocks noGrp="1"/>
          </p:cNvSpPr>
          <p:nvPr>
            <p:ph type="sldNum" sz="quarter" idx="12"/>
          </p:nvPr>
        </p:nvSpPr>
        <p:spPr>
          <a:xfrm>
            <a:off x="8970819" y="6356350"/>
            <a:ext cx="2743200" cy="365125"/>
          </a:xfrm>
        </p:spPr>
        <p:txBody>
          <a:bodyPr vert="horz" lIns="91440" tIns="45720" rIns="91440" bIns="45720" rtlCol="0" anchor="ctr">
            <a:normAutofit/>
          </a:bodyPr>
          <a:lstStyle/>
          <a:p>
            <a:pPr>
              <a:spcAft>
                <a:spcPts val="600"/>
              </a:spcAft>
              <a:defRPr/>
            </a:pPr>
            <a:fld id="{4EA4A3B0-B5DF-4E2B-B48F-E4B7B7872040}" type="slidenum">
              <a:rPr lang="en-US">
                <a:solidFill>
                  <a:schemeClr val="bg1"/>
                </a:solidFill>
                <a:latin typeface="Calibri" panose="020F0502020204030204"/>
              </a:rPr>
              <a:pPr>
                <a:spcAft>
                  <a:spcPts val="600"/>
                </a:spcAft>
                <a:defRPr/>
              </a:pPr>
              <a:t>9</a:t>
            </a:fld>
            <a:endParaRPr lang="en-US">
              <a:solidFill>
                <a:schemeClr val="bg1"/>
              </a:solidFill>
              <a:latin typeface="Calibri" panose="020F0502020204030204"/>
            </a:endParaRPr>
          </a:p>
        </p:txBody>
      </p:sp>
    </p:spTree>
    <p:extLst>
      <p:ext uri="{BB962C8B-B14F-4D97-AF65-F5344CB8AC3E}">
        <p14:creationId xmlns:p14="http://schemas.microsoft.com/office/powerpoint/2010/main" val="123296417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4756</TotalTime>
  <Words>1078</Words>
  <Application>Microsoft Office PowerPoint</Application>
  <PresentationFormat>Panorámica</PresentationFormat>
  <Paragraphs>149</Paragraphs>
  <Slides>18</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Arial</vt:lpstr>
      <vt:lpstr>Calibri</vt:lpstr>
      <vt:lpstr>Calibri Light</vt:lpstr>
      <vt:lpstr>sfmono-regular</vt:lpstr>
      <vt:lpstr>udemy sans</vt:lpstr>
      <vt:lpstr>Tema de Office</vt:lpstr>
      <vt:lpstr>Presentación de PowerPoint</vt:lpstr>
      <vt:lpstr>Print() Declaración que al ejecutarse muestra (o imprime) en pantalla el argumento que se introduce dentro de los paréntesis.  </vt:lpstr>
      <vt:lpstr>Práctica Print 1 .</vt:lpstr>
      <vt:lpstr>Ejercios Print</vt:lpstr>
      <vt:lpstr>Presentación de PowerPoint</vt:lpstr>
      <vt:lpstr>Ejercicios String </vt:lpstr>
      <vt:lpstr>Presentación de PowerPoint</vt:lpstr>
      <vt:lpstr>Quiz</vt:lpstr>
      <vt:lpstr>Proyecto 1 Vas a crear un código en Python que le pida a tu amigo que responda dos preguntas que requieran una sola palabra cada una y que luego le muestre en pantalla esas palabras combinadas, para formar una marca creativa.</vt:lpstr>
      <vt:lpstr>Clase 2</vt:lpstr>
      <vt:lpstr>Tipos de datos </vt:lpstr>
      <vt:lpstr>Presentación de PowerPoint</vt:lpstr>
      <vt:lpstr>Presentación de PowerPoint</vt:lpstr>
      <vt:lpstr>Ejercicios Variables</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Rodrigo Rodriguez Rodriguez</dc:creator>
  <cp:lastModifiedBy>Rodrigo Rodriguez Rodriguez</cp:lastModifiedBy>
  <cp:revision>2</cp:revision>
  <dcterms:created xsi:type="dcterms:W3CDTF">2022-09-23T20:45:01Z</dcterms:created>
  <dcterms:modified xsi:type="dcterms:W3CDTF">2022-10-07T18:03:51Z</dcterms:modified>
</cp:coreProperties>
</file>