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46FB2817-5DCE-4F14-807C-9740E7F45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241"/>
            <a:ext cx="9144000" cy="2387600"/>
          </a:xfrm>
        </p:spPr>
        <p:txBody>
          <a:bodyPr/>
          <a:lstStyle/>
          <a:p>
            <a:r>
              <a:rPr lang="en-IN" dirty="0" smtClean="0"/>
              <a:t>SALES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5BC02ED1-D0BF-4E7A-9B7A-6054B3414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253" y="2661133"/>
            <a:ext cx="9144000" cy="1655762"/>
          </a:xfrm>
        </p:spPr>
        <p:txBody>
          <a:bodyPr/>
          <a:lstStyle/>
          <a:p>
            <a:r>
              <a:rPr lang="en-IN" dirty="0" smtClean="0"/>
              <a:t>Project Dashboard</a:t>
            </a:r>
            <a:endParaRPr dirty="0"/>
          </a:p>
        </p:txBody>
      </p:sp>
      <p:pic>
        <p:nvPicPr>
          <p:cNvPr id="6" name="Picture 5" descr="graph-arrow-up-on-stair-growing-white-arrow-with-stair-on-blue-background-simple-white-graph-concept-of-growth-and-increase-three-dimensional-indicator-arrow-3d-rendering-free-pho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5348" y="3154017"/>
            <a:ext cx="6151661" cy="37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47D19AD8-F26F-41E2-ADD3-72C13CBB6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6032"/>
            <a:ext cx="12192000" cy="66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SALES ANALYSIS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/>
  <cp:lastModifiedBy>DIVYA </cp:lastModifiedBy>
  <cp:revision>3</cp:revision>
  <dcterms:created xsi:type="dcterms:W3CDTF">2024-10-02T11:02:04Z</dcterms:created>
  <dcterms:modified xsi:type="dcterms:W3CDTF">2024-10-02T11:16:01Z</dcterms:modified>
</cp:coreProperties>
</file>