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0" r:id="rId11"/>
    <p:sldId id="269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el Oviya" userId="424219db81705ce7" providerId="LiveId" clId="{9D1F2B38-7911-49BE-8659-8907CE7600F4}"/>
    <pc:docChg chg="undo custSel addSld delSld modSld sldOrd">
      <pc:chgData name="Hazel Oviya" userId="424219db81705ce7" providerId="LiveId" clId="{9D1F2B38-7911-49BE-8659-8907CE7600F4}" dt="2025-04-03T14:28:31.077" v="747" actId="1076"/>
      <pc:docMkLst>
        <pc:docMk/>
      </pc:docMkLst>
      <pc:sldChg chg="delSp modSp del mod">
        <pc:chgData name="Hazel Oviya" userId="424219db81705ce7" providerId="LiveId" clId="{9D1F2B38-7911-49BE-8659-8907CE7600F4}" dt="2025-04-03T13:43:21.375" v="25" actId="2696"/>
        <pc:sldMkLst>
          <pc:docMk/>
          <pc:sldMk cId="1521079644" sldId="256"/>
        </pc:sldMkLst>
        <pc:spChg chg="del mod">
          <ac:chgData name="Hazel Oviya" userId="424219db81705ce7" providerId="LiveId" clId="{9D1F2B38-7911-49BE-8659-8907CE7600F4}" dt="2025-04-03T13:42:59.441" v="23" actId="21"/>
          <ac:spMkLst>
            <pc:docMk/>
            <pc:sldMk cId="1521079644" sldId="256"/>
            <ac:spMk id="3" creationId="{2D5DAABF-6AB6-4D62-979D-86F08D56FBB6}"/>
          </ac:spMkLst>
        </pc:spChg>
      </pc:sldChg>
      <pc:sldChg chg="add del">
        <pc:chgData name="Hazel Oviya" userId="424219db81705ce7" providerId="LiveId" clId="{9D1F2B38-7911-49BE-8659-8907CE7600F4}" dt="2025-04-03T13:48:25.298" v="104"/>
        <pc:sldMkLst>
          <pc:docMk/>
          <pc:sldMk cId="2949699436" sldId="256"/>
        </pc:sldMkLst>
      </pc:sldChg>
      <pc:sldChg chg="add del">
        <pc:chgData name="Hazel Oviya" userId="424219db81705ce7" providerId="LiveId" clId="{9D1F2B38-7911-49BE-8659-8907CE7600F4}" dt="2025-04-03T13:48:07.069" v="102" actId="2696"/>
        <pc:sldMkLst>
          <pc:docMk/>
          <pc:sldMk cId="3927994739" sldId="256"/>
        </pc:sldMkLst>
      </pc:sldChg>
      <pc:sldChg chg="modSp mod">
        <pc:chgData name="Hazel Oviya" userId="424219db81705ce7" providerId="LiveId" clId="{9D1F2B38-7911-49BE-8659-8907CE7600F4}" dt="2025-04-03T14:16:09.814" v="586" actId="20577"/>
        <pc:sldMkLst>
          <pc:docMk/>
          <pc:sldMk cId="2128957483" sldId="260"/>
        </pc:sldMkLst>
        <pc:spChg chg="mod">
          <ac:chgData name="Hazel Oviya" userId="424219db81705ce7" providerId="LiveId" clId="{9D1F2B38-7911-49BE-8659-8907CE7600F4}" dt="2025-04-03T14:16:09.814" v="586" actId="20577"/>
          <ac:spMkLst>
            <pc:docMk/>
            <pc:sldMk cId="2128957483" sldId="260"/>
            <ac:spMk id="3" creationId="{640DCCB0-6126-4C55-9317-60FE1E53F21C}"/>
          </ac:spMkLst>
        </pc:spChg>
      </pc:sldChg>
      <pc:sldChg chg="modSp mod">
        <pc:chgData name="Hazel Oviya" userId="424219db81705ce7" providerId="LiveId" clId="{9D1F2B38-7911-49BE-8659-8907CE7600F4}" dt="2025-04-03T14:25:35.988" v="734" actId="20577"/>
        <pc:sldMkLst>
          <pc:docMk/>
          <pc:sldMk cId="2842495376" sldId="261"/>
        </pc:sldMkLst>
        <pc:spChg chg="mod">
          <ac:chgData name="Hazel Oviya" userId="424219db81705ce7" providerId="LiveId" clId="{9D1F2B38-7911-49BE-8659-8907CE7600F4}" dt="2025-04-03T14:25:35.988" v="734" actId="20577"/>
          <ac:spMkLst>
            <pc:docMk/>
            <pc:sldMk cId="2842495376" sldId="261"/>
            <ac:spMk id="3" creationId="{C467802D-2687-44A5-A57B-2D7C8B9EBB20}"/>
          </ac:spMkLst>
        </pc:spChg>
      </pc:sldChg>
      <pc:sldChg chg="ord">
        <pc:chgData name="Hazel Oviya" userId="424219db81705ce7" providerId="LiveId" clId="{9D1F2B38-7911-49BE-8659-8907CE7600F4}" dt="2025-04-03T14:19:01.324" v="643"/>
        <pc:sldMkLst>
          <pc:docMk/>
          <pc:sldMk cId="3717296694" sldId="264"/>
        </pc:sldMkLst>
      </pc:sldChg>
      <pc:sldChg chg="addSp modSp new mod">
        <pc:chgData name="Hazel Oviya" userId="424219db81705ce7" providerId="LiveId" clId="{9D1F2B38-7911-49BE-8659-8907CE7600F4}" dt="2025-04-03T07:00:30.881" v="21" actId="1076"/>
        <pc:sldMkLst>
          <pc:docMk/>
          <pc:sldMk cId="2025448650" sldId="266"/>
        </pc:sldMkLst>
        <pc:spChg chg="add mod">
          <ac:chgData name="Hazel Oviya" userId="424219db81705ce7" providerId="LiveId" clId="{9D1F2B38-7911-49BE-8659-8907CE7600F4}" dt="2025-04-03T07:00:30.881" v="21" actId="1076"/>
          <ac:spMkLst>
            <pc:docMk/>
            <pc:sldMk cId="2025448650" sldId="266"/>
            <ac:spMk id="2" creationId="{13988AD4-7006-4B22-A413-617FAB76BC17}"/>
          </ac:spMkLst>
        </pc:spChg>
      </pc:sldChg>
      <pc:sldChg chg="addSp delSp modSp new mod">
        <pc:chgData name="Hazel Oviya" userId="424219db81705ce7" providerId="LiveId" clId="{9D1F2B38-7911-49BE-8659-8907CE7600F4}" dt="2025-04-03T14:24:56.697" v="731" actId="20577"/>
        <pc:sldMkLst>
          <pc:docMk/>
          <pc:sldMk cId="1257275073" sldId="267"/>
        </pc:sldMkLst>
        <pc:spChg chg="add mod">
          <ac:chgData name="Hazel Oviya" userId="424219db81705ce7" providerId="LiveId" clId="{9D1F2B38-7911-49BE-8659-8907CE7600F4}" dt="2025-04-03T13:44:57.920" v="62" actId="255"/>
          <ac:spMkLst>
            <pc:docMk/>
            <pc:sldMk cId="1257275073" sldId="267"/>
            <ac:spMk id="2" creationId="{33E274B8-8A88-4455-9F72-2EF6D2AD7BA3}"/>
          </ac:spMkLst>
        </pc:spChg>
        <pc:spChg chg="add mod">
          <ac:chgData name="Hazel Oviya" userId="424219db81705ce7" providerId="LiveId" clId="{9D1F2B38-7911-49BE-8659-8907CE7600F4}" dt="2025-04-03T13:46:24.833" v="84" actId="255"/>
          <ac:spMkLst>
            <pc:docMk/>
            <pc:sldMk cId="1257275073" sldId="267"/>
            <ac:spMk id="3" creationId="{CF5A3032-11E9-4964-981A-A30FDF937DFD}"/>
          </ac:spMkLst>
        </pc:spChg>
        <pc:spChg chg="add mod">
          <ac:chgData name="Hazel Oviya" userId="424219db81705ce7" providerId="LiveId" clId="{9D1F2B38-7911-49BE-8659-8907CE7600F4}" dt="2025-04-03T14:24:56.697" v="731" actId="20577"/>
          <ac:spMkLst>
            <pc:docMk/>
            <pc:sldMk cId="1257275073" sldId="267"/>
            <ac:spMk id="4" creationId="{729E304E-2831-4AA4-9329-1925CC41BC95}"/>
          </ac:spMkLst>
        </pc:spChg>
        <pc:spChg chg="add del mod">
          <ac:chgData name="Hazel Oviya" userId="424219db81705ce7" providerId="LiveId" clId="{9D1F2B38-7911-49BE-8659-8907CE7600F4}" dt="2025-04-03T13:49:24.097" v="109"/>
          <ac:spMkLst>
            <pc:docMk/>
            <pc:sldMk cId="1257275073" sldId="267"/>
            <ac:spMk id="5" creationId="{FD9F8990-3A00-4A33-AAF3-C2FB81C5E076}"/>
          </ac:spMkLst>
        </pc:spChg>
      </pc:sldChg>
      <pc:sldChg chg="addSp delSp modSp new mod">
        <pc:chgData name="Hazel Oviya" userId="424219db81705ce7" providerId="LiveId" clId="{9D1F2B38-7911-49BE-8659-8907CE7600F4}" dt="2025-04-03T14:28:31.077" v="747" actId="1076"/>
        <pc:sldMkLst>
          <pc:docMk/>
          <pc:sldMk cId="4178999625" sldId="268"/>
        </pc:sldMkLst>
        <pc:spChg chg="add mod">
          <ac:chgData name="Hazel Oviya" userId="424219db81705ce7" providerId="LiveId" clId="{9D1F2B38-7911-49BE-8659-8907CE7600F4}" dt="2025-04-03T14:28:31.077" v="747" actId="1076"/>
          <ac:spMkLst>
            <pc:docMk/>
            <pc:sldMk cId="4178999625" sldId="268"/>
            <ac:spMk id="2" creationId="{14E43928-399C-4682-A783-2CB36434469D}"/>
          </ac:spMkLst>
        </pc:spChg>
        <pc:spChg chg="add del mod">
          <ac:chgData name="Hazel Oviya" userId="424219db81705ce7" providerId="LiveId" clId="{9D1F2B38-7911-49BE-8659-8907CE7600F4}" dt="2025-04-03T14:02:16.453" v="435"/>
          <ac:spMkLst>
            <pc:docMk/>
            <pc:sldMk cId="4178999625" sldId="268"/>
            <ac:spMk id="3" creationId="{BF73EFC1-B0C5-49B4-B759-000801A3F4C9}"/>
          </ac:spMkLst>
        </pc:spChg>
        <pc:spChg chg="add del mod">
          <ac:chgData name="Hazel Oviya" userId="424219db81705ce7" providerId="LiveId" clId="{9D1F2B38-7911-49BE-8659-8907CE7600F4}" dt="2025-04-03T14:03:56.800" v="455"/>
          <ac:spMkLst>
            <pc:docMk/>
            <pc:sldMk cId="4178999625" sldId="268"/>
            <ac:spMk id="4" creationId="{B2DED725-EBA3-4098-8187-AC15FAE7D4C3}"/>
          </ac:spMkLst>
        </pc:spChg>
        <pc:spChg chg="add mod">
          <ac:chgData name="Hazel Oviya" userId="424219db81705ce7" providerId="LiveId" clId="{9D1F2B38-7911-49BE-8659-8907CE7600F4}" dt="2025-04-03T14:03:51.032" v="451"/>
          <ac:spMkLst>
            <pc:docMk/>
            <pc:sldMk cId="4178999625" sldId="268"/>
            <ac:spMk id="5" creationId="{752B307A-8C7C-4E06-8BB6-B111235B013B}"/>
          </ac:spMkLst>
        </pc:spChg>
        <pc:spChg chg="add mod">
          <ac:chgData name="Hazel Oviya" userId="424219db81705ce7" providerId="LiveId" clId="{9D1F2B38-7911-49BE-8659-8907CE7600F4}" dt="2025-04-03T14:03:55.731" v="453" actId="1076"/>
          <ac:spMkLst>
            <pc:docMk/>
            <pc:sldMk cId="4178999625" sldId="268"/>
            <ac:spMk id="6" creationId="{B34F13A4-C6C0-4D72-9090-784BD8EAB97B}"/>
          </ac:spMkLst>
        </pc:spChg>
        <pc:spChg chg="add mod">
          <ac:chgData name="Hazel Oviya" userId="424219db81705ce7" providerId="LiveId" clId="{9D1F2B38-7911-49BE-8659-8907CE7600F4}" dt="2025-04-03T14:18:26.932" v="640" actId="1076"/>
          <ac:spMkLst>
            <pc:docMk/>
            <pc:sldMk cId="4178999625" sldId="268"/>
            <ac:spMk id="7" creationId="{03B28360-A261-4A0E-81C0-DD8E421C7A20}"/>
          </ac:spMkLst>
        </pc:spChg>
        <pc:cxnChg chg="add mod">
          <ac:chgData name="Hazel Oviya" userId="424219db81705ce7" providerId="LiveId" clId="{9D1F2B38-7911-49BE-8659-8907CE7600F4}" dt="2025-04-03T14:28:26.587" v="746" actId="1076"/>
          <ac:cxnSpMkLst>
            <pc:docMk/>
            <pc:sldMk cId="4178999625" sldId="268"/>
            <ac:cxnSpMk id="4" creationId="{D918DBA2-8E6A-4950-8FC6-A28665EA8E94}"/>
          </ac:cxnSpMkLst>
        </pc:cxnChg>
      </pc:sldChg>
      <pc:sldChg chg="addSp modSp new ord">
        <pc:chgData name="Hazel Oviya" userId="424219db81705ce7" providerId="LiveId" clId="{9D1F2B38-7911-49BE-8659-8907CE7600F4}" dt="2025-04-03T14:26:14.814" v="742"/>
        <pc:sldMkLst>
          <pc:docMk/>
          <pc:sldMk cId="4074653103" sldId="269"/>
        </pc:sldMkLst>
        <pc:picChg chg="add mod">
          <ac:chgData name="Hazel Oviya" userId="424219db81705ce7" providerId="LiveId" clId="{9D1F2B38-7911-49BE-8659-8907CE7600F4}" dt="2025-04-03T14:23:49.367" v="705" actId="1076"/>
          <ac:picMkLst>
            <pc:docMk/>
            <pc:sldMk cId="4074653103" sldId="269"/>
            <ac:picMk id="2050" creationId="{B2B08155-2058-41FE-A272-B8EBEB8985C6}"/>
          </ac:picMkLst>
        </pc:picChg>
      </pc:sldChg>
      <pc:sldChg chg="addSp modSp new mod ord">
        <pc:chgData name="Hazel Oviya" userId="424219db81705ce7" providerId="LiveId" clId="{9D1F2B38-7911-49BE-8659-8907CE7600F4}" dt="2025-04-03T14:26:11.707" v="740"/>
        <pc:sldMkLst>
          <pc:docMk/>
          <pc:sldMk cId="1790891601" sldId="270"/>
        </pc:sldMkLst>
        <pc:spChg chg="add mod">
          <ac:chgData name="Hazel Oviya" userId="424219db81705ce7" providerId="LiveId" clId="{9D1F2B38-7911-49BE-8659-8907CE7600F4}" dt="2025-04-03T14:22:17.918" v="693" actId="1076"/>
          <ac:spMkLst>
            <pc:docMk/>
            <pc:sldMk cId="1790891601" sldId="270"/>
            <ac:spMk id="2" creationId="{5E5C905F-DE21-4050-B0E0-5783A88294C5}"/>
          </ac:spMkLst>
        </pc:spChg>
        <pc:picChg chg="add mod">
          <ac:chgData name="Hazel Oviya" userId="424219db81705ce7" providerId="LiveId" clId="{9D1F2B38-7911-49BE-8659-8907CE7600F4}" dt="2025-04-03T14:22:14.134" v="692" actId="1076"/>
          <ac:picMkLst>
            <pc:docMk/>
            <pc:sldMk cId="1790891601" sldId="270"/>
            <ac:picMk id="1026" creationId="{20CA22BC-6962-48F2-9106-DE4DB3B2A345}"/>
          </ac:picMkLst>
        </pc:picChg>
        <pc:cxnChg chg="add mod">
          <ac:chgData name="Hazel Oviya" userId="424219db81705ce7" providerId="LiveId" clId="{9D1F2B38-7911-49BE-8659-8907CE7600F4}" dt="2025-04-03T14:22:34.088" v="695" actId="13822"/>
          <ac:cxnSpMkLst>
            <pc:docMk/>
            <pc:sldMk cId="1790891601" sldId="270"/>
            <ac:cxnSpMk id="4" creationId="{13513D7C-5F5D-412A-B75E-1E3CFD9051E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274B8-8A88-4455-9F72-2EF6D2AD7BA3}"/>
              </a:ext>
            </a:extLst>
          </p:cNvPr>
          <p:cNvSpPr txBox="1"/>
          <p:nvPr/>
        </p:nvSpPr>
        <p:spPr>
          <a:xfrm>
            <a:off x="885524" y="394636"/>
            <a:ext cx="1063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VALLIAMMAL COLLAGE FOR WOMEN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A3032-11E9-4964-981A-A30FDF937DFD}"/>
              </a:ext>
            </a:extLst>
          </p:cNvPr>
          <p:cNvSpPr txBox="1"/>
          <p:nvPr/>
        </p:nvSpPr>
        <p:spPr>
          <a:xfrm>
            <a:off x="3426593" y="1280160"/>
            <a:ext cx="526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FITFLIX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E304E-2831-4AA4-9329-1925CC41BC95}"/>
              </a:ext>
            </a:extLst>
          </p:cNvPr>
          <p:cNvSpPr txBox="1"/>
          <p:nvPr/>
        </p:nvSpPr>
        <p:spPr>
          <a:xfrm>
            <a:off x="1732547" y="2042573"/>
            <a:ext cx="9452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: SWTID1741248771149816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:  OVIYA S	(oviyas22cs055@gmail.com)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PAVITHRA J	  :  pavithraj22cs056@gmail.com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PONNAMMAL R  :  ponnammalr39@gmail.com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PINDI ANUSHA    :  pindianusha22cs057@gmail.com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27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C905F-DE21-4050-B0E0-5783A88294C5}"/>
              </a:ext>
            </a:extLst>
          </p:cNvPr>
          <p:cNvSpPr txBox="1"/>
          <p:nvPr/>
        </p:nvSpPr>
        <p:spPr>
          <a:xfrm>
            <a:off x="1114925" y="423512"/>
            <a:ext cx="996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CA22BC-6962-48F2-9106-DE4DB3B2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7" y="1780674"/>
            <a:ext cx="9621325" cy="41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513D7C-5F5D-412A-B75E-1E3CFD9051EB}"/>
              </a:ext>
            </a:extLst>
          </p:cNvPr>
          <p:cNvCxnSpPr/>
          <p:nvPr/>
        </p:nvCxnSpPr>
        <p:spPr>
          <a:xfrm>
            <a:off x="933651" y="1068404"/>
            <a:ext cx="104337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B08155-2058-41FE-A272-B8EBEB89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4261"/>
            <a:ext cx="8723747" cy="53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C9CE3-7416-4047-A346-6949DB890ADC}"/>
              </a:ext>
            </a:extLst>
          </p:cNvPr>
          <p:cNvSpPr txBox="1"/>
          <p:nvPr/>
        </p:nvSpPr>
        <p:spPr>
          <a:xfrm>
            <a:off x="1241659" y="433136"/>
            <a:ext cx="1013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7CDE6-B7B7-404A-81C6-88B3C423E047}"/>
              </a:ext>
            </a:extLst>
          </p:cNvPr>
          <p:cNvSpPr txBox="1"/>
          <p:nvPr/>
        </p:nvSpPr>
        <p:spPr>
          <a:xfrm>
            <a:off x="1078029" y="1694046"/>
            <a:ext cx="1029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Motivation – Encourages users to connect, share, and stay inspired on their fitness journey.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of Technology &amp; Fitness – Combining innovation with established exercise principles for an enhanced fitness experience.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 Healthier Lifestyle – 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future of fitness exploration, making workouts accessible, engaging, and effective.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4C9F6D-E524-425C-A82C-A731635F2BF1}"/>
              </a:ext>
            </a:extLst>
          </p:cNvPr>
          <p:cNvCxnSpPr>
            <a:cxnSpLocks/>
          </p:cNvCxnSpPr>
          <p:nvPr/>
        </p:nvCxnSpPr>
        <p:spPr>
          <a:xfrm>
            <a:off x="789272" y="1145406"/>
            <a:ext cx="105877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CAB2C-2831-4D2F-B14A-359526558738}"/>
              </a:ext>
            </a:extLst>
          </p:cNvPr>
          <p:cNvSpPr txBox="1"/>
          <p:nvPr/>
        </p:nvSpPr>
        <p:spPr>
          <a:xfrm>
            <a:off x="1020278" y="567891"/>
            <a:ext cx="1008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E42A2-AC83-4F10-BF09-1BE1908A3245}"/>
              </a:ext>
            </a:extLst>
          </p:cNvPr>
          <p:cNvSpPr txBox="1"/>
          <p:nvPr/>
        </p:nvSpPr>
        <p:spPr>
          <a:xfrm>
            <a:off x="837399" y="1617044"/>
            <a:ext cx="1061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just a fitness app—it’s a revolutionary platform that transforms the way individuals engage with exercise. By seamlessly blending technology with the principles of fitness, 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explore, customize, and share their workout experiences like never before. As we continue to evolve, 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committed to innovation, fostering a space where fitness is not just a routine but a shared journey of growth, motivation, and well-being. Join us and be part of the future of fitness exploration—where every tap brings you closer to a healthier, stronger you!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317E3D-9D85-4D76-9053-D7E71CDEA91A}"/>
              </a:ext>
            </a:extLst>
          </p:cNvPr>
          <p:cNvCxnSpPr/>
          <p:nvPr/>
        </p:nvCxnSpPr>
        <p:spPr>
          <a:xfrm>
            <a:off x="984985" y="1299410"/>
            <a:ext cx="1022202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9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88AD4-7006-4B22-A413-617FAB76BC17}"/>
              </a:ext>
            </a:extLst>
          </p:cNvPr>
          <p:cNvSpPr txBox="1"/>
          <p:nvPr/>
        </p:nvSpPr>
        <p:spPr>
          <a:xfrm>
            <a:off x="1395663" y="2375068"/>
            <a:ext cx="9750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ookman Old Style" panose="02050604050505020204" pitchFamily="18" charset="0"/>
              </a:rPr>
              <a:t>THANK YOU </a:t>
            </a:r>
            <a:endParaRPr lang="en-IN" sz="8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43928-399C-4682-A783-2CB36434469D}"/>
              </a:ext>
            </a:extLst>
          </p:cNvPr>
          <p:cNvSpPr txBox="1"/>
          <p:nvPr/>
        </p:nvSpPr>
        <p:spPr>
          <a:xfrm>
            <a:off x="1836420" y="603545"/>
            <a:ext cx="896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THE PROJECT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B307A-8C7C-4E06-8BB6-B111235B013B}"/>
              </a:ext>
            </a:extLst>
          </p:cNvPr>
          <p:cNvSpPr txBox="1"/>
          <p:nvPr/>
        </p:nvSpPr>
        <p:spPr>
          <a:xfrm>
            <a:off x="1644316" y="1798320"/>
            <a:ext cx="9326880" cy="117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F13A4-C6C0-4D72-9090-784BD8EAB97B}"/>
              </a:ext>
            </a:extLst>
          </p:cNvPr>
          <p:cNvSpPr txBox="1"/>
          <p:nvPr/>
        </p:nvSpPr>
        <p:spPr>
          <a:xfrm>
            <a:off x="1568116" y="1722120"/>
            <a:ext cx="9326880" cy="117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28360-A261-4A0E-81C0-DD8E421C7A20}"/>
              </a:ext>
            </a:extLst>
          </p:cNvPr>
          <p:cNvSpPr txBox="1"/>
          <p:nvPr/>
        </p:nvSpPr>
        <p:spPr>
          <a:xfrm>
            <a:off x="1817972" y="1951672"/>
            <a:ext cx="89795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OVIYA 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-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Module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J	           -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API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PONNAMMAL R    -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PINDI ANUSHA      -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Backend/API Handling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18DBA2-8E6A-4950-8FC6-A28665EA8E94}"/>
              </a:ext>
            </a:extLst>
          </p:cNvPr>
          <p:cNvCxnSpPr>
            <a:cxnSpLocks/>
          </p:cNvCxnSpPr>
          <p:nvPr/>
        </p:nvCxnSpPr>
        <p:spPr>
          <a:xfrm>
            <a:off x="1004236" y="1315494"/>
            <a:ext cx="1060704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93264-75DA-4F47-AE28-2AAC0E320272}"/>
              </a:ext>
            </a:extLst>
          </p:cNvPr>
          <p:cNvSpPr txBox="1"/>
          <p:nvPr/>
        </p:nvSpPr>
        <p:spPr>
          <a:xfrm>
            <a:off x="914400" y="336884"/>
            <a:ext cx="1027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E3358-EE70-4EA3-B399-B2D0031AE374}"/>
              </a:ext>
            </a:extLst>
          </p:cNvPr>
          <p:cNvSpPr txBox="1"/>
          <p:nvPr/>
        </p:nvSpPr>
        <p:spPr>
          <a:xfrm>
            <a:off x="1430955" y="1520791"/>
            <a:ext cx="9984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 fitness app designed to transform exercise engagement.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 intuitive user experience and a feature-rich platform.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Fitness enthusiasts and workout professionals.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fitness platform providing structured exercise guidance based on body parts and equipment.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6C58B6-8841-44BA-92CE-FBB8E710B637}"/>
              </a:ext>
            </a:extLst>
          </p:cNvPr>
          <p:cNvCxnSpPr>
            <a:cxnSpLocks/>
          </p:cNvCxnSpPr>
          <p:nvPr/>
        </p:nvCxnSpPr>
        <p:spPr>
          <a:xfrm>
            <a:off x="548640" y="1098718"/>
            <a:ext cx="1104980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5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13948-D032-4D83-B4E7-152EEF1877D3}"/>
              </a:ext>
            </a:extLst>
          </p:cNvPr>
          <p:cNvSpPr txBox="1"/>
          <p:nvPr/>
        </p:nvSpPr>
        <p:spPr>
          <a:xfrm>
            <a:off x="1145406" y="462013"/>
            <a:ext cx="1001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C7A26-5B04-45C8-B4A8-5E942138F01F}"/>
              </a:ext>
            </a:extLst>
          </p:cNvPr>
          <p:cNvSpPr txBox="1"/>
          <p:nvPr/>
        </p:nvSpPr>
        <p:spPr>
          <a:xfrm>
            <a:off x="1145406" y="1559293"/>
            <a:ext cx="102894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to find structured, easy-to-follow workout plans.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resources are scattered, unstructured, or behind paywalls.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user-friendly fitness solution with categorized workouts.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fitness apps focus on solo workouts, missing collaborative and social features.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4FC0EF-52D9-44AF-A9E6-383C72954BAA}"/>
              </a:ext>
            </a:extLst>
          </p:cNvPr>
          <p:cNvCxnSpPr/>
          <p:nvPr/>
        </p:nvCxnSpPr>
        <p:spPr>
          <a:xfrm>
            <a:off x="604787" y="1155031"/>
            <a:ext cx="109824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3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D12DB-D9D9-47C0-AC26-3589780FC5BF}"/>
              </a:ext>
            </a:extLst>
          </p:cNvPr>
          <p:cNvSpPr txBox="1"/>
          <p:nvPr/>
        </p:nvSpPr>
        <p:spPr>
          <a:xfrm>
            <a:off x="984985" y="413886"/>
            <a:ext cx="1022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7802D-2687-44A5-A57B-2D7C8B9EBB20}"/>
              </a:ext>
            </a:extLst>
          </p:cNvPr>
          <p:cNvSpPr txBox="1"/>
          <p:nvPr/>
        </p:nvSpPr>
        <p:spPr>
          <a:xfrm>
            <a:off x="1158240" y="1568917"/>
            <a:ext cx="10132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React.js-based web application for discovering exercises.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structured access to categorized workouts.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retrieval 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ExerciseDB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for seamless user experience.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features to help users easily discover workouts.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70170-9D85-453F-8441-286473443BAD}"/>
              </a:ext>
            </a:extLst>
          </p:cNvPr>
          <p:cNvCxnSpPr/>
          <p:nvPr/>
        </p:nvCxnSpPr>
        <p:spPr>
          <a:xfrm>
            <a:off x="887128" y="1162290"/>
            <a:ext cx="1067441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9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58E0-0DE8-4B5E-A766-789871104098}"/>
              </a:ext>
            </a:extLst>
          </p:cNvPr>
          <p:cNvSpPr txBox="1"/>
          <p:nvPr/>
        </p:nvSpPr>
        <p:spPr>
          <a:xfrm>
            <a:off x="917608" y="567890"/>
            <a:ext cx="1035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4162D-A0CA-4869-87A0-77D13AB6F560}"/>
              </a:ext>
            </a:extLst>
          </p:cNvPr>
          <p:cNvSpPr txBox="1"/>
          <p:nvPr/>
        </p:nvSpPr>
        <p:spPr>
          <a:xfrm>
            <a:off x="1020277" y="1511166"/>
            <a:ext cx="10254113" cy="36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overarching aim of SB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Fitzz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offer an accessible platform tailored for individuals passionate about fitness, exercise, and holistic well-being. Our key objectives are as follows: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1.User-Friendly Experience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2.Comprehensive Exercise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3.ManagementTechnology Stack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2BB5D2-4FCD-4AF4-887D-54244EEE92F3}"/>
              </a:ext>
            </a:extLst>
          </p:cNvPr>
          <p:cNvCxnSpPr/>
          <p:nvPr/>
        </p:nvCxnSpPr>
        <p:spPr>
          <a:xfrm>
            <a:off x="667351" y="1241659"/>
            <a:ext cx="108572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5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373E0-54F3-448B-A45C-A43A1A0E3D96}"/>
              </a:ext>
            </a:extLst>
          </p:cNvPr>
          <p:cNvSpPr txBox="1"/>
          <p:nvPr/>
        </p:nvSpPr>
        <p:spPr>
          <a:xfrm>
            <a:off x="936859" y="539016"/>
            <a:ext cx="10318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DCCB0-6126-4C55-9317-60FE1E53F21C}"/>
              </a:ext>
            </a:extLst>
          </p:cNvPr>
          <p:cNvSpPr txBox="1"/>
          <p:nvPr/>
        </p:nvSpPr>
        <p:spPr>
          <a:xfrm>
            <a:off x="1722921" y="1684422"/>
            <a:ext cx="99621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React.js, CSS, React Fa Icons.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API: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ExerciseDB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RapidAPI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HTTPS, API Key Authentication.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Backend/API Handling: JavaScript,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D0D7E6-E7E4-4D9C-89F9-56D57CEB374F}"/>
              </a:ext>
            </a:extLst>
          </p:cNvPr>
          <p:cNvCxnSpPr>
            <a:cxnSpLocks/>
          </p:cNvCxnSpPr>
          <p:nvPr/>
        </p:nvCxnSpPr>
        <p:spPr>
          <a:xfrm>
            <a:off x="936859" y="1289785"/>
            <a:ext cx="1042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30E3E-BD35-45A6-86E3-E8475AF254C5}"/>
              </a:ext>
            </a:extLst>
          </p:cNvPr>
          <p:cNvSpPr txBox="1"/>
          <p:nvPr/>
        </p:nvSpPr>
        <p:spPr>
          <a:xfrm>
            <a:off x="885524" y="425878"/>
            <a:ext cx="106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AND PRIORITISATION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30ACF-F332-42F0-82A7-D53A9F83F251}"/>
              </a:ext>
            </a:extLst>
          </p:cNvPr>
          <p:cNvSpPr txBox="1"/>
          <p:nvPr/>
        </p:nvSpPr>
        <p:spPr>
          <a:xfrm>
            <a:off x="1299410" y="1588168"/>
            <a:ext cx="10433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exercises by body part (High Priority - Sprint 1).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by equipment (High Priority - Sprint 1).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detailed exercise info (High Priority - Sprint 1).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related YouTube videos (Low Priority - Sprint 2).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navigation (High Priority - Sprint 1).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62AC01-CAC2-4FAD-AE56-F1A72D5273DE}"/>
              </a:ext>
            </a:extLst>
          </p:cNvPr>
          <p:cNvCxnSpPr/>
          <p:nvPr/>
        </p:nvCxnSpPr>
        <p:spPr>
          <a:xfrm>
            <a:off x="904775" y="1203158"/>
            <a:ext cx="105877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7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8996D9-D542-4EF4-98C1-D21E7AF2D0BF}"/>
              </a:ext>
            </a:extLst>
          </p:cNvPr>
          <p:cNvSpPr txBox="1"/>
          <p:nvPr/>
        </p:nvSpPr>
        <p:spPr>
          <a:xfrm>
            <a:off x="951296" y="519765"/>
            <a:ext cx="1053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 AND UNIQUENESS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B6C4-7ADB-466A-8F10-D0C8CE5EDC51}"/>
              </a:ext>
            </a:extLst>
          </p:cNvPr>
          <p:cNvSpPr txBox="1"/>
          <p:nvPr/>
        </p:nvSpPr>
        <p:spPr>
          <a:xfrm>
            <a:off x="1395664" y="1874728"/>
            <a:ext cx="102509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structured fitness guidance.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Exercise DB API.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and searchable workouts.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responsive UI for enhanced user experience.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4D81B4-168F-46DF-B6F4-72477E548352}"/>
              </a:ext>
            </a:extLst>
          </p:cNvPr>
          <p:cNvCxnSpPr>
            <a:cxnSpLocks/>
          </p:cNvCxnSpPr>
          <p:nvPr/>
        </p:nvCxnSpPr>
        <p:spPr>
          <a:xfrm>
            <a:off x="1058779" y="1251285"/>
            <a:ext cx="1074179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27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595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VALLIAMMAL COLLEGE FOR WOMEN DEPARTMENT OF COMPUTER SCIENCE</dc:title>
  <dc:creator>Hazel Oviya</dc:creator>
  <cp:lastModifiedBy>Hazel Oviya</cp:lastModifiedBy>
  <cp:revision>5</cp:revision>
  <dcterms:created xsi:type="dcterms:W3CDTF">2025-04-03T05:11:38Z</dcterms:created>
  <dcterms:modified xsi:type="dcterms:W3CDTF">2025-04-03T14:28:44Z</dcterms:modified>
</cp:coreProperties>
</file>