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1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3" r:id="rId6"/>
    <p:sldId id="277" r:id="rId7"/>
    <p:sldId id="278" r:id="rId8"/>
    <p:sldId id="279" r:id="rId9"/>
    <p:sldId id="283" r:id="rId10"/>
    <p:sldId id="281" r:id="rId11"/>
    <p:sldId id="282" r:id="rId12"/>
    <p:sldId id="28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8"/>
            <p14:sldId id="259"/>
            <p14:sldId id="260"/>
          </p14:sldIdLst>
        </p14:section>
        <p14:section name="Group Member 1" id="{0860697E-8C4A-43F9-A7C0-C435911657B2}">
          <p14:sldIdLst>
            <p14:sldId id="263"/>
            <p14:sldId id="277"/>
            <p14:sldId id="278"/>
            <p14:sldId id="279"/>
            <p14:sldId id="283"/>
            <p14:sldId id="281"/>
            <p14:sldId id="282"/>
            <p14:sldId id="280"/>
          </p14:sldIdLst>
        </p14:section>
        <p14:section name="Group Member 2" id="{ED02CA79-8112-418E-8BC2-0FD9B68AECB3}">
          <p14:sldIdLst>
            <p14:sldId id="266"/>
          </p14:sldIdLst>
        </p14:section>
        <p14:section name="Group Member 3" id="{0DAD77B1-60C5-4EB2-933E-C56E97A5B2A7}">
          <p14:sldIdLst/>
        </p14:section>
        <p14:section name="General Closing" id="{4AB6C702-EE4D-4283-ACB0-770710E41AE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B693D-176C-7D97-6C75-903097E55251}" v="3" dt="2021-11-17T07:03:12.654"/>
    <p1510:client id="{0ACD0C7B-96C3-DBC0-9521-B3AE22BC9508}" v="656" dt="2021-11-17T02:07:17.587"/>
    <p1510:client id="{237D4573-4D00-0DE2-108F-A022F123AFA3}" v="12" dt="2021-11-16T18:37:18.103"/>
    <p1510:client id="{379AC458-CA3D-AAE2-A443-287706E6B6E8}" v="217" dt="2021-11-15T17:45:41.523"/>
    <p1510:client id="{3B17D48D-2B8C-A6D3-E641-E9586146728D}" v="84" dt="2021-11-16T18:11:31.994"/>
    <p1510:client id="{60EB6284-0FEB-1562-597F-C907A53C260E}" v="1" dt="2021-11-17T09:04:57.790"/>
    <p1510:client id="{6205488F-AE69-2D5A-4B04-36EE282FFEA3}" v="448" dt="2021-11-16T11:46:10.388"/>
    <p1510:client id="{7E47971E-70F6-4C7F-8DC1-25986B5FB5D6}" v="106" dt="2021-11-15T17:01:26.302"/>
    <p1510:client id="{8E5DF418-331B-D8AD-5595-C3E2EC3C1A34}" v="78" dt="2021-11-16T11:43:29.811"/>
    <p1510:client id="{98C77DD0-767C-0E84-BCB8-81972E872EB8}" v="87" dt="2021-11-17T08:28:21.626"/>
    <p1510:client id="{9F0160EC-A58C-F4E1-DD85-1362637B5752}" v="6" dt="2021-11-16T14:50:07.637"/>
    <p1510:client id="{A7CB80B7-9F2C-F383-0068-C5B704ABB36B}" v="114" dt="2021-11-19T05:52:33.690"/>
    <p1510:client id="{AECE5CBB-6541-281B-0BF8-B01AD35210CF}" v="464" dt="2021-11-17T05:49:33.580"/>
    <p1510:client id="{CFBC9034-6535-A88A-4164-B9972CD51742}" v="6" dt="2021-11-18T06:39:03.475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37617" autoAdjust="0"/>
  </p:normalViewPr>
  <p:slideViewPr>
    <p:cSldViewPr snapToGrid="0">
      <p:cViewPr varScale="1">
        <p:scale>
          <a:sx n="25" d="100"/>
          <a:sy n="25" d="100"/>
        </p:scale>
        <p:origin x="222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7FE02C-31CB-4604-9562-445506D1D24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656037D-7196-4CA7-AF71-51F21AF48D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Problem Statement</a:t>
          </a:r>
          <a:endParaRPr lang="en-US"/>
        </a:p>
      </dgm:t>
    </dgm:pt>
    <dgm:pt modelId="{E20A98FF-5CF8-4C92-BBCB-EC5AC321352D}" type="parTrans" cxnId="{CF9D4549-28B3-426C-A5D6-EC59A721479F}">
      <dgm:prSet/>
      <dgm:spPr/>
      <dgm:t>
        <a:bodyPr/>
        <a:lstStyle/>
        <a:p>
          <a:endParaRPr lang="en-US"/>
        </a:p>
      </dgm:t>
    </dgm:pt>
    <dgm:pt modelId="{00E86EB9-910B-4327-8439-BF7E8C5F40DD}" type="sibTrans" cxnId="{CF9D4549-28B3-426C-A5D6-EC59A721479F}">
      <dgm:prSet/>
      <dgm:spPr/>
      <dgm:t>
        <a:bodyPr/>
        <a:lstStyle/>
        <a:p>
          <a:endParaRPr lang="en-US"/>
        </a:p>
      </dgm:t>
    </dgm:pt>
    <dgm:pt modelId="{907C1898-7C13-422C-87A0-CA90D4D1127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Project Methodology</a:t>
          </a:r>
          <a:endParaRPr lang="en-US"/>
        </a:p>
      </dgm:t>
    </dgm:pt>
    <dgm:pt modelId="{FAD29BB5-A332-4C24-BB3A-29D3D18C849A}" type="parTrans" cxnId="{49EFC2A5-D22F-464C-96D8-D18C55428787}">
      <dgm:prSet/>
      <dgm:spPr/>
      <dgm:t>
        <a:bodyPr/>
        <a:lstStyle/>
        <a:p>
          <a:endParaRPr lang="en-US"/>
        </a:p>
      </dgm:t>
    </dgm:pt>
    <dgm:pt modelId="{CB69354E-4B2E-4807-8F4B-BDCB104C9D40}" type="sibTrans" cxnId="{49EFC2A5-D22F-464C-96D8-D18C55428787}">
      <dgm:prSet/>
      <dgm:spPr/>
      <dgm:t>
        <a:bodyPr/>
        <a:lstStyle/>
        <a:p>
          <a:endParaRPr lang="en-US"/>
        </a:p>
      </dgm:t>
    </dgm:pt>
    <dgm:pt modelId="{8100F34A-557C-46DA-8F4A-0E847E2C1B7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Research drilldown</a:t>
          </a:r>
          <a:endParaRPr lang="en-US"/>
        </a:p>
      </dgm:t>
    </dgm:pt>
    <dgm:pt modelId="{12589F2C-FA92-4A19-BDF3-14E5A04A2401}" type="parTrans" cxnId="{49C7ECCC-04F6-4C0D-B29A-992886091A03}">
      <dgm:prSet/>
      <dgm:spPr/>
      <dgm:t>
        <a:bodyPr/>
        <a:lstStyle/>
        <a:p>
          <a:endParaRPr lang="en-US"/>
        </a:p>
      </dgm:t>
    </dgm:pt>
    <dgm:pt modelId="{53FC96C6-AE6A-4F21-BAE4-70A499B7588A}" type="sibTrans" cxnId="{49C7ECCC-04F6-4C0D-B29A-992886091A03}">
      <dgm:prSet/>
      <dgm:spPr/>
      <dgm:t>
        <a:bodyPr/>
        <a:lstStyle/>
        <a:p>
          <a:endParaRPr lang="en-US"/>
        </a:p>
      </dgm:t>
    </dgm:pt>
    <dgm:pt modelId="{B2B688A0-F9D6-4A47-9BD6-6DBFE04C4DD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Conclusion</a:t>
          </a:r>
          <a:endParaRPr lang="en-US"/>
        </a:p>
      </dgm:t>
    </dgm:pt>
    <dgm:pt modelId="{FE2926D3-D239-42A8-A298-3ECB0E800533}" type="parTrans" cxnId="{F7740F6F-4310-413A-B6FA-0CD54179DB6A}">
      <dgm:prSet/>
      <dgm:spPr/>
      <dgm:t>
        <a:bodyPr/>
        <a:lstStyle/>
        <a:p>
          <a:endParaRPr lang="en-US"/>
        </a:p>
      </dgm:t>
    </dgm:pt>
    <dgm:pt modelId="{46D2E0EB-4BA3-4629-9706-385C53E161E3}" type="sibTrans" cxnId="{F7740F6F-4310-413A-B6FA-0CD54179DB6A}">
      <dgm:prSet/>
      <dgm:spPr/>
      <dgm:t>
        <a:bodyPr/>
        <a:lstStyle/>
        <a:p>
          <a:endParaRPr lang="en-US"/>
        </a:p>
      </dgm:t>
    </dgm:pt>
    <dgm:pt modelId="{F8A457D5-A314-44ED-B479-22B5B6F1CF73}" type="pres">
      <dgm:prSet presAssocID="{317FE02C-31CB-4604-9562-445506D1D24C}" presName="root" presStyleCnt="0">
        <dgm:presLayoutVars>
          <dgm:dir/>
          <dgm:resizeHandles val="exact"/>
        </dgm:presLayoutVars>
      </dgm:prSet>
      <dgm:spPr/>
    </dgm:pt>
    <dgm:pt modelId="{2D2BA46B-78D1-4D28-B0B2-7F13A33EEFA0}" type="pres">
      <dgm:prSet presAssocID="{2656037D-7196-4CA7-AF71-51F21AF48D3D}" presName="compNode" presStyleCnt="0"/>
      <dgm:spPr/>
    </dgm:pt>
    <dgm:pt modelId="{27D00E5E-37C1-4633-85BE-B52956D74552}" type="pres">
      <dgm:prSet presAssocID="{2656037D-7196-4CA7-AF71-51F21AF48D3D}" presName="iconBgRect" presStyleLbl="bgShp" presStyleIdx="0" presStyleCnt="4"/>
      <dgm:spPr/>
    </dgm:pt>
    <dgm:pt modelId="{44063970-8A55-428E-A616-4774A096E6F3}" type="pres">
      <dgm:prSet presAssocID="{2656037D-7196-4CA7-AF71-51F21AF48D3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AA4B831-662B-4449-87D1-05620060145C}" type="pres">
      <dgm:prSet presAssocID="{2656037D-7196-4CA7-AF71-51F21AF48D3D}" presName="spaceRect" presStyleCnt="0"/>
      <dgm:spPr/>
    </dgm:pt>
    <dgm:pt modelId="{2A549863-C024-4694-87A5-AC2B0653BF04}" type="pres">
      <dgm:prSet presAssocID="{2656037D-7196-4CA7-AF71-51F21AF48D3D}" presName="textRect" presStyleLbl="revTx" presStyleIdx="0" presStyleCnt="4">
        <dgm:presLayoutVars>
          <dgm:chMax val="1"/>
          <dgm:chPref val="1"/>
        </dgm:presLayoutVars>
      </dgm:prSet>
      <dgm:spPr/>
    </dgm:pt>
    <dgm:pt modelId="{861E583F-C283-42B2-A1C8-57B5D1F648DD}" type="pres">
      <dgm:prSet presAssocID="{00E86EB9-910B-4327-8439-BF7E8C5F40DD}" presName="sibTrans" presStyleCnt="0"/>
      <dgm:spPr/>
    </dgm:pt>
    <dgm:pt modelId="{5213037E-7273-4D63-B938-FE76475E709A}" type="pres">
      <dgm:prSet presAssocID="{907C1898-7C13-422C-87A0-CA90D4D1127E}" presName="compNode" presStyleCnt="0"/>
      <dgm:spPr/>
    </dgm:pt>
    <dgm:pt modelId="{B236D5C4-B77B-4515-ACAE-C2320A3D83AD}" type="pres">
      <dgm:prSet presAssocID="{907C1898-7C13-422C-87A0-CA90D4D1127E}" presName="iconBgRect" presStyleLbl="bgShp" presStyleIdx="1" presStyleCnt="4"/>
      <dgm:spPr/>
    </dgm:pt>
    <dgm:pt modelId="{BDBA547D-2F1F-4C4C-A52C-737A8BEA4C62}" type="pres">
      <dgm:prSet presAssocID="{907C1898-7C13-422C-87A0-CA90D4D1127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4208AD3-150B-404F-B7A3-5256D4D07CB2}" type="pres">
      <dgm:prSet presAssocID="{907C1898-7C13-422C-87A0-CA90D4D1127E}" presName="spaceRect" presStyleCnt="0"/>
      <dgm:spPr/>
    </dgm:pt>
    <dgm:pt modelId="{9870FFA9-7B41-47AF-9205-861720955CC0}" type="pres">
      <dgm:prSet presAssocID="{907C1898-7C13-422C-87A0-CA90D4D1127E}" presName="textRect" presStyleLbl="revTx" presStyleIdx="1" presStyleCnt="4">
        <dgm:presLayoutVars>
          <dgm:chMax val="1"/>
          <dgm:chPref val="1"/>
        </dgm:presLayoutVars>
      </dgm:prSet>
      <dgm:spPr/>
    </dgm:pt>
    <dgm:pt modelId="{B223C9F6-00EF-415A-8687-D35DA526F984}" type="pres">
      <dgm:prSet presAssocID="{CB69354E-4B2E-4807-8F4B-BDCB104C9D40}" presName="sibTrans" presStyleCnt="0"/>
      <dgm:spPr/>
    </dgm:pt>
    <dgm:pt modelId="{72AF09D3-A12A-4B33-8CC2-BBA278A0B0E6}" type="pres">
      <dgm:prSet presAssocID="{8100F34A-557C-46DA-8F4A-0E847E2C1B71}" presName="compNode" presStyleCnt="0"/>
      <dgm:spPr/>
    </dgm:pt>
    <dgm:pt modelId="{EECD3623-6721-47D9-AB21-7E9E2F2665D9}" type="pres">
      <dgm:prSet presAssocID="{8100F34A-557C-46DA-8F4A-0E847E2C1B71}" presName="iconBgRect" presStyleLbl="bgShp" presStyleIdx="2" presStyleCnt="4"/>
      <dgm:spPr/>
    </dgm:pt>
    <dgm:pt modelId="{E3687837-A634-414C-825E-BADCF6D20736}" type="pres">
      <dgm:prSet presAssocID="{8100F34A-557C-46DA-8F4A-0E847E2C1B7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5DCEF1C-DAE6-4743-AFCD-05035E566C0A}" type="pres">
      <dgm:prSet presAssocID="{8100F34A-557C-46DA-8F4A-0E847E2C1B71}" presName="spaceRect" presStyleCnt="0"/>
      <dgm:spPr/>
    </dgm:pt>
    <dgm:pt modelId="{52548EB3-46EA-4D2E-ACCF-F8026DD51504}" type="pres">
      <dgm:prSet presAssocID="{8100F34A-557C-46DA-8F4A-0E847E2C1B71}" presName="textRect" presStyleLbl="revTx" presStyleIdx="2" presStyleCnt="4">
        <dgm:presLayoutVars>
          <dgm:chMax val="1"/>
          <dgm:chPref val="1"/>
        </dgm:presLayoutVars>
      </dgm:prSet>
      <dgm:spPr/>
    </dgm:pt>
    <dgm:pt modelId="{B6A2A5A4-98E0-45A0-B938-3A0D3F61440C}" type="pres">
      <dgm:prSet presAssocID="{53FC96C6-AE6A-4F21-BAE4-70A499B7588A}" presName="sibTrans" presStyleCnt="0"/>
      <dgm:spPr/>
    </dgm:pt>
    <dgm:pt modelId="{50B008AC-62C3-4955-8C64-F862E857A0A0}" type="pres">
      <dgm:prSet presAssocID="{B2B688A0-F9D6-4A47-9BD6-6DBFE04C4DDD}" presName="compNode" presStyleCnt="0"/>
      <dgm:spPr/>
    </dgm:pt>
    <dgm:pt modelId="{2F5B83C6-A3AB-408F-A7C0-851C38FD41F1}" type="pres">
      <dgm:prSet presAssocID="{B2B688A0-F9D6-4A47-9BD6-6DBFE04C4DDD}" presName="iconBgRect" presStyleLbl="bgShp" presStyleIdx="3" presStyleCnt="4"/>
      <dgm:spPr/>
    </dgm:pt>
    <dgm:pt modelId="{D1EA9E3F-970A-4BDF-9F8B-CC227FA8F8AE}" type="pres">
      <dgm:prSet presAssocID="{B2B688A0-F9D6-4A47-9BD6-6DBFE04C4D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740949A3-AD36-4135-9883-899D77322570}" type="pres">
      <dgm:prSet presAssocID="{B2B688A0-F9D6-4A47-9BD6-6DBFE04C4DDD}" presName="spaceRect" presStyleCnt="0"/>
      <dgm:spPr/>
    </dgm:pt>
    <dgm:pt modelId="{B743A0F5-3F9F-441E-B736-94F71FB00D1A}" type="pres">
      <dgm:prSet presAssocID="{B2B688A0-F9D6-4A47-9BD6-6DBFE04C4DD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16F763A-C34B-40A7-AADF-39503F8D07FE}" type="presOf" srcId="{317FE02C-31CB-4604-9562-445506D1D24C}" destId="{F8A457D5-A314-44ED-B479-22B5B6F1CF73}" srcOrd="0" destOrd="0" presId="urn:microsoft.com/office/officeart/2018/5/layout/IconCircleLabelList"/>
    <dgm:cxn modelId="{CF9D4549-28B3-426C-A5D6-EC59A721479F}" srcId="{317FE02C-31CB-4604-9562-445506D1D24C}" destId="{2656037D-7196-4CA7-AF71-51F21AF48D3D}" srcOrd="0" destOrd="0" parTransId="{E20A98FF-5CF8-4C92-BBCB-EC5AC321352D}" sibTransId="{00E86EB9-910B-4327-8439-BF7E8C5F40DD}"/>
    <dgm:cxn modelId="{BCCDB26A-0DF1-4959-AD99-D53D97DAFEC9}" type="presOf" srcId="{2656037D-7196-4CA7-AF71-51F21AF48D3D}" destId="{2A549863-C024-4694-87A5-AC2B0653BF04}" srcOrd="0" destOrd="0" presId="urn:microsoft.com/office/officeart/2018/5/layout/IconCircleLabelList"/>
    <dgm:cxn modelId="{F7740F6F-4310-413A-B6FA-0CD54179DB6A}" srcId="{317FE02C-31CB-4604-9562-445506D1D24C}" destId="{B2B688A0-F9D6-4A47-9BD6-6DBFE04C4DDD}" srcOrd="3" destOrd="0" parTransId="{FE2926D3-D239-42A8-A298-3ECB0E800533}" sibTransId="{46D2E0EB-4BA3-4629-9706-385C53E161E3}"/>
    <dgm:cxn modelId="{46BF40A2-1C9F-4D34-B9C6-6E6E40B222E2}" type="presOf" srcId="{8100F34A-557C-46DA-8F4A-0E847E2C1B71}" destId="{52548EB3-46EA-4D2E-ACCF-F8026DD51504}" srcOrd="0" destOrd="0" presId="urn:microsoft.com/office/officeart/2018/5/layout/IconCircleLabelList"/>
    <dgm:cxn modelId="{49EFC2A5-D22F-464C-96D8-D18C55428787}" srcId="{317FE02C-31CB-4604-9562-445506D1D24C}" destId="{907C1898-7C13-422C-87A0-CA90D4D1127E}" srcOrd="1" destOrd="0" parTransId="{FAD29BB5-A332-4C24-BB3A-29D3D18C849A}" sibTransId="{CB69354E-4B2E-4807-8F4B-BDCB104C9D40}"/>
    <dgm:cxn modelId="{82C3DDAF-9535-48AA-ACA9-68798865AB2A}" type="presOf" srcId="{907C1898-7C13-422C-87A0-CA90D4D1127E}" destId="{9870FFA9-7B41-47AF-9205-861720955CC0}" srcOrd="0" destOrd="0" presId="urn:microsoft.com/office/officeart/2018/5/layout/IconCircleLabelList"/>
    <dgm:cxn modelId="{49C7ECCC-04F6-4C0D-B29A-992886091A03}" srcId="{317FE02C-31CB-4604-9562-445506D1D24C}" destId="{8100F34A-557C-46DA-8F4A-0E847E2C1B71}" srcOrd="2" destOrd="0" parTransId="{12589F2C-FA92-4A19-BDF3-14E5A04A2401}" sibTransId="{53FC96C6-AE6A-4F21-BAE4-70A499B7588A}"/>
    <dgm:cxn modelId="{E57133EA-24CB-4782-9F13-6CBB618019BD}" type="presOf" srcId="{B2B688A0-F9D6-4A47-9BD6-6DBFE04C4DDD}" destId="{B743A0F5-3F9F-441E-B736-94F71FB00D1A}" srcOrd="0" destOrd="0" presId="urn:microsoft.com/office/officeart/2018/5/layout/IconCircleLabelList"/>
    <dgm:cxn modelId="{925BDCBE-BEC1-41C1-B156-7B313F04BB94}" type="presParOf" srcId="{F8A457D5-A314-44ED-B479-22B5B6F1CF73}" destId="{2D2BA46B-78D1-4D28-B0B2-7F13A33EEFA0}" srcOrd="0" destOrd="0" presId="urn:microsoft.com/office/officeart/2018/5/layout/IconCircleLabelList"/>
    <dgm:cxn modelId="{4853B2D0-AFBF-4F97-9EB0-079ED435E1DA}" type="presParOf" srcId="{2D2BA46B-78D1-4D28-B0B2-7F13A33EEFA0}" destId="{27D00E5E-37C1-4633-85BE-B52956D74552}" srcOrd="0" destOrd="0" presId="urn:microsoft.com/office/officeart/2018/5/layout/IconCircleLabelList"/>
    <dgm:cxn modelId="{A5AFA588-CDAB-4DE3-8A4A-0CC0E1347F8C}" type="presParOf" srcId="{2D2BA46B-78D1-4D28-B0B2-7F13A33EEFA0}" destId="{44063970-8A55-428E-A616-4774A096E6F3}" srcOrd="1" destOrd="0" presId="urn:microsoft.com/office/officeart/2018/5/layout/IconCircleLabelList"/>
    <dgm:cxn modelId="{C1AB9693-FED9-43AD-A687-E0C8E3C7C2B5}" type="presParOf" srcId="{2D2BA46B-78D1-4D28-B0B2-7F13A33EEFA0}" destId="{3AA4B831-662B-4449-87D1-05620060145C}" srcOrd="2" destOrd="0" presId="urn:microsoft.com/office/officeart/2018/5/layout/IconCircleLabelList"/>
    <dgm:cxn modelId="{55D15099-6E2F-46A6-BED4-15D7A936CC92}" type="presParOf" srcId="{2D2BA46B-78D1-4D28-B0B2-7F13A33EEFA0}" destId="{2A549863-C024-4694-87A5-AC2B0653BF04}" srcOrd="3" destOrd="0" presId="urn:microsoft.com/office/officeart/2018/5/layout/IconCircleLabelList"/>
    <dgm:cxn modelId="{ADB1D10C-4CCC-459C-956C-ADFE2AC3D094}" type="presParOf" srcId="{F8A457D5-A314-44ED-B479-22B5B6F1CF73}" destId="{861E583F-C283-42B2-A1C8-57B5D1F648DD}" srcOrd="1" destOrd="0" presId="urn:microsoft.com/office/officeart/2018/5/layout/IconCircleLabelList"/>
    <dgm:cxn modelId="{D799EA81-A893-4699-8CC4-A64FCF0E0FCE}" type="presParOf" srcId="{F8A457D5-A314-44ED-B479-22B5B6F1CF73}" destId="{5213037E-7273-4D63-B938-FE76475E709A}" srcOrd="2" destOrd="0" presId="urn:microsoft.com/office/officeart/2018/5/layout/IconCircleLabelList"/>
    <dgm:cxn modelId="{3BEC4DCA-8694-4625-AECB-330A2CCC5085}" type="presParOf" srcId="{5213037E-7273-4D63-B938-FE76475E709A}" destId="{B236D5C4-B77B-4515-ACAE-C2320A3D83AD}" srcOrd="0" destOrd="0" presId="urn:microsoft.com/office/officeart/2018/5/layout/IconCircleLabelList"/>
    <dgm:cxn modelId="{5673A39B-3992-480E-A92A-0F834016FC00}" type="presParOf" srcId="{5213037E-7273-4D63-B938-FE76475E709A}" destId="{BDBA547D-2F1F-4C4C-A52C-737A8BEA4C62}" srcOrd="1" destOrd="0" presId="urn:microsoft.com/office/officeart/2018/5/layout/IconCircleLabelList"/>
    <dgm:cxn modelId="{2C02C2E8-26A2-42BC-A2BF-61ECE72206AB}" type="presParOf" srcId="{5213037E-7273-4D63-B938-FE76475E709A}" destId="{F4208AD3-150B-404F-B7A3-5256D4D07CB2}" srcOrd="2" destOrd="0" presId="urn:microsoft.com/office/officeart/2018/5/layout/IconCircleLabelList"/>
    <dgm:cxn modelId="{AB72C9DD-DA93-4AE0-AC43-EBBCFEAF537C}" type="presParOf" srcId="{5213037E-7273-4D63-B938-FE76475E709A}" destId="{9870FFA9-7B41-47AF-9205-861720955CC0}" srcOrd="3" destOrd="0" presId="urn:microsoft.com/office/officeart/2018/5/layout/IconCircleLabelList"/>
    <dgm:cxn modelId="{55B50ED2-E64F-4410-9557-817D8ED729C8}" type="presParOf" srcId="{F8A457D5-A314-44ED-B479-22B5B6F1CF73}" destId="{B223C9F6-00EF-415A-8687-D35DA526F984}" srcOrd="3" destOrd="0" presId="urn:microsoft.com/office/officeart/2018/5/layout/IconCircleLabelList"/>
    <dgm:cxn modelId="{AAA26E1B-1F6C-4A98-9C4F-30713E132255}" type="presParOf" srcId="{F8A457D5-A314-44ED-B479-22B5B6F1CF73}" destId="{72AF09D3-A12A-4B33-8CC2-BBA278A0B0E6}" srcOrd="4" destOrd="0" presId="urn:microsoft.com/office/officeart/2018/5/layout/IconCircleLabelList"/>
    <dgm:cxn modelId="{4CD9B781-7DE5-47B4-BE4B-A67665B66660}" type="presParOf" srcId="{72AF09D3-A12A-4B33-8CC2-BBA278A0B0E6}" destId="{EECD3623-6721-47D9-AB21-7E9E2F2665D9}" srcOrd="0" destOrd="0" presId="urn:microsoft.com/office/officeart/2018/5/layout/IconCircleLabelList"/>
    <dgm:cxn modelId="{1ECCF9F2-56A7-45A2-A7DB-94EEB34CE3BD}" type="presParOf" srcId="{72AF09D3-A12A-4B33-8CC2-BBA278A0B0E6}" destId="{E3687837-A634-414C-825E-BADCF6D20736}" srcOrd="1" destOrd="0" presId="urn:microsoft.com/office/officeart/2018/5/layout/IconCircleLabelList"/>
    <dgm:cxn modelId="{9D924E29-FB50-4B6E-BBA5-886ABB3CB21F}" type="presParOf" srcId="{72AF09D3-A12A-4B33-8CC2-BBA278A0B0E6}" destId="{05DCEF1C-DAE6-4743-AFCD-05035E566C0A}" srcOrd="2" destOrd="0" presId="urn:microsoft.com/office/officeart/2018/5/layout/IconCircleLabelList"/>
    <dgm:cxn modelId="{D4981487-B61F-4E95-8D80-E6254176AB60}" type="presParOf" srcId="{72AF09D3-A12A-4B33-8CC2-BBA278A0B0E6}" destId="{52548EB3-46EA-4D2E-ACCF-F8026DD51504}" srcOrd="3" destOrd="0" presId="urn:microsoft.com/office/officeart/2018/5/layout/IconCircleLabelList"/>
    <dgm:cxn modelId="{EAE5884D-AA8A-4F9D-BB00-40393049F64E}" type="presParOf" srcId="{F8A457D5-A314-44ED-B479-22B5B6F1CF73}" destId="{B6A2A5A4-98E0-45A0-B938-3A0D3F61440C}" srcOrd="5" destOrd="0" presId="urn:microsoft.com/office/officeart/2018/5/layout/IconCircleLabelList"/>
    <dgm:cxn modelId="{FE53BADF-0F00-4E91-AB17-4FC9EE76551E}" type="presParOf" srcId="{F8A457D5-A314-44ED-B479-22B5B6F1CF73}" destId="{50B008AC-62C3-4955-8C64-F862E857A0A0}" srcOrd="6" destOrd="0" presId="urn:microsoft.com/office/officeart/2018/5/layout/IconCircleLabelList"/>
    <dgm:cxn modelId="{5E4D7D31-7756-4108-8D69-083929242072}" type="presParOf" srcId="{50B008AC-62C3-4955-8C64-F862E857A0A0}" destId="{2F5B83C6-A3AB-408F-A7C0-851C38FD41F1}" srcOrd="0" destOrd="0" presId="urn:microsoft.com/office/officeart/2018/5/layout/IconCircleLabelList"/>
    <dgm:cxn modelId="{98CB2035-C218-4664-8255-062F9D13C515}" type="presParOf" srcId="{50B008AC-62C3-4955-8C64-F862E857A0A0}" destId="{D1EA9E3F-970A-4BDF-9F8B-CC227FA8F8AE}" srcOrd="1" destOrd="0" presId="urn:microsoft.com/office/officeart/2018/5/layout/IconCircleLabelList"/>
    <dgm:cxn modelId="{2F4401AF-DDCB-479A-8291-F6C9B7431CEF}" type="presParOf" srcId="{50B008AC-62C3-4955-8C64-F862E857A0A0}" destId="{740949A3-AD36-4135-9883-899D77322570}" srcOrd="2" destOrd="0" presId="urn:microsoft.com/office/officeart/2018/5/layout/IconCircleLabelList"/>
    <dgm:cxn modelId="{D7F96CA6-CAAA-4051-8A3E-33D8CCD8AD7B}" type="presParOf" srcId="{50B008AC-62C3-4955-8C64-F862E857A0A0}" destId="{B743A0F5-3F9F-441E-B736-94F71FB00D1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DF03E4-CD33-47C6-B20E-F194716826D4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51D3EB9-A3E9-4650-8817-885BE953EC00}">
      <dgm:prSet phldr="0"/>
      <dgm:spPr/>
      <dgm:t>
        <a:bodyPr/>
        <a:lstStyle/>
        <a:p>
          <a:pPr algn="l" rtl="0">
            <a:lnSpc>
              <a:spcPct val="95000"/>
            </a:lnSpc>
          </a:pPr>
          <a:r>
            <a:rPr lang="en-US"/>
            <a:t>1. Acquires data with positive sentiments only.</a:t>
          </a:r>
        </a:p>
      </dgm:t>
    </dgm:pt>
    <dgm:pt modelId="{754FC871-1755-4130-8D7E-5BD734C22663}" type="parTrans" cxnId="{E7F84598-935A-4704-A280-F904D6007BD5}">
      <dgm:prSet/>
      <dgm:spPr/>
    </dgm:pt>
    <dgm:pt modelId="{52A05A52-89BD-48E0-8D84-4348AC5A3A29}" type="sibTrans" cxnId="{E7F84598-935A-4704-A280-F904D6007BD5}">
      <dgm:prSet/>
      <dgm:spPr/>
      <dgm:t>
        <a:bodyPr/>
        <a:lstStyle/>
        <a:p>
          <a:endParaRPr lang="en-US"/>
        </a:p>
      </dgm:t>
    </dgm:pt>
    <dgm:pt modelId="{E9F0E1D0-180F-416B-9C86-7FAEE6D1E105}">
      <dgm:prSet phldr="0"/>
      <dgm:spPr/>
      <dgm:t>
        <a:bodyPr/>
        <a:lstStyle/>
        <a:p>
          <a:pPr algn="l">
            <a:lnSpc>
              <a:spcPct val="95000"/>
            </a:lnSpc>
          </a:pPr>
          <a:r>
            <a:rPr lang="en-US"/>
            <a:t>2. Creates a rating_matrix (user x Product) where we get the overall rating given to a product by the user.</a:t>
          </a:r>
        </a:p>
      </dgm:t>
    </dgm:pt>
    <dgm:pt modelId="{CCA9355F-B19D-4A61-A259-E8DC55D9E6EA}" type="parTrans" cxnId="{91CE8328-FAAD-4329-ABE4-431ADF5E2E41}">
      <dgm:prSet/>
      <dgm:spPr/>
    </dgm:pt>
    <dgm:pt modelId="{C050EC6D-DBB1-4DD0-A9F7-B062063876D7}" type="sibTrans" cxnId="{91CE8328-FAAD-4329-ABE4-431ADF5E2E41}">
      <dgm:prSet/>
      <dgm:spPr/>
      <dgm:t>
        <a:bodyPr/>
        <a:lstStyle/>
        <a:p>
          <a:endParaRPr lang="en-US"/>
        </a:p>
      </dgm:t>
    </dgm:pt>
    <dgm:pt modelId="{01555982-CAAB-4BF9-975C-04BD08041175}">
      <dgm:prSet phldr="0"/>
      <dgm:spPr/>
      <dgm:t>
        <a:bodyPr/>
        <a:lstStyle/>
        <a:p>
          <a:pPr algn="l">
            <a:lnSpc>
              <a:spcPct val="95000"/>
            </a:lnSpc>
          </a:pPr>
          <a:r>
            <a:rPr lang="en-US"/>
            <a:t>3. SVD applied on ratings_matrix and a correlation matrix is created with the decomposed matrix. Hence we get the correlation between different products.</a:t>
          </a:r>
        </a:p>
      </dgm:t>
    </dgm:pt>
    <dgm:pt modelId="{650C693C-9A02-42FC-AA37-50111C66D23B}" type="parTrans" cxnId="{AB72143B-3F86-4521-A173-B022C0A5B5AE}">
      <dgm:prSet/>
      <dgm:spPr/>
    </dgm:pt>
    <dgm:pt modelId="{63C42D69-D14D-4689-AC30-B12895ACDE62}" type="sibTrans" cxnId="{AB72143B-3F86-4521-A173-B022C0A5B5AE}">
      <dgm:prSet/>
      <dgm:spPr/>
      <dgm:t>
        <a:bodyPr/>
        <a:lstStyle/>
        <a:p>
          <a:endParaRPr lang="en-US"/>
        </a:p>
      </dgm:t>
    </dgm:pt>
    <dgm:pt modelId="{E826D35F-39B9-4B8A-AB8E-A49DFB4ED348}">
      <dgm:prSet phldr="0"/>
      <dgm:spPr/>
      <dgm:t>
        <a:bodyPr/>
        <a:lstStyle/>
        <a:p>
          <a:pPr algn="l">
            <a:lnSpc>
              <a:spcPct val="95000"/>
            </a:lnSpc>
          </a:pPr>
          <a:r>
            <a:rPr lang="en-US"/>
            <a:t>4. We can now find the similar products to a particular item with this correlation matrix.</a:t>
          </a:r>
        </a:p>
      </dgm:t>
    </dgm:pt>
    <dgm:pt modelId="{0007BD3C-791B-4461-ACBA-097872CE8C49}" type="parTrans" cxnId="{84BAA113-5048-4171-8B47-41AC78C0ED19}">
      <dgm:prSet/>
      <dgm:spPr/>
    </dgm:pt>
    <dgm:pt modelId="{8C704AD8-E7F7-4CB4-9EDB-056937F33DEB}" type="sibTrans" cxnId="{84BAA113-5048-4171-8B47-41AC78C0ED19}">
      <dgm:prSet/>
      <dgm:spPr/>
      <dgm:t>
        <a:bodyPr/>
        <a:lstStyle/>
        <a:p>
          <a:endParaRPr lang="en-US"/>
        </a:p>
      </dgm:t>
    </dgm:pt>
    <dgm:pt modelId="{5AAD12BF-1FC6-4704-8DAA-D4378A28F9C8}" type="pres">
      <dgm:prSet presAssocID="{6FDF03E4-CD33-47C6-B20E-F194716826D4}" presName="Name0" presStyleCnt="0">
        <dgm:presLayoutVars>
          <dgm:dir/>
          <dgm:animLvl val="lvl"/>
          <dgm:resizeHandles val="exact"/>
        </dgm:presLayoutVars>
      </dgm:prSet>
      <dgm:spPr/>
    </dgm:pt>
    <dgm:pt modelId="{75B1A433-960E-4005-9D12-FCFABDC4ACA6}" type="pres">
      <dgm:prSet presAssocID="{E826D35F-39B9-4B8A-AB8E-A49DFB4ED348}" presName="boxAndChildren" presStyleCnt="0"/>
      <dgm:spPr/>
    </dgm:pt>
    <dgm:pt modelId="{302C0CC2-4418-440D-B0A3-8D7EC8D75C0D}" type="pres">
      <dgm:prSet presAssocID="{E826D35F-39B9-4B8A-AB8E-A49DFB4ED348}" presName="parentTextBox" presStyleLbl="node1" presStyleIdx="0" presStyleCnt="4"/>
      <dgm:spPr/>
    </dgm:pt>
    <dgm:pt modelId="{0B2359DF-6C1E-458C-B0AA-35AA76BAA087}" type="pres">
      <dgm:prSet presAssocID="{63C42D69-D14D-4689-AC30-B12895ACDE62}" presName="sp" presStyleCnt="0"/>
      <dgm:spPr/>
    </dgm:pt>
    <dgm:pt modelId="{30494EA5-AC4E-4948-A58C-50F64AE172F3}" type="pres">
      <dgm:prSet presAssocID="{01555982-CAAB-4BF9-975C-04BD08041175}" presName="arrowAndChildren" presStyleCnt="0"/>
      <dgm:spPr/>
    </dgm:pt>
    <dgm:pt modelId="{C6766659-0166-48A6-8F08-BF3A66FF8B42}" type="pres">
      <dgm:prSet presAssocID="{01555982-CAAB-4BF9-975C-04BD08041175}" presName="parentTextArrow" presStyleLbl="node1" presStyleIdx="1" presStyleCnt="4"/>
      <dgm:spPr/>
    </dgm:pt>
    <dgm:pt modelId="{FB4D47B2-4FE7-42DF-AA8E-2E36EC8BA40A}" type="pres">
      <dgm:prSet presAssocID="{C050EC6D-DBB1-4DD0-A9F7-B062063876D7}" presName="sp" presStyleCnt="0"/>
      <dgm:spPr/>
    </dgm:pt>
    <dgm:pt modelId="{7BB088C4-95EB-4E82-A7F5-9D67AE53A288}" type="pres">
      <dgm:prSet presAssocID="{E9F0E1D0-180F-416B-9C86-7FAEE6D1E105}" presName="arrowAndChildren" presStyleCnt="0"/>
      <dgm:spPr/>
    </dgm:pt>
    <dgm:pt modelId="{18F1BD88-BA62-4498-8ED4-4DAB48250B11}" type="pres">
      <dgm:prSet presAssocID="{E9F0E1D0-180F-416B-9C86-7FAEE6D1E105}" presName="parentTextArrow" presStyleLbl="node1" presStyleIdx="2" presStyleCnt="4"/>
      <dgm:spPr/>
    </dgm:pt>
    <dgm:pt modelId="{29C9EF86-AD23-4684-A889-3A3C1C22CF50}" type="pres">
      <dgm:prSet presAssocID="{52A05A52-89BD-48E0-8D84-4348AC5A3A29}" presName="sp" presStyleCnt="0"/>
      <dgm:spPr/>
    </dgm:pt>
    <dgm:pt modelId="{3290A325-7E1D-4AFB-A3B9-14CCD62B0192}" type="pres">
      <dgm:prSet presAssocID="{F51D3EB9-A3E9-4650-8817-885BE953EC00}" presName="arrowAndChildren" presStyleCnt="0"/>
      <dgm:spPr/>
    </dgm:pt>
    <dgm:pt modelId="{D406D7A1-8983-47C7-BB5A-903E36BE4D09}" type="pres">
      <dgm:prSet presAssocID="{F51D3EB9-A3E9-4650-8817-885BE953EC00}" presName="parentTextArrow" presStyleLbl="node1" presStyleIdx="3" presStyleCnt="4"/>
      <dgm:spPr/>
    </dgm:pt>
  </dgm:ptLst>
  <dgm:cxnLst>
    <dgm:cxn modelId="{C6FCB912-9A7F-4E06-8F95-88812085FA7C}" type="presOf" srcId="{E9F0E1D0-180F-416B-9C86-7FAEE6D1E105}" destId="{18F1BD88-BA62-4498-8ED4-4DAB48250B11}" srcOrd="0" destOrd="0" presId="urn:microsoft.com/office/officeart/2005/8/layout/process4"/>
    <dgm:cxn modelId="{84BAA113-5048-4171-8B47-41AC78C0ED19}" srcId="{6FDF03E4-CD33-47C6-B20E-F194716826D4}" destId="{E826D35F-39B9-4B8A-AB8E-A49DFB4ED348}" srcOrd="3" destOrd="0" parTransId="{0007BD3C-791B-4461-ACBA-097872CE8C49}" sibTransId="{8C704AD8-E7F7-4CB4-9EDB-056937F33DEB}"/>
    <dgm:cxn modelId="{91CE8328-FAAD-4329-ABE4-431ADF5E2E41}" srcId="{6FDF03E4-CD33-47C6-B20E-F194716826D4}" destId="{E9F0E1D0-180F-416B-9C86-7FAEE6D1E105}" srcOrd="1" destOrd="0" parTransId="{CCA9355F-B19D-4A61-A259-E8DC55D9E6EA}" sibTransId="{C050EC6D-DBB1-4DD0-A9F7-B062063876D7}"/>
    <dgm:cxn modelId="{AB72143B-3F86-4521-A173-B022C0A5B5AE}" srcId="{6FDF03E4-CD33-47C6-B20E-F194716826D4}" destId="{01555982-CAAB-4BF9-975C-04BD08041175}" srcOrd="2" destOrd="0" parTransId="{650C693C-9A02-42FC-AA37-50111C66D23B}" sibTransId="{63C42D69-D14D-4689-AC30-B12895ACDE62}"/>
    <dgm:cxn modelId="{E9FC3242-8029-4EE6-96D4-025A994BD30E}" type="presOf" srcId="{01555982-CAAB-4BF9-975C-04BD08041175}" destId="{C6766659-0166-48A6-8F08-BF3A66FF8B42}" srcOrd="0" destOrd="0" presId="urn:microsoft.com/office/officeart/2005/8/layout/process4"/>
    <dgm:cxn modelId="{E7F84598-935A-4704-A280-F904D6007BD5}" srcId="{6FDF03E4-CD33-47C6-B20E-F194716826D4}" destId="{F51D3EB9-A3E9-4650-8817-885BE953EC00}" srcOrd="0" destOrd="0" parTransId="{754FC871-1755-4130-8D7E-5BD734C22663}" sibTransId="{52A05A52-89BD-48E0-8D84-4348AC5A3A29}"/>
    <dgm:cxn modelId="{2F688EC0-7F14-47FD-95B6-9669B07F4AC6}" type="presOf" srcId="{F51D3EB9-A3E9-4650-8817-885BE953EC00}" destId="{D406D7A1-8983-47C7-BB5A-903E36BE4D09}" srcOrd="0" destOrd="0" presId="urn:microsoft.com/office/officeart/2005/8/layout/process4"/>
    <dgm:cxn modelId="{6FF377CC-C1A1-4B0D-A2C2-701A55AF15C7}" type="presOf" srcId="{E826D35F-39B9-4B8A-AB8E-A49DFB4ED348}" destId="{302C0CC2-4418-440D-B0A3-8D7EC8D75C0D}" srcOrd="0" destOrd="0" presId="urn:microsoft.com/office/officeart/2005/8/layout/process4"/>
    <dgm:cxn modelId="{552C16D6-CF7A-448B-919E-B6D9AC13E317}" type="presOf" srcId="{6FDF03E4-CD33-47C6-B20E-F194716826D4}" destId="{5AAD12BF-1FC6-4704-8DAA-D4378A28F9C8}" srcOrd="0" destOrd="0" presId="urn:microsoft.com/office/officeart/2005/8/layout/process4"/>
    <dgm:cxn modelId="{3C29371D-E944-4438-88DC-BB47EBEFC029}" type="presParOf" srcId="{5AAD12BF-1FC6-4704-8DAA-D4378A28F9C8}" destId="{75B1A433-960E-4005-9D12-FCFABDC4ACA6}" srcOrd="0" destOrd="0" presId="urn:microsoft.com/office/officeart/2005/8/layout/process4"/>
    <dgm:cxn modelId="{4EB5CA76-B9E5-492E-B26C-63FF2A7761B7}" type="presParOf" srcId="{75B1A433-960E-4005-9D12-FCFABDC4ACA6}" destId="{302C0CC2-4418-440D-B0A3-8D7EC8D75C0D}" srcOrd="0" destOrd="0" presId="urn:microsoft.com/office/officeart/2005/8/layout/process4"/>
    <dgm:cxn modelId="{F951D713-6B6D-4276-BD94-E361BF464E59}" type="presParOf" srcId="{5AAD12BF-1FC6-4704-8DAA-D4378A28F9C8}" destId="{0B2359DF-6C1E-458C-B0AA-35AA76BAA087}" srcOrd="1" destOrd="0" presId="urn:microsoft.com/office/officeart/2005/8/layout/process4"/>
    <dgm:cxn modelId="{DC58FD52-E53C-4AFA-B879-5FA3F62980D3}" type="presParOf" srcId="{5AAD12BF-1FC6-4704-8DAA-D4378A28F9C8}" destId="{30494EA5-AC4E-4948-A58C-50F64AE172F3}" srcOrd="2" destOrd="0" presId="urn:microsoft.com/office/officeart/2005/8/layout/process4"/>
    <dgm:cxn modelId="{A118FEF1-1C98-49E1-B640-7C962B787DBB}" type="presParOf" srcId="{30494EA5-AC4E-4948-A58C-50F64AE172F3}" destId="{C6766659-0166-48A6-8F08-BF3A66FF8B42}" srcOrd="0" destOrd="0" presId="urn:microsoft.com/office/officeart/2005/8/layout/process4"/>
    <dgm:cxn modelId="{4E1E4F62-B707-486C-A0A8-DCCB439B5B90}" type="presParOf" srcId="{5AAD12BF-1FC6-4704-8DAA-D4378A28F9C8}" destId="{FB4D47B2-4FE7-42DF-AA8E-2E36EC8BA40A}" srcOrd="3" destOrd="0" presId="urn:microsoft.com/office/officeart/2005/8/layout/process4"/>
    <dgm:cxn modelId="{A54A8F25-E2DE-4177-99D0-BCA3240F1C76}" type="presParOf" srcId="{5AAD12BF-1FC6-4704-8DAA-D4378A28F9C8}" destId="{7BB088C4-95EB-4E82-A7F5-9D67AE53A288}" srcOrd="4" destOrd="0" presId="urn:microsoft.com/office/officeart/2005/8/layout/process4"/>
    <dgm:cxn modelId="{6F888787-1576-460F-A033-CD4B350E5E47}" type="presParOf" srcId="{7BB088C4-95EB-4E82-A7F5-9D67AE53A288}" destId="{18F1BD88-BA62-4498-8ED4-4DAB48250B11}" srcOrd="0" destOrd="0" presId="urn:microsoft.com/office/officeart/2005/8/layout/process4"/>
    <dgm:cxn modelId="{3BAC8D86-F44C-44F1-A11F-0E8A6CE20CD0}" type="presParOf" srcId="{5AAD12BF-1FC6-4704-8DAA-D4378A28F9C8}" destId="{29C9EF86-AD23-4684-A889-3A3C1C22CF50}" srcOrd="5" destOrd="0" presId="urn:microsoft.com/office/officeart/2005/8/layout/process4"/>
    <dgm:cxn modelId="{4591A630-4949-4725-8D15-A80F73A05718}" type="presParOf" srcId="{5AAD12BF-1FC6-4704-8DAA-D4378A28F9C8}" destId="{3290A325-7E1D-4AFB-A3B9-14CCD62B0192}" srcOrd="6" destOrd="0" presId="urn:microsoft.com/office/officeart/2005/8/layout/process4"/>
    <dgm:cxn modelId="{9583BA7B-F983-43CF-B7B2-A31CD6400C2C}" type="presParOf" srcId="{3290A325-7E1D-4AFB-A3B9-14CCD62B0192}" destId="{D406D7A1-8983-47C7-BB5A-903E36BE4D0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C27869-EACC-4275-8B0A-FF265FDD7102}" type="doc">
      <dgm:prSet loTypeId="urn:microsoft.com/office/officeart/2005/8/layout/hierarchy2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1BE6D5F-8F09-4F31-BF10-86804E81E368}">
      <dgm:prSet phldrT="[Text]"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User Input</a:t>
          </a:r>
          <a:endParaRPr lang="en-US"/>
        </a:p>
      </dgm:t>
    </dgm:pt>
    <dgm:pt modelId="{B430AFE4-809A-4CE7-9CDF-80D420FDE1D1}" type="parTrans" cxnId="{823409FA-B0A8-45FA-AD70-A8B3B7303655}">
      <dgm:prSet/>
      <dgm:spPr/>
      <dgm:t>
        <a:bodyPr/>
        <a:lstStyle/>
        <a:p>
          <a:endParaRPr lang="en-US"/>
        </a:p>
      </dgm:t>
    </dgm:pt>
    <dgm:pt modelId="{5E0C8567-9CC1-427F-8922-85263D5C96C6}" type="sibTrans" cxnId="{823409FA-B0A8-45FA-AD70-A8B3B7303655}">
      <dgm:prSet/>
      <dgm:spPr/>
      <dgm:t>
        <a:bodyPr/>
        <a:lstStyle/>
        <a:p>
          <a:endParaRPr lang="en-US"/>
        </a:p>
      </dgm:t>
    </dgm:pt>
    <dgm:pt modelId="{59E61958-8B12-4F7B-8E14-3B9F0D5BA03C}">
      <dgm:prSet phldrT="[Text]" phldr="0"/>
      <dgm:spPr/>
      <dgm:t>
        <a:bodyPr/>
        <a:lstStyle/>
        <a:p>
          <a:r>
            <a:rPr lang="en-US">
              <a:latin typeface="Century Schoolbook" panose="02040604050505020304"/>
            </a:rPr>
            <a:t>Review</a:t>
          </a:r>
          <a:endParaRPr lang="en-US"/>
        </a:p>
      </dgm:t>
    </dgm:pt>
    <dgm:pt modelId="{D68C303E-6892-49F7-A893-F0374DCDC3AF}" type="parTrans" cxnId="{F6E86F23-B0A3-4BFC-85E7-415950FABB64}">
      <dgm:prSet/>
      <dgm:spPr/>
      <dgm:t>
        <a:bodyPr/>
        <a:lstStyle/>
        <a:p>
          <a:endParaRPr lang="en-US"/>
        </a:p>
      </dgm:t>
    </dgm:pt>
    <dgm:pt modelId="{E7545B48-6BD5-46A6-9FD8-08FF24DD1BB6}" type="sibTrans" cxnId="{F6E86F23-B0A3-4BFC-85E7-415950FABB64}">
      <dgm:prSet/>
      <dgm:spPr/>
      <dgm:t>
        <a:bodyPr/>
        <a:lstStyle/>
        <a:p>
          <a:endParaRPr lang="en-US"/>
        </a:p>
      </dgm:t>
    </dgm:pt>
    <dgm:pt modelId="{3EE91B77-BA72-4ADA-A7D9-B4CD7C9854EF}">
      <dgm:prSet phldrT="[Text]"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Usefulness of Reviews</a:t>
          </a:r>
          <a:endParaRPr lang="en-US"/>
        </a:p>
      </dgm:t>
    </dgm:pt>
    <dgm:pt modelId="{33D3D5EF-5ABE-4AFE-A70B-D99E27AAABE3}" type="parTrans" cxnId="{9CF5F919-DD79-4202-A79A-81F8046A5847}">
      <dgm:prSet/>
      <dgm:spPr/>
      <dgm:t>
        <a:bodyPr/>
        <a:lstStyle/>
        <a:p>
          <a:endParaRPr lang="en-US"/>
        </a:p>
      </dgm:t>
    </dgm:pt>
    <dgm:pt modelId="{079A125E-C7BF-4D06-BB2A-94B79F6DE27A}" type="sibTrans" cxnId="{9CF5F919-DD79-4202-A79A-81F8046A5847}">
      <dgm:prSet/>
      <dgm:spPr/>
      <dgm:t>
        <a:bodyPr/>
        <a:lstStyle/>
        <a:p>
          <a:endParaRPr lang="en-US"/>
        </a:p>
      </dgm:t>
    </dgm:pt>
    <dgm:pt modelId="{1D04315B-12D8-45D5-A4E6-B30A78E44655}">
      <dgm:prSet phldrT="[Text]"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Recommend Similar item using Collaborative Filtering</a:t>
          </a:r>
          <a:endParaRPr lang="en-US"/>
        </a:p>
      </dgm:t>
    </dgm:pt>
    <dgm:pt modelId="{18E4CE49-A185-41E0-939E-1BF49A47D9BC}" type="parTrans" cxnId="{E8339017-00DB-4DEB-A6DB-E9230F54D844}">
      <dgm:prSet/>
      <dgm:spPr/>
      <dgm:t>
        <a:bodyPr/>
        <a:lstStyle/>
        <a:p>
          <a:endParaRPr lang="en-US"/>
        </a:p>
      </dgm:t>
    </dgm:pt>
    <dgm:pt modelId="{0EA08D55-BE4F-444E-AD41-E4193417BDF4}" type="sibTrans" cxnId="{E8339017-00DB-4DEB-A6DB-E9230F54D844}">
      <dgm:prSet/>
      <dgm:spPr/>
      <dgm:t>
        <a:bodyPr/>
        <a:lstStyle/>
        <a:p>
          <a:endParaRPr lang="en-US"/>
        </a:p>
      </dgm:t>
    </dgm:pt>
    <dgm:pt modelId="{7A9B29BE-B061-4C5A-8DA8-8C5A39074D5B}">
      <dgm:prSet phldrT="[Text]" phldr="0"/>
      <dgm:spPr/>
      <dgm:t>
        <a:bodyPr/>
        <a:lstStyle/>
        <a:p>
          <a:r>
            <a:rPr lang="en-US">
              <a:latin typeface="Century Schoolbook" panose="02040604050505020304"/>
            </a:rPr>
            <a:t>Ratings</a:t>
          </a:r>
          <a:endParaRPr lang="en-US"/>
        </a:p>
      </dgm:t>
    </dgm:pt>
    <dgm:pt modelId="{C3853A2B-511B-4FA5-82CF-DDF5A44838E2}" type="parTrans" cxnId="{497FDA74-8BAA-4CE1-8C8F-A523CE026080}">
      <dgm:prSet/>
      <dgm:spPr/>
      <dgm:t>
        <a:bodyPr/>
        <a:lstStyle/>
        <a:p>
          <a:endParaRPr lang="en-US"/>
        </a:p>
      </dgm:t>
    </dgm:pt>
    <dgm:pt modelId="{46439BE3-2E17-404A-B4DD-0A4C11849C45}" type="sibTrans" cxnId="{497FDA74-8BAA-4CE1-8C8F-A523CE026080}">
      <dgm:prSet/>
      <dgm:spPr/>
      <dgm:t>
        <a:bodyPr/>
        <a:lstStyle/>
        <a:p>
          <a:endParaRPr lang="en-US"/>
        </a:p>
      </dgm:t>
    </dgm:pt>
    <dgm:pt modelId="{7150F9F2-5B7E-41A3-A76A-7A93664ECCA9}">
      <dgm:prSet phldrT="[Text]"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Develop Model to Analyse the user Ratings</a:t>
          </a:r>
          <a:endParaRPr lang="en-US"/>
        </a:p>
      </dgm:t>
    </dgm:pt>
    <dgm:pt modelId="{F7697644-D2B1-4749-880E-1D4E3E8BA7D4}" type="parTrans" cxnId="{11F9E701-6FAD-43F2-8708-23C1AD00C077}">
      <dgm:prSet/>
      <dgm:spPr/>
      <dgm:t>
        <a:bodyPr/>
        <a:lstStyle/>
        <a:p>
          <a:endParaRPr lang="en-US"/>
        </a:p>
      </dgm:t>
    </dgm:pt>
    <dgm:pt modelId="{E0062CFE-1396-40E4-9A84-10414EB29D56}" type="sibTrans" cxnId="{11F9E701-6FAD-43F2-8708-23C1AD00C077}">
      <dgm:prSet/>
      <dgm:spPr/>
      <dgm:t>
        <a:bodyPr/>
        <a:lstStyle/>
        <a:p>
          <a:endParaRPr lang="en-US"/>
        </a:p>
      </dgm:t>
    </dgm:pt>
    <dgm:pt modelId="{0096462B-F7CB-4899-989D-05CE6064E6FB}" type="pres">
      <dgm:prSet presAssocID="{34C27869-EACC-4275-8B0A-FF265FDD710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084CE28-A303-4AEB-834D-8D92EE5D7D2C}" type="pres">
      <dgm:prSet presAssocID="{21BE6D5F-8F09-4F31-BF10-86804E81E368}" presName="root1" presStyleCnt="0"/>
      <dgm:spPr/>
    </dgm:pt>
    <dgm:pt modelId="{25ED76EF-14F7-4C63-B5D5-6F75E3A16830}" type="pres">
      <dgm:prSet presAssocID="{21BE6D5F-8F09-4F31-BF10-86804E81E368}" presName="LevelOneTextNode" presStyleLbl="node0" presStyleIdx="0" presStyleCnt="1">
        <dgm:presLayoutVars>
          <dgm:chPref val="3"/>
        </dgm:presLayoutVars>
      </dgm:prSet>
      <dgm:spPr/>
    </dgm:pt>
    <dgm:pt modelId="{08026D56-5360-4B63-AF1B-7ABA2F948682}" type="pres">
      <dgm:prSet presAssocID="{21BE6D5F-8F09-4F31-BF10-86804E81E368}" presName="level2hierChild" presStyleCnt="0"/>
      <dgm:spPr/>
    </dgm:pt>
    <dgm:pt modelId="{5DBED2F1-D954-4F0E-8B31-64A6076E2B9D}" type="pres">
      <dgm:prSet presAssocID="{D68C303E-6892-49F7-A893-F0374DCDC3AF}" presName="conn2-1" presStyleLbl="parChTrans1D2" presStyleIdx="0" presStyleCnt="2"/>
      <dgm:spPr/>
    </dgm:pt>
    <dgm:pt modelId="{483CA398-281F-481F-997F-0E26004AB4F1}" type="pres">
      <dgm:prSet presAssocID="{D68C303E-6892-49F7-A893-F0374DCDC3AF}" presName="connTx" presStyleLbl="parChTrans1D2" presStyleIdx="0" presStyleCnt="2"/>
      <dgm:spPr/>
    </dgm:pt>
    <dgm:pt modelId="{2AF0B9A2-02CF-441E-82EC-83099376508A}" type="pres">
      <dgm:prSet presAssocID="{59E61958-8B12-4F7B-8E14-3B9F0D5BA03C}" presName="root2" presStyleCnt="0"/>
      <dgm:spPr/>
    </dgm:pt>
    <dgm:pt modelId="{EA274AFB-AF19-47F0-9504-622E9C5701B9}" type="pres">
      <dgm:prSet presAssocID="{59E61958-8B12-4F7B-8E14-3B9F0D5BA03C}" presName="LevelTwoTextNode" presStyleLbl="node2" presStyleIdx="0" presStyleCnt="2">
        <dgm:presLayoutVars>
          <dgm:chPref val="3"/>
        </dgm:presLayoutVars>
      </dgm:prSet>
      <dgm:spPr/>
    </dgm:pt>
    <dgm:pt modelId="{2DA36D4F-EB9A-434B-840C-4CFF3B51877B}" type="pres">
      <dgm:prSet presAssocID="{59E61958-8B12-4F7B-8E14-3B9F0D5BA03C}" presName="level3hierChild" presStyleCnt="0"/>
      <dgm:spPr/>
    </dgm:pt>
    <dgm:pt modelId="{509B5BC9-E038-490E-9EAE-BBFC3CAB85E9}" type="pres">
      <dgm:prSet presAssocID="{33D3D5EF-5ABE-4AFE-A70B-D99E27AAABE3}" presName="conn2-1" presStyleLbl="parChTrans1D3" presStyleIdx="0" presStyleCnt="3"/>
      <dgm:spPr/>
    </dgm:pt>
    <dgm:pt modelId="{4C545382-B249-42D3-8394-054BBED68600}" type="pres">
      <dgm:prSet presAssocID="{33D3D5EF-5ABE-4AFE-A70B-D99E27AAABE3}" presName="connTx" presStyleLbl="parChTrans1D3" presStyleIdx="0" presStyleCnt="3"/>
      <dgm:spPr/>
    </dgm:pt>
    <dgm:pt modelId="{3988653A-D254-43A3-9601-2360D6765037}" type="pres">
      <dgm:prSet presAssocID="{3EE91B77-BA72-4ADA-A7D9-B4CD7C9854EF}" presName="root2" presStyleCnt="0"/>
      <dgm:spPr/>
    </dgm:pt>
    <dgm:pt modelId="{30C52254-96F1-4183-8919-390E8281E0C6}" type="pres">
      <dgm:prSet presAssocID="{3EE91B77-BA72-4ADA-A7D9-B4CD7C9854EF}" presName="LevelTwoTextNode" presStyleLbl="node3" presStyleIdx="0" presStyleCnt="3">
        <dgm:presLayoutVars>
          <dgm:chPref val="3"/>
        </dgm:presLayoutVars>
      </dgm:prSet>
      <dgm:spPr/>
    </dgm:pt>
    <dgm:pt modelId="{5D24F01A-65BA-484E-B4C3-B94AD96BB1EE}" type="pres">
      <dgm:prSet presAssocID="{3EE91B77-BA72-4ADA-A7D9-B4CD7C9854EF}" presName="level3hierChild" presStyleCnt="0"/>
      <dgm:spPr/>
    </dgm:pt>
    <dgm:pt modelId="{33331F8D-40CE-4D7F-A2F6-935C8288DEAB}" type="pres">
      <dgm:prSet presAssocID="{18E4CE49-A185-41E0-939E-1BF49A47D9BC}" presName="conn2-1" presStyleLbl="parChTrans1D3" presStyleIdx="1" presStyleCnt="3"/>
      <dgm:spPr/>
    </dgm:pt>
    <dgm:pt modelId="{CAB3681D-5C44-404A-89B0-720AC0CD9148}" type="pres">
      <dgm:prSet presAssocID="{18E4CE49-A185-41E0-939E-1BF49A47D9BC}" presName="connTx" presStyleLbl="parChTrans1D3" presStyleIdx="1" presStyleCnt="3"/>
      <dgm:spPr/>
    </dgm:pt>
    <dgm:pt modelId="{07E8B5C9-1D60-42BC-B412-783FE78A3126}" type="pres">
      <dgm:prSet presAssocID="{1D04315B-12D8-45D5-A4E6-B30A78E44655}" presName="root2" presStyleCnt="0"/>
      <dgm:spPr/>
    </dgm:pt>
    <dgm:pt modelId="{CA00E0C1-7D96-4B6C-9F26-C13F446942A3}" type="pres">
      <dgm:prSet presAssocID="{1D04315B-12D8-45D5-A4E6-B30A78E44655}" presName="LevelTwoTextNode" presStyleLbl="node3" presStyleIdx="1" presStyleCnt="3">
        <dgm:presLayoutVars>
          <dgm:chPref val="3"/>
        </dgm:presLayoutVars>
      </dgm:prSet>
      <dgm:spPr/>
    </dgm:pt>
    <dgm:pt modelId="{B55A2AF3-170D-40C8-9593-03F13E6C56C6}" type="pres">
      <dgm:prSet presAssocID="{1D04315B-12D8-45D5-A4E6-B30A78E44655}" presName="level3hierChild" presStyleCnt="0"/>
      <dgm:spPr/>
    </dgm:pt>
    <dgm:pt modelId="{0B8D7D51-9F90-4EA1-9DA0-47D557B06F6F}" type="pres">
      <dgm:prSet presAssocID="{C3853A2B-511B-4FA5-82CF-DDF5A44838E2}" presName="conn2-1" presStyleLbl="parChTrans1D2" presStyleIdx="1" presStyleCnt="2"/>
      <dgm:spPr/>
    </dgm:pt>
    <dgm:pt modelId="{572F69B6-D64B-496A-B5C1-7B69A9AACC03}" type="pres">
      <dgm:prSet presAssocID="{C3853A2B-511B-4FA5-82CF-DDF5A44838E2}" presName="connTx" presStyleLbl="parChTrans1D2" presStyleIdx="1" presStyleCnt="2"/>
      <dgm:spPr/>
    </dgm:pt>
    <dgm:pt modelId="{7388D7B7-4004-4819-8704-26316F416352}" type="pres">
      <dgm:prSet presAssocID="{7A9B29BE-B061-4C5A-8DA8-8C5A39074D5B}" presName="root2" presStyleCnt="0"/>
      <dgm:spPr/>
    </dgm:pt>
    <dgm:pt modelId="{FA547FAD-6348-4C41-B15B-D2A3FE4DEC2F}" type="pres">
      <dgm:prSet presAssocID="{7A9B29BE-B061-4C5A-8DA8-8C5A39074D5B}" presName="LevelTwoTextNode" presStyleLbl="node2" presStyleIdx="1" presStyleCnt="2">
        <dgm:presLayoutVars>
          <dgm:chPref val="3"/>
        </dgm:presLayoutVars>
      </dgm:prSet>
      <dgm:spPr/>
    </dgm:pt>
    <dgm:pt modelId="{A33F5FB3-7C9B-47D9-8433-43E605A5691F}" type="pres">
      <dgm:prSet presAssocID="{7A9B29BE-B061-4C5A-8DA8-8C5A39074D5B}" presName="level3hierChild" presStyleCnt="0"/>
      <dgm:spPr/>
    </dgm:pt>
    <dgm:pt modelId="{DA07E969-4ACD-4125-B3D2-A3B3E0D2B60F}" type="pres">
      <dgm:prSet presAssocID="{F7697644-D2B1-4749-880E-1D4E3E8BA7D4}" presName="conn2-1" presStyleLbl="parChTrans1D3" presStyleIdx="2" presStyleCnt="3"/>
      <dgm:spPr/>
    </dgm:pt>
    <dgm:pt modelId="{658F2BB9-62D0-4F8D-8CCA-4F688D87C503}" type="pres">
      <dgm:prSet presAssocID="{F7697644-D2B1-4749-880E-1D4E3E8BA7D4}" presName="connTx" presStyleLbl="parChTrans1D3" presStyleIdx="2" presStyleCnt="3"/>
      <dgm:spPr/>
    </dgm:pt>
    <dgm:pt modelId="{4B50E712-B7FD-40E6-B1EA-F67A5E58B8B7}" type="pres">
      <dgm:prSet presAssocID="{7150F9F2-5B7E-41A3-A76A-7A93664ECCA9}" presName="root2" presStyleCnt="0"/>
      <dgm:spPr/>
    </dgm:pt>
    <dgm:pt modelId="{20FC9831-9284-49FD-9CCF-2E1399CD1B57}" type="pres">
      <dgm:prSet presAssocID="{7150F9F2-5B7E-41A3-A76A-7A93664ECCA9}" presName="LevelTwoTextNode" presStyleLbl="node3" presStyleIdx="2" presStyleCnt="3">
        <dgm:presLayoutVars>
          <dgm:chPref val="3"/>
        </dgm:presLayoutVars>
      </dgm:prSet>
      <dgm:spPr/>
    </dgm:pt>
    <dgm:pt modelId="{8DF0690F-52B9-4AB0-BB8D-F4DFE7399A61}" type="pres">
      <dgm:prSet presAssocID="{7150F9F2-5B7E-41A3-A76A-7A93664ECCA9}" presName="level3hierChild" presStyleCnt="0"/>
      <dgm:spPr/>
    </dgm:pt>
  </dgm:ptLst>
  <dgm:cxnLst>
    <dgm:cxn modelId="{A658C800-3F86-46AC-87BD-2401A5997F82}" type="presOf" srcId="{C3853A2B-511B-4FA5-82CF-DDF5A44838E2}" destId="{572F69B6-D64B-496A-B5C1-7B69A9AACC03}" srcOrd="1" destOrd="0" presId="urn:microsoft.com/office/officeart/2005/8/layout/hierarchy2"/>
    <dgm:cxn modelId="{11F9E701-6FAD-43F2-8708-23C1AD00C077}" srcId="{7A9B29BE-B061-4C5A-8DA8-8C5A39074D5B}" destId="{7150F9F2-5B7E-41A3-A76A-7A93664ECCA9}" srcOrd="0" destOrd="0" parTransId="{F7697644-D2B1-4749-880E-1D4E3E8BA7D4}" sibTransId="{E0062CFE-1396-40E4-9A84-10414EB29D56}"/>
    <dgm:cxn modelId="{75FF5610-EFD5-48DE-845E-3CD56E54BB71}" type="presOf" srcId="{C3853A2B-511B-4FA5-82CF-DDF5A44838E2}" destId="{0B8D7D51-9F90-4EA1-9DA0-47D557B06F6F}" srcOrd="0" destOrd="0" presId="urn:microsoft.com/office/officeart/2005/8/layout/hierarchy2"/>
    <dgm:cxn modelId="{E8339017-00DB-4DEB-A6DB-E9230F54D844}" srcId="{59E61958-8B12-4F7B-8E14-3B9F0D5BA03C}" destId="{1D04315B-12D8-45D5-A4E6-B30A78E44655}" srcOrd="1" destOrd="0" parTransId="{18E4CE49-A185-41E0-939E-1BF49A47D9BC}" sibTransId="{0EA08D55-BE4F-444E-AD41-E4193417BDF4}"/>
    <dgm:cxn modelId="{9CF5F919-DD79-4202-A79A-81F8046A5847}" srcId="{59E61958-8B12-4F7B-8E14-3B9F0D5BA03C}" destId="{3EE91B77-BA72-4ADA-A7D9-B4CD7C9854EF}" srcOrd="0" destOrd="0" parTransId="{33D3D5EF-5ABE-4AFE-A70B-D99E27AAABE3}" sibTransId="{079A125E-C7BF-4D06-BB2A-94B79F6DE27A}"/>
    <dgm:cxn modelId="{F6E86F23-B0A3-4BFC-85E7-415950FABB64}" srcId="{21BE6D5F-8F09-4F31-BF10-86804E81E368}" destId="{59E61958-8B12-4F7B-8E14-3B9F0D5BA03C}" srcOrd="0" destOrd="0" parTransId="{D68C303E-6892-49F7-A893-F0374DCDC3AF}" sibTransId="{E7545B48-6BD5-46A6-9FD8-08FF24DD1BB6}"/>
    <dgm:cxn modelId="{1C7EE029-A17C-4FD7-AA84-4E8484865516}" type="presOf" srcId="{18E4CE49-A185-41E0-939E-1BF49A47D9BC}" destId="{33331F8D-40CE-4D7F-A2F6-935C8288DEAB}" srcOrd="0" destOrd="0" presId="urn:microsoft.com/office/officeart/2005/8/layout/hierarchy2"/>
    <dgm:cxn modelId="{497FDA74-8BAA-4CE1-8C8F-A523CE026080}" srcId="{21BE6D5F-8F09-4F31-BF10-86804E81E368}" destId="{7A9B29BE-B061-4C5A-8DA8-8C5A39074D5B}" srcOrd="1" destOrd="0" parTransId="{C3853A2B-511B-4FA5-82CF-DDF5A44838E2}" sibTransId="{46439BE3-2E17-404A-B4DD-0A4C11849C45}"/>
    <dgm:cxn modelId="{1826627A-DF94-4F91-BCDF-D31BA019B6DA}" type="presOf" srcId="{33D3D5EF-5ABE-4AFE-A70B-D99E27AAABE3}" destId="{509B5BC9-E038-490E-9EAE-BBFC3CAB85E9}" srcOrd="0" destOrd="0" presId="urn:microsoft.com/office/officeart/2005/8/layout/hierarchy2"/>
    <dgm:cxn modelId="{DBA7C491-DC45-48DE-A446-54EA25777A4E}" type="presOf" srcId="{D68C303E-6892-49F7-A893-F0374DCDC3AF}" destId="{483CA398-281F-481F-997F-0E26004AB4F1}" srcOrd="1" destOrd="0" presId="urn:microsoft.com/office/officeart/2005/8/layout/hierarchy2"/>
    <dgm:cxn modelId="{FC465797-810E-414D-8D5A-42511425ABF5}" type="presOf" srcId="{3EE91B77-BA72-4ADA-A7D9-B4CD7C9854EF}" destId="{30C52254-96F1-4183-8919-390E8281E0C6}" srcOrd="0" destOrd="0" presId="urn:microsoft.com/office/officeart/2005/8/layout/hierarchy2"/>
    <dgm:cxn modelId="{748073A0-5AEE-4757-BC2E-3587CAE7D635}" type="presOf" srcId="{1D04315B-12D8-45D5-A4E6-B30A78E44655}" destId="{CA00E0C1-7D96-4B6C-9F26-C13F446942A3}" srcOrd="0" destOrd="0" presId="urn:microsoft.com/office/officeart/2005/8/layout/hierarchy2"/>
    <dgm:cxn modelId="{C630B5A1-A8EE-49D1-86D3-AFEC5DA175D7}" type="presOf" srcId="{21BE6D5F-8F09-4F31-BF10-86804E81E368}" destId="{25ED76EF-14F7-4C63-B5D5-6F75E3A16830}" srcOrd="0" destOrd="0" presId="urn:microsoft.com/office/officeart/2005/8/layout/hierarchy2"/>
    <dgm:cxn modelId="{B23DF6A5-69F0-4CF5-9F7F-E69A8EC74A72}" type="presOf" srcId="{33D3D5EF-5ABE-4AFE-A70B-D99E27AAABE3}" destId="{4C545382-B249-42D3-8394-054BBED68600}" srcOrd="1" destOrd="0" presId="urn:microsoft.com/office/officeart/2005/8/layout/hierarchy2"/>
    <dgm:cxn modelId="{871602A6-0FD6-4266-8C28-316E13695F9D}" type="presOf" srcId="{7150F9F2-5B7E-41A3-A76A-7A93664ECCA9}" destId="{20FC9831-9284-49FD-9CCF-2E1399CD1B57}" srcOrd="0" destOrd="0" presId="urn:microsoft.com/office/officeart/2005/8/layout/hierarchy2"/>
    <dgm:cxn modelId="{1870F5AD-3926-4F51-88AA-CB9230D0F443}" type="presOf" srcId="{59E61958-8B12-4F7B-8E14-3B9F0D5BA03C}" destId="{EA274AFB-AF19-47F0-9504-622E9C5701B9}" srcOrd="0" destOrd="0" presId="urn:microsoft.com/office/officeart/2005/8/layout/hierarchy2"/>
    <dgm:cxn modelId="{CFAEB9B1-49D0-4CDF-9ACF-89AAE10CACCA}" type="presOf" srcId="{18E4CE49-A185-41E0-939E-1BF49A47D9BC}" destId="{CAB3681D-5C44-404A-89B0-720AC0CD9148}" srcOrd="1" destOrd="0" presId="urn:microsoft.com/office/officeart/2005/8/layout/hierarchy2"/>
    <dgm:cxn modelId="{2CBA7DD7-3F9E-4D1E-8F16-91B2DCD714B4}" type="presOf" srcId="{F7697644-D2B1-4749-880E-1D4E3E8BA7D4}" destId="{658F2BB9-62D0-4F8D-8CCA-4F688D87C503}" srcOrd="1" destOrd="0" presId="urn:microsoft.com/office/officeart/2005/8/layout/hierarchy2"/>
    <dgm:cxn modelId="{B5C48CD7-2FED-4028-9701-C9ED704329DF}" type="presOf" srcId="{34C27869-EACC-4275-8B0A-FF265FDD7102}" destId="{0096462B-F7CB-4899-989D-05CE6064E6FB}" srcOrd="0" destOrd="0" presId="urn:microsoft.com/office/officeart/2005/8/layout/hierarchy2"/>
    <dgm:cxn modelId="{1C6060DF-9FBB-43DA-B3AA-6B5546AF2510}" type="presOf" srcId="{F7697644-D2B1-4749-880E-1D4E3E8BA7D4}" destId="{DA07E969-4ACD-4125-B3D2-A3B3E0D2B60F}" srcOrd="0" destOrd="0" presId="urn:microsoft.com/office/officeart/2005/8/layout/hierarchy2"/>
    <dgm:cxn modelId="{CCC075F4-00FF-48C3-ABF5-0993549FBAF7}" type="presOf" srcId="{D68C303E-6892-49F7-A893-F0374DCDC3AF}" destId="{5DBED2F1-D954-4F0E-8B31-64A6076E2B9D}" srcOrd="0" destOrd="0" presId="urn:microsoft.com/office/officeart/2005/8/layout/hierarchy2"/>
    <dgm:cxn modelId="{570475F6-1AB4-4B92-A6A9-AF9CEF14E071}" type="presOf" srcId="{7A9B29BE-B061-4C5A-8DA8-8C5A39074D5B}" destId="{FA547FAD-6348-4C41-B15B-D2A3FE4DEC2F}" srcOrd="0" destOrd="0" presId="urn:microsoft.com/office/officeart/2005/8/layout/hierarchy2"/>
    <dgm:cxn modelId="{823409FA-B0A8-45FA-AD70-A8B3B7303655}" srcId="{34C27869-EACC-4275-8B0A-FF265FDD7102}" destId="{21BE6D5F-8F09-4F31-BF10-86804E81E368}" srcOrd="0" destOrd="0" parTransId="{B430AFE4-809A-4CE7-9CDF-80D420FDE1D1}" sibTransId="{5E0C8567-9CC1-427F-8922-85263D5C96C6}"/>
    <dgm:cxn modelId="{B67B3A48-563E-4DB0-A452-00C8E82B8C28}" type="presParOf" srcId="{0096462B-F7CB-4899-989D-05CE6064E6FB}" destId="{F084CE28-A303-4AEB-834D-8D92EE5D7D2C}" srcOrd="0" destOrd="0" presId="urn:microsoft.com/office/officeart/2005/8/layout/hierarchy2"/>
    <dgm:cxn modelId="{DFC5A86D-64ED-4EEC-B90B-5D191A0E1401}" type="presParOf" srcId="{F084CE28-A303-4AEB-834D-8D92EE5D7D2C}" destId="{25ED76EF-14F7-4C63-B5D5-6F75E3A16830}" srcOrd="0" destOrd="0" presId="urn:microsoft.com/office/officeart/2005/8/layout/hierarchy2"/>
    <dgm:cxn modelId="{61783B99-A69C-4FD5-AC30-A9EBAD1EC5C4}" type="presParOf" srcId="{F084CE28-A303-4AEB-834D-8D92EE5D7D2C}" destId="{08026D56-5360-4B63-AF1B-7ABA2F948682}" srcOrd="1" destOrd="0" presId="urn:microsoft.com/office/officeart/2005/8/layout/hierarchy2"/>
    <dgm:cxn modelId="{67AF1605-ABE2-4609-B637-760449E2D644}" type="presParOf" srcId="{08026D56-5360-4B63-AF1B-7ABA2F948682}" destId="{5DBED2F1-D954-4F0E-8B31-64A6076E2B9D}" srcOrd="0" destOrd="0" presId="urn:microsoft.com/office/officeart/2005/8/layout/hierarchy2"/>
    <dgm:cxn modelId="{3C865EA1-436E-4A73-84BC-C772F9FB225F}" type="presParOf" srcId="{5DBED2F1-D954-4F0E-8B31-64A6076E2B9D}" destId="{483CA398-281F-481F-997F-0E26004AB4F1}" srcOrd="0" destOrd="0" presId="urn:microsoft.com/office/officeart/2005/8/layout/hierarchy2"/>
    <dgm:cxn modelId="{CA7159F9-6DCD-4EA9-8885-75B2009510D5}" type="presParOf" srcId="{08026D56-5360-4B63-AF1B-7ABA2F948682}" destId="{2AF0B9A2-02CF-441E-82EC-83099376508A}" srcOrd="1" destOrd="0" presId="urn:microsoft.com/office/officeart/2005/8/layout/hierarchy2"/>
    <dgm:cxn modelId="{81F148BD-BABC-451C-AD96-35B8020F0967}" type="presParOf" srcId="{2AF0B9A2-02CF-441E-82EC-83099376508A}" destId="{EA274AFB-AF19-47F0-9504-622E9C5701B9}" srcOrd="0" destOrd="0" presId="urn:microsoft.com/office/officeart/2005/8/layout/hierarchy2"/>
    <dgm:cxn modelId="{747F3AA7-B72F-4593-AF7D-279850FA0305}" type="presParOf" srcId="{2AF0B9A2-02CF-441E-82EC-83099376508A}" destId="{2DA36D4F-EB9A-434B-840C-4CFF3B51877B}" srcOrd="1" destOrd="0" presId="urn:microsoft.com/office/officeart/2005/8/layout/hierarchy2"/>
    <dgm:cxn modelId="{794F0509-139B-4753-AAD3-9EC50679E0F6}" type="presParOf" srcId="{2DA36D4F-EB9A-434B-840C-4CFF3B51877B}" destId="{509B5BC9-E038-490E-9EAE-BBFC3CAB85E9}" srcOrd="0" destOrd="0" presId="urn:microsoft.com/office/officeart/2005/8/layout/hierarchy2"/>
    <dgm:cxn modelId="{50673288-5121-4D35-A4EF-807FC90267BC}" type="presParOf" srcId="{509B5BC9-E038-490E-9EAE-BBFC3CAB85E9}" destId="{4C545382-B249-42D3-8394-054BBED68600}" srcOrd="0" destOrd="0" presId="urn:microsoft.com/office/officeart/2005/8/layout/hierarchy2"/>
    <dgm:cxn modelId="{CD454717-12B3-43E6-BB06-B541AE008923}" type="presParOf" srcId="{2DA36D4F-EB9A-434B-840C-4CFF3B51877B}" destId="{3988653A-D254-43A3-9601-2360D6765037}" srcOrd="1" destOrd="0" presId="urn:microsoft.com/office/officeart/2005/8/layout/hierarchy2"/>
    <dgm:cxn modelId="{E5B62ED5-4D37-4BE6-B5AF-380CBD78D139}" type="presParOf" srcId="{3988653A-D254-43A3-9601-2360D6765037}" destId="{30C52254-96F1-4183-8919-390E8281E0C6}" srcOrd="0" destOrd="0" presId="urn:microsoft.com/office/officeart/2005/8/layout/hierarchy2"/>
    <dgm:cxn modelId="{B9E782FC-5E35-44BA-A67B-1ABE1A2AAC1D}" type="presParOf" srcId="{3988653A-D254-43A3-9601-2360D6765037}" destId="{5D24F01A-65BA-484E-B4C3-B94AD96BB1EE}" srcOrd="1" destOrd="0" presId="urn:microsoft.com/office/officeart/2005/8/layout/hierarchy2"/>
    <dgm:cxn modelId="{B41FBD5A-BE8A-490E-B659-E983DE300C15}" type="presParOf" srcId="{2DA36D4F-EB9A-434B-840C-4CFF3B51877B}" destId="{33331F8D-40CE-4D7F-A2F6-935C8288DEAB}" srcOrd="2" destOrd="0" presId="urn:microsoft.com/office/officeart/2005/8/layout/hierarchy2"/>
    <dgm:cxn modelId="{54F23441-A91A-418A-921E-950DE9ACD1CE}" type="presParOf" srcId="{33331F8D-40CE-4D7F-A2F6-935C8288DEAB}" destId="{CAB3681D-5C44-404A-89B0-720AC0CD9148}" srcOrd="0" destOrd="0" presId="urn:microsoft.com/office/officeart/2005/8/layout/hierarchy2"/>
    <dgm:cxn modelId="{7F15E67E-22ED-4137-B650-9931BDEE4F1E}" type="presParOf" srcId="{2DA36D4F-EB9A-434B-840C-4CFF3B51877B}" destId="{07E8B5C9-1D60-42BC-B412-783FE78A3126}" srcOrd="3" destOrd="0" presId="urn:microsoft.com/office/officeart/2005/8/layout/hierarchy2"/>
    <dgm:cxn modelId="{76E96F18-F529-409A-9694-FECB729ED70D}" type="presParOf" srcId="{07E8B5C9-1D60-42BC-B412-783FE78A3126}" destId="{CA00E0C1-7D96-4B6C-9F26-C13F446942A3}" srcOrd="0" destOrd="0" presId="urn:microsoft.com/office/officeart/2005/8/layout/hierarchy2"/>
    <dgm:cxn modelId="{13F0C879-B583-4E07-8B0E-5F24BC397DC2}" type="presParOf" srcId="{07E8B5C9-1D60-42BC-B412-783FE78A3126}" destId="{B55A2AF3-170D-40C8-9593-03F13E6C56C6}" srcOrd="1" destOrd="0" presId="urn:microsoft.com/office/officeart/2005/8/layout/hierarchy2"/>
    <dgm:cxn modelId="{128217ED-183D-405D-9749-BC8A4D62EDD0}" type="presParOf" srcId="{08026D56-5360-4B63-AF1B-7ABA2F948682}" destId="{0B8D7D51-9F90-4EA1-9DA0-47D557B06F6F}" srcOrd="2" destOrd="0" presId="urn:microsoft.com/office/officeart/2005/8/layout/hierarchy2"/>
    <dgm:cxn modelId="{C7532B1D-D463-445B-88FD-F5533A8ABB5D}" type="presParOf" srcId="{0B8D7D51-9F90-4EA1-9DA0-47D557B06F6F}" destId="{572F69B6-D64B-496A-B5C1-7B69A9AACC03}" srcOrd="0" destOrd="0" presId="urn:microsoft.com/office/officeart/2005/8/layout/hierarchy2"/>
    <dgm:cxn modelId="{5B9FA7D3-BC8A-47D7-B528-A218ACE2C5F9}" type="presParOf" srcId="{08026D56-5360-4B63-AF1B-7ABA2F948682}" destId="{7388D7B7-4004-4819-8704-26316F416352}" srcOrd="3" destOrd="0" presId="urn:microsoft.com/office/officeart/2005/8/layout/hierarchy2"/>
    <dgm:cxn modelId="{3A04DBF4-A54B-47A4-B602-809533D7F05A}" type="presParOf" srcId="{7388D7B7-4004-4819-8704-26316F416352}" destId="{FA547FAD-6348-4C41-B15B-D2A3FE4DEC2F}" srcOrd="0" destOrd="0" presId="urn:microsoft.com/office/officeart/2005/8/layout/hierarchy2"/>
    <dgm:cxn modelId="{C443F820-D646-4E24-9551-5D9714DD1353}" type="presParOf" srcId="{7388D7B7-4004-4819-8704-26316F416352}" destId="{A33F5FB3-7C9B-47D9-8433-43E605A5691F}" srcOrd="1" destOrd="0" presId="urn:microsoft.com/office/officeart/2005/8/layout/hierarchy2"/>
    <dgm:cxn modelId="{8C6B82CD-784D-471A-A2F4-0CAEB3C3EF63}" type="presParOf" srcId="{A33F5FB3-7C9B-47D9-8433-43E605A5691F}" destId="{DA07E969-4ACD-4125-B3D2-A3B3E0D2B60F}" srcOrd="0" destOrd="0" presId="urn:microsoft.com/office/officeart/2005/8/layout/hierarchy2"/>
    <dgm:cxn modelId="{D6B72D53-B8AD-407B-86E4-20309350D7B8}" type="presParOf" srcId="{DA07E969-4ACD-4125-B3D2-A3B3E0D2B60F}" destId="{658F2BB9-62D0-4F8D-8CCA-4F688D87C503}" srcOrd="0" destOrd="0" presId="urn:microsoft.com/office/officeart/2005/8/layout/hierarchy2"/>
    <dgm:cxn modelId="{BE00095F-385A-499B-9D2D-C246F8DBD129}" type="presParOf" srcId="{A33F5FB3-7C9B-47D9-8433-43E605A5691F}" destId="{4B50E712-B7FD-40E6-B1EA-F67A5E58B8B7}" srcOrd="1" destOrd="0" presId="urn:microsoft.com/office/officeart/2005/8/layout/hierarchy2"/>
    <dgm:cxn modelId="{8B75813C-ED2C-49FB-86A6-C6EA610F3B6A}" type="presParOf" srcId="{4B50E712-B7FD-40E6-B1EA-F67A5E58B8B7}" destId="{20FC9831-9284-49FD-9CCF-2E1399CD1B57}" srcOrd="0" destOrd="0" presId="urn:microsoft.com/office/officeart/2005/8/layout/hierarchy2"/>
    <dgm:cxn modelId="{E5092E21-DCA9-453E-911E-AC7ABEBD2858}" type="presParOf" srcId="{4B50E712-B7FD-40E6-B1EA-F67A5E58B8B7}" destId="{8DF0690F-52B9-4AB0-BB8D-F4DFE7399A6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00E5E-37C1-4633-85BE-B52956D74552}">
      <dsp:nvSpPr>
        <dsp:cNvPr id="0" name=""/>
        <dsp:cNvSpPr/>
      </dsp:nvSpPr>
      <dsp:spPr>
        <a:xfrm>
          <a:off x="886021" y="914296"/>
          <a:ext cx="1260324" cy="12603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63970-8A55-428E-A616-4774A096E6F3}">
      <dsp:nvSpPr>
        <dsp:cNvPr id="0" name=""/>
        <dsp:cNvSpPr/>
      </dsp:nvSpPr>
      <dsp:spPr>
        <a:xfrm>
          <a:off x="1154615" y="1182890"/>
          <a:ext cx="723137" cy="7231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49863-C024-4694-87A5-AC2B0653BF04}">
      <dsp:nvSpPr>
        <dsp:cNvPr id="0" name=""/>
        <dsp:cNvSpPr/>
      </dsp:nvSpPr>
      <dsp:spPr>
        <a:xfrm>
          <a:off x="483131" y="2567181"/>
          <a:ext cx="206610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baseline="0"/>
            <a:t>Problem Statement</a:t>
          </a:r>
          <a:endParaRPr lang="en-US" sz="1900" kern="1200"/>
        </a:p>
      </dsp:txBody>
      <dsp:txXfrm>
        <a:off x="483131" y="2567181"/>
        <a:ext cx="2066106" cy="720000"/>
      </dsp:txXfrm>
    </dsp:sp>
    <dsp:sp modelId="{B236D5C4-B77B-4515-ACAE-C2320A3D83AD}">
      <dsp:nvSpPr>
        <dsp:cNvPr id="0" name=""/>
        <dsp:cNvSpPr/>
      </dsp:nvSpPr>
      <dsp:spPr>
        <a:xfrm>
          <a:off x="3313696" y="914296"/>
          <a:ext cx="1260324" cy="12603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A547D-2F1F-4C4C-A52C-737A8BEA4C62}">
      <dsp:nvSpPr>
        <dsp:cNvPr id="0" name=""/>
        <dsp:cNvSpPr/>
      </dsp:nvSpPr>
      <dsp:spPr>
        <a:xfrm>
          <a:off x="3582290" y="1182890"/>
          <a:ext cx="723137" cy="7231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0FFA9-7B41-47AF-9205-861720955CC0}">
      <dsp:nvSpPr>
        <dsp:cNvPr id="0" name=""/>
        <dsp:cNvSpPr/>
      </dsp:nvSpPr>
      <dsp:spPr>
        <a:xfrm>
          <a:off x="2910805" y="2567181"/>
          <a:ext cx="206610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baseline="0"/>
            <a:t>Project Methodology</a:t>
          </a:r>
          <a:endParaRPr lang="en-US" sz="1900" kern="1200"/>
        </a:p>
      </dsp:txBody>
      <dsp:txXfrm>
        <a:off x="2910805" y="2567181"/>
        <a:ext cx="2066106" cy="720000"/>
      </dsp:txXfrm>
    </dsp:sp>
    <dsp:sp modelId="{EECD3623-6721-47D9-AB21-7E9E2F2665D9}">
      <dsp:nvSpPr>
        <dsp:cNvPr id="0" name=""/>
        <dsp:cNvSpPr/>
      </dsp:nvSpPr>
      <dsp:spPr>
        <a:xfrm>
          <a:off x="5741370" y="914296"/>
          <a:ext cx="1260324" cy="12603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87837-A634-414C-825E-BADCF6D20736}">
      <dsp:nvSpPr>
        <dsp:cNvPr id="0" name=""/>
        <dsp:cNvSpPr/>
      </dsp:nvSpPr>
      <dsp:spPr>
        <a:xfrm>
          <a:off x="6009964" y="1182890"/>
          <a:ext cx="723137" cy="7231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48EB3-46EA-4D2E-ACCF-F8026DD51504}">
      <dsp:nvSpPr>
        <dsp:cNvPr id="0" name=""/>
        <dsp:cNvSpPr/>
      </dsp:nvSpPr>
      <dsp:spPr>
        <a:xfrm>
          <a:off x="5338480" y="2567181"/>
          <a:ext cx="206610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baseline="0"/>
            <a:t>Research drilldown</a:t>
          </a:r>
          <a:endParaRPr lang="en-US" sz="1900" kern="1200"/>
        </a:p>
      </dsp:txBody>
      <dsp:txXfrm>
        <a:off x="5338480" y="2567181"/>
        <a:ext cx="2066106" cy="720000"/>
      </dsp:txXfrm>
    </dsp:sp>
    <dsp:sp modelId="{2F5B83C6-A3AB-408F-A7C0-851C38FD41F1}">
      <dsp:nvSpPr>
        <dsp:cNvPr id="0" name=""/>
        <dsp:cNvSpPr/>
      </dsp:nvSpPr>
      <dsp:spPr>
        <a:xfrm>
          <a:off x="8169045" y="914296"/>
          <a:ext cx="1260324" cy="12603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A9E3F-970A-4BDF-9F8B-CC227FA8F8AE}">
      <dsp:nvSpPr>
        <dsp:cNvPr id="0" name=""/>
        <dsp:cNvSpPr/>
      </dsp:nvSpPr>
      <dsp:spPr>
        <a:xfrm>
          <a:off x="8437639" y="1182890"/>
          <a:ext cx="723137" cy="7231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3A0F5-3F9F-441E-B736-94F71FB00D1A}">
      <dsp:nvSpPr>
        <dsp:cNvPr id="0" name=""/>
        <dsp:cNvSpPr/>
      </dsp:nvSpPr>
      <dsp:spPr>
        <a:xfrm>
          <a:off x="7766154" y="2567181"/>
          <a:ext cx="206610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baseline="0"/>
            <a:t>Conclusion</a:t>
          </a:r>
          <a:endParaRPr lang="en-US" sz="1900" kern="1200"/>
        </a:p>
      </dsp:txBody>
      <dsp:txXfrm>
        <a:off x="7766154" y="2567181"/>
        <a:ext cx="206610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C0CC2-4418-440D-B0A3-8D7EC8D75C0D}">
      <dsp:nvSpPr>
        <dsp:cNvPr id="0" name=""/>
        <dsp:cNvSpPr/>
      </dsp:nvSpPr>
      <dsp:spPr>
        <a:xfrm>
          <a:off x="0" y="3665614"/>
          <a:ext cx="8174906" cy="8019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5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4. We can now find the similar products to a particular item with this correlation matrix.</a:t>
          </a:r>
        </a:p>
      </dsp:txBody>
      <dsp:txXfrm>
        <a:off x="0" y="3665614"/>
        <a:ext cx="8174906" cy="801946"/>
      </dsp:txXfrm>
    </dsp:sp>
    <dsp:sp modelId="{C6766659-0166-48A6-8F08-BF3A66FF8B42}">
      <dsp:nvSpPr>
        <dsp:cNvPr id="0" name=""/>
        <dsp:cNvSpPr/>
      </dsp:nvSpPr>
      <dsp:spPr>
        <a:xfrm rot="10800000">
          <a:off x="0" y="2444249"/>
          <a:ext cx="8174906" cy="123339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5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3. SVD applied on ratings_matrix and a correlation matrix is created with the decomposed matrix. Hence we get the correlation between different products.</a:t>
          </a:r>
        </a:p>
      </dsp:txBody>
      <dsp:txXfrm rot="10800000">
        <a:off x="0" y="2444249"/>
        <a:ext cx="8174906" cy="801422"/>
      </dsp:txXfrm>
    </dsp:sp>
    <dsp:sp modelId="{18F1BD88-BA62-4498-8ED4-4DAB48250B11}">
      <dsp:nvSpPr>
        <dsp:cNvPr id="0" name=""/>
        <dsp:cNvSpPr/>
      </dsp:nvSpPr>
      <dsp:spPr>
        <a:xfrm rot="10800000">
          <a:off x="0" y="1222884"/>
          <a:ext cx="8174906" cy="123339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5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2. Creates a rating_matrix (user x Product) where we get the overall rating given to a product by the user.</a:t>
          </a:r>
        </a:p>
      </dsp:txBody>
      <dsp:txXfrm rot="10800000">
        <a:off x="0" y="1222884"/>
        <a:ext cx="8174906" cy="801422"/>
      </dsp:txXfrm>
    </dsp:sp>
    <dsp:sp modelId="{D406D7A1-8983-47C7-BB5A-903E36BE4D09}">
      <dsp:nvSpPr>
        <dsp:cNvPr id="0" name=""/>
        <dsp:cNvSpPr/>
      </dsp:nvSpPr>
      <dsp:spPr>
        <a:xfrm rot="10800000">
          <a:off x="0" y="1519"/>
          <a:ext cx="8174906" cy="123339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 rtl="0">
            <a:lnSpc>
              <a:spcPct val="95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 Acquires data with positive sentiments only.</a:t>
          </a:r>
        </a:p>
      </dsp:txBody>
      <dsp:txXfrm rot="10800000">
        <a:off x="0" y="1519"/>
        <a:ext cx="8174906" cy="8014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D76EF-14F7-4C63-B5D5-6F75E3A16830}">
      <dsp:nvSpPr>
        <dsp:cNvPr id="0" name=""/>
        <dsp:cNvSpPr/>
      </dsp:nvSpPr>
      <dsp:spPr>
        <a:xfrm>
          <a:off x="7515" y="2035232"/>
          <a:ext cx="2387225" cy="11936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entury Schoolbook" panose="02040604050505020304"/>
            </a:rPr>
            <a:t>User Input</a:t>
          </a:r>
          <a:endParaRPr lang="en-US" sz="1900" kern="1200"/>
        </a:p>
      </dsp:txBody>
      <dsp:txXfrm>
        <a:off x="42475" y="2070192"/>
        <a:ext cx="2317305" cy="1123692"/>
      </dsp:txXfrm>
    </dsp:sp>
    <dsp:sp modelId="{5DBED2F1-D954-4F0E-8B31-64A6076E2B9D}">
      <dsp:nvSpPr>
        <dsp:cNvPr id="0" name=""/>
        <dsp:cNvSpPr/>
      </dsp:nvSpPr>
      <dsp:spPr>
        <a:xfrm rot="18770822">
          <a:off x="2170106" y="2093826"/>
          <a:ext cx="1404160" cy="46933"/>
        </a:xfrm>
        <a:custGeom>
          <a:avLst/>
          <a:gdLst/>
          <a:ahLst/>
          <a:cxnLst/>
          <a:rect l="0" t="0" r="0" b="0"/>
          <a:pathLst>
            <a:path>
              <a:moveTo>
                <a:pt x="0" y="23466"/>
              </a:moveTo>
              <a:lnTo>
                <a:pt x="1404160" y="23466"/>
              </a:lnTo>
            </a:path>
          </a:pathLst>
        </a:custGeom>
        <a:noFill/>
        <a:ln w="1397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7082" y="2082189"/>
        <a:ext cx="70208" cy="70208"/>
      </dsp:txXfrm>
    </dsp:sp>
    <dsp:sp modelId="{EA274AFB-AF19-47F0-9504-622E9C5701B9}">
      <dsp:nvSpPr>
        <dsp:cNvPr id="0" name=""/>
        <dsp:cNvSpPr/>
      </dsp:nvSpPr>
      <dsp:spPr>
        <a:xfrm>
          <a:off x="3349631" y="1005741"/>
          <a:ext cx="2387225" cy="11936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entury Schoolbook" panose="02040604050505020304"/>
            </a:rPr>
            <a:t>Review</a:t>
          </a:r>
          <a:endParaRPr lang="en-US" sz="1900" kern="1200"/>
        </a:p>
      </dsp:txBody>
      <dsp:txXfrm>
        <a:off x="3384591" y="1040701"/>
        <a:ext cx="2317305" cy="1123692"/>
      </dsp:txXfrm>
    </dsp:sp>
    <dsp:sp modelId="{509B5BC9-E038-490E-9EAE-BBFC3CAB85E9}">
      <dsp:nvSpPr>
        <dsp:cNvPr id="0" name=""/>
        <dsp:cNvSpPr/>
      </dsp:nvSpPr>
      <dsp:spPr>
        <a:xfrm rot="19457599">
          <a:off x="5626326" y="1235917"/>
          <a:ext cx="1175950" cy="46933"/>
        </a:xfrm>
        <a:custGeom>
          <a:avLst/>
          <a:gdLst/>
          <a:ahLst/>
          <a:cxnLst/>
          <a:rect l="0" t="0" r="0" b="0"/>
          <a:pathLst>
            <a:path>
              <a:moveTo>
                <a:pt x="0" y="23466"/>
              </a:moveTo>
              <a:lnTo>
                <a:pt x="1175950" y="23466"/>
              </a:lnTo>
            </a:path>
          </a:pathLst>
        </a:custGeom>
        <a:noFill/>
        <a:ln w="1397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84903" y="1229985"/>
        <a:ext cx="58797" cy="58797"/>
      </dsp:txXfrm>
    </dsp:sp>
    <dsp:sp modelId="{30C52254-96F1-4183-8919-390E8281E0C6}">
      <dsp:nvSpPr>
        <dsp:cNvPr id="0" name=""/>
        <dsp:cNvSpPr/>
      </dsp:nvSpPr>
      <dsp:spPr>
        <a:xfrm>
          <a:off x="6691747" y="319414"/>
          <a:ext cx="2387225" cy="11936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entury Schoolbook" panose="02040604050505020304"/>
            </a:rPr>
            <a:t>Usefulness of Reviews</a:t>
          </a:r>
          <a:endParaRPr lang="en-US" sz="1900" kern="1200"/>
        </a:p>
      </dsp:txBody>
      <dsp:txXfrm>
        <a:off x="6726707" y="354374"/>
        <a:ext cx="2317305" cy="1123692"/>
      </dsp:txXfrm>
    </dsp:sp>
    <dsp:sp modelId="{33331F8D-40CE-4D7F-A2F6-935C8288DEAB}">
      <dsp:nvSpPr>
        <dsp:cNvPr id="0" name=""/>
        <dsp:cNvSpPr/>
      </dsp:nvSpPr>
      <dsp:spPr>
        <a:xfrm rot="2142401">
          <a:off x="5626326" y="1922245"/>
          <a:ext cx="1175950" cy="46933"/>
        </a:xfrm>
        <a:custGeom>
          <a:avLst/>
          <a:gdLst/>
          <a:ahLst/>
          <a:cxnLst/>
          <a:rect l="0" t="0" r="0" b="0"/>
          <a:pathLst>
            <a:path>
              <a:moveTo>
                <a:pt x="0" y="23466"/>
              </a:moveTo>
              <a:lnTo>
                <a:pt x="1175950" y="23466"/>
              </a:lnTo>
            </a:path>
          </a:pathLst>
        </a:custGeom>
        <a:noFill/>
        <a:ln w="1397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84903" y="1916313"/>
        <a:ext cx="58797" cy="58797"/>
      </dsp:txXfrm>
    </dsp:sp>
    <dsp:sp modelId="{CA00E0C1-7D96-4B6C-9F26-C13F446942A3}">
      <dsp:nvSpPr>
        <dsp:cNvPr id="0" name=""/>
        <dsp:cNvSpPr/>
      </dsp:nvSpPr>
      <dsp:spPr>
        <a:xfrm>
          <a:off x="6691747" y="1692069"/>
          <a:ext cx="2387225" cy="11936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entury Schoolbook" panose="02040604050505020304"/>
            </a:rPr>
            <a:t>Recommend Similar item using Collaborative Filtering</a:t>
          </a:r>
          <a:endParaRPr lang="en-US" sz="1900" kern="1200"/>
        </a:p>
      </dsp:txBody>
      <dsp:txXfrm>
        <a:off x="6726707" y="1727029"/>
        <a:ext cx="2317305" cy="1123692"/>
      </dsp:txXfrm>
    </dsp:sp>
    <dsp:sp modelId="{0B8D7D51-9F90-4EA1-9DA0-47D557B06F6F}">
      <dsp:nvSpPr>
        <dsp:cNvPr id="0" name=""/>
        <dsp:cNvSpPr/>
      </dsp:nvSpPr>
      <dsp:spPr>
        <a:xfrm rot="2829178">
          <a:off x="2170106" y="3123317"/>
          <a:ext cx="1404160" cy="46933"/>
        </a:xfrm>
        <a:custGeom>
          <a:avLst/>
          <a:gdLst/>
          <a:ahLst/>
          <a:cxnLst/>
          <a:rect l="0" t="0" r="0" b="0"/>
          <a:pathLst>
            <a:path>
              <a:moveTo>
                <a:pt x="0" y="23466"/>
              </a:moveTo>
              <a:lnTo>
                <a:pt x="1404160" y="23466"/>
              </a:lnTo>
            </a:path>
          </a:pathLst>
        </a:custGeom>
        <a:noFill/>
        <a:ln w="1397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7082" y="3111680"/>
        <a:ext cx="70208" cy="70208"/>
      </dsp:txXfrm>
    </dsp:sp>
    <dsp:sp modelId="{FA547FAD-6348-4C41-B15B-D2A3FE4DEC2F}">
      <dsp:nvSpPr>
        <dsp:cNvPr id="0" name=""/>
        <dsp:cNvSpPr/>
      </dsp:nvSpPr>
      <dsp:spPr>
        <a:xfrm>
          <a:off x="3349631" y="3064723"/>
          <a:ext cx="2387225" cy="11936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entury Schoolbook" panose="02040604050505020304"/>
            </a:rPr>
            <a:t>Ratings</a:t>
          </a:r>
          <a:endParaRPr lang="en-US" sz="1900" kern="1200"/>
        </a:p>
      </dsp:txBody>
      <dsp:txXfrm>
        <a:off x="3384591" y="3099683"/>
        <a:ext cx="2317305" cy="1123692"/>
      </dsp:txXfrm>
    </dsp:sp>
    <dsp:sp modelId="{DA07E969-4ACD-4125-B3D2-A3B3E0D2B60F}">
      <dsp:nvSpPr>
        <dsp:cNvPr id="0" name=""/>
        <dsp:cNvSpPr/>
      </dsp:nvSpPr>
      <dsp:spPr>
        <a:xfrm>
          <a:off x="5736857" y="3638063"/>
          <a:ext cx="954890" cy="46933"/>
        </a:xfrm>
        <a:custGeom>
          <a:avLst/>
          <a:gdLst/>
          <a:ahLst/>
          <a:cxnLst/>
          <a:rect l="0" t="0" r="0" b="0"/>
          <a:pathLst>
            <a:path>
              <a:moveTo>
                <a:pt x="0" y="23466"/>
              </a:moveTo>
              <a:lnTo>
                <a:pt x="954890" y="23466"/>
              </a:lnTo>
            </a:path>
          </a:pathLst>
        </a:custGeom>
        <a:noFill/>
        <a:ln w="1397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90430" y="3637657"/>
        <a:ext cx="47744" cy="47744"/>
      </dsp:txXfrm>
    </dsp:sp>
    <dsp:sp modelId="{20FC9831-9284-49FD-9CCF-2E1399CD1B57}">
      <dsp:nvSpPr>
        <dsp:cNvPr id="0" name=""/>
        <dsp:cNvSpPr/>
      </dsp:nvSpPr>
      <dsp:spPr>
        <a:xfrm>
          <a:off x="6691747" y="3064723"/>
          <a:ext cx="2387225" cy="11936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entury Schoolbook" panose="02040604050505020304"/>
            </a:rPr>
            <a:t>Develop Model to Analyse the user Ratings</a:t>
          </a:r>
          <a:endParaRPr lang="en-US" sz="1900" kern="1200"/>
        </a:p>
      </dsp:txBody>
      <dsp:txXfrm>
        <a:off x="6726707" y="3099683"/>
        <a:ext cx="2317305" cy="1123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08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8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61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40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43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49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2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388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8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5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7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5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162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6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6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7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2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7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05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drive/1NRPHQXTfWuJoz17WAWALYcZ15iXP-M1-?usp=sharing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https://colab.research.google.com/drive/18z87tW6-C1-vmpY9AULay7rGt5IsVGeM?usp=sharing" TargetMode="External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drive/folders/1YKkIHVor-QUNDynIaqVttdZNo-WsHF8o?usp=shar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kXtp4Tm_NGHylwvAPI2iQhkv1MM2SJfy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yZC-M_k7AxEmfdFu57UZ08R2bg1qDupf?authuser=1#scrollTo=d7635d2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8u7A-miuylRfxU_gJZ3CNdNn5c5d4IkV?authuser=1#scrollTo=4949871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GEfwuiK0Q1eC9q7DlJ8manwhq4oyjzgU?authuser=1#scrollTo=4ISk_PFHodd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2946" y="856598"/>
            <a:ext cx="6064405" cy="2772541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>
                <a:ea typeface="+mj-lt"/>
                <a:cs typeface="+mj-lt"/>
              </a:rPr>
              <a:t>Product Recommender System and NLP</a:t>
            </a:r>
            <a:endParaRPr lang="en-US" sz="4800"/>
          </a:p>
          <a:p>
            <a:pPr algn="l"/>
            <a:endParaRPr lang="en-US" sz="5400"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194" y="-6044"/>
            <a:ext cx="4661830" cy="2772543"/>
          </a:xfrm>
        </p:spPr>
        <p:txBody>
          <a:bodyPr anchor="ctr">
            <a:normAutofit/>
          </a:bodyPr>
          <a:lstStyle/>
          <a:p>
            <a:pPr algn="l"/>
            <a:br>
              <a:rPr lang="en-US" sz="2400" cap="all">
                <a:ea typeface="+mn-lt"/>
                <a:cs typeface="+mn-lt"/>
              </a:rPr>
            </a:br>
            <a:r>
              <a:rPr lang="en-US" sz="2400" cap="all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r>
              <a:rPr lang="en-US" sz="3200" b="1" cap="all">
                <a:solidFill>
                  <a:schemeClr val="tx1"/>
                </a:solidFill>
                <a:latin typeface="Amasis MT Pro Black"/>
                <a:ea typeface="+mn-lt"/>
                <a:cs typeface="+mn-lt"/>
              </a:rPr>
              <a:t>Machine Learning </a:t>
            </a:r>
            <a:endParaRPr lang="en-US" sz="3200" b="1" spc="0">
              <a:solidFill>
                <a:schemeClr val="tx1"/>
              </a:solidFill>
              <a:latin typeface="Amasis MT Pro Black"/>
              <a:ea typeface="+mn-lt"/>
              <a:cs typeface="Arial" panose="020B0604020202020204"/>
            </a:endParaRPr>
          </a:p>
          <a:p>
            <a:pPr algn="l"/>
            <a:r>
              <a:rPr lang="en-US" sz="3200" b="1" cap="all">
                <a:solidFill>
                  <a:schemeClr val="tx1"/>
                </a:solidFill>
                <a:latin typeface="Amasis MT Pro Black"/>
                <a:ea typeface="+mn-lt"/>
                <a:cs typeface="+mn-lt"/>
              </a:rPr>
              <a:t>review -2</a:t>
            </a:r>
            <a:endParaRPr lang="en-US" sz="3200" b="1" spc="0">
              <a:solidFill>
                <a:schemeClr val="tx1"/>
              </a:solidFill>
              <a:latin typeface="Amasis MT Pro Black"/>
              <a:cs typeface="Arial" panose="020B0604020202020204"/>
            </a:endParaRPr>
          </a:p>
          <a:p>
            <a:endParaRPr lang="en-US" sz="2400">
              <a:cs typeface="Arial"/>
            </a:endParaRPr>
          </a:p>
          <a:p>
            <a:pPr algn="just"/>
            <a:endParaRPr lang="en-US" sz="2400" b="1">
              <a:cs typeface="Arial" panose="020B0604020202020204"/>
            </a:endParaRPr>
          </a:p>
          <a:p>
            <a:endParaRPr lang="en-US" sz="2400"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AB3792-16A5-4097-A815-C4576BE3E740}"/>
              </a:ext>
            </a:extLst>
          </p:cNvPr>
          <p:cNvSpPr/>
          <p:nvPr/>
        </p:nvSpPr>
        <p:spPr>
          <a:xfrm>
            <a:off x="5667555" y="3431875"/>
            <a:ext cx="4730150" cy="2947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5D179E-6BCE-45B3-B8A5-F7B430484112}"/>
              </a:ext>
            </a:extLst>
          </p:cNvPr>
          <p:cNvSpPr txBox="1"/>
          <p:nvPr/>
        </p:nvSpPr>
        <p:spPr>
          <a:xfrm>
            <a:off x="6793841" y="3745841"/>
            <a:ext cx="5158596" cy="24327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 dirty="0">
                <a:ea typeface="+mn-lt"/>
                <a:cs typeface="+mn-lt"/>
              </a:rPr>
              <a:t>Submitted by: Group 4 – CSE D</a:t>
            </a:r>
            <a:endParaRPr lang="en-US" dirty="0">
              <a:ea typeface="+mn-lt"/>
              <a:cs typeface="+mn-lt"/>
            </a:endParaRPr>
          </a:p>
          <a:p>
            <a:pPr algn="just"/>
            <a:endParaRPr lang="en-US" b="1">
              <a:ea typeface="+mn-lt"/>
              <a:cs typeface="+mn-lt"/>
            </a:endParaRPr>
          </a:p>
          <a:p>
            <a:pPr marL="344170" indent="-33782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Adheena</a:t>
            </a:r>
            <a:r>
              <a:rPr lang="en-US" dirty="0">
                <a:ea typeface="+mn-lt"/>
                <a:cs typeface="+mn-lt"/>
              </a:rPr>
              <a:t> B – CB.EN.U4CSE19301</a:t>
            </a:r>
          </a:p>
          <a:p>
            <a:pPr marL="344170" indent="-33782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Oviya B – CB.EN.U4CSE19341</a:t>
            </a:r>
          </a:p>
          <a:p>
            <a:pPr marL="344170" indent="-33782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Swathi P – CB.EN.U4CSE19353</a:t>
            </a:r>
          </a:p>
          <a:p>
            <a:pPr marL="344170" indent="-33782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Nivedya </a:t>
            </a:r>
            <a:r>
              <a:rPr lang="en-US" dirty="0" err="1">
                <a:ea typeface="+mn-lt"/>
                <a:cs typeface="+mn-lt"/>
              </a:rPr>
              <a:t>Sheej</a:t>
            </a:r>
            <a:r>
              <a:rPr lang="en-US" dirty="0">
                <a:ea typeface="+mn-lt"/>
                <a:cs typeface="+mn-lt"/>
              </a:rPr>
              <a:t> – CB.EN.U4CSE19364</a:t>
            </a:r>
            <a:endParaRPr lang="en-US" dirty="0"/>
          </a:p>
        </p:txBody>
      </p:sp>
      <p:pic>
        <p:nvPicPr>
          <p:cNvPr id="6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62E6CAAB-B809-4A5E-9DFE-24481931E3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41" t="2417" r="-247" b="13595"/>
          <a:stretch/>
        </p:blipFill>
        <p:spPr>
          <a:xfrm>
            <a:off x="492975" y="2825710"/>
            <a:ext cx="4735669" cy="390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042" y="480779"/>
            <a:ext cx="10181470" cy="865487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Item-Item Prediction: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759" y="1469240"/>
            <a:ext cx="9699540" cy="875293"/>
          </a:xfrm>
        </p:spPr>
        <p:txBody>
          <a:bodyPr>
            <a:normAutofit/>
          </a:bodyPr>
          <a:lstStyle/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9A0A3D71-4FC9-4C60-A266-38453DE10C1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96652351"/>
              </p:ext>
            </p:extLst>
          </p:nvPr>
        </p:nvGraphicFramePr>
        <p:xfrm>
          <a:off x="1563987" y="2048175"/>
          <a:ext cx="8174906" cy="4469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130D1EF-86C8-47ED-936F-DD7AF6730646}"/>
              </a:ext>
            </a:extLst>
          </p:cNvPr>
          <p:cNvSpPr txBox="1"/>
          <p:nvPr/>
        </p:nvSpPr>
        <p:spPr>
          <a:xfrm>
            <a:off x="900022" y="124508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>
                <a:hlinkClick r:id="rId8"/>
              </a:rPr>
              <a:t>Link: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82418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75768-0AF9-421B-AD1C-CE55E585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User-Item Prediction Working Model:</a:t>
            </a:r>
            <a:br>
              <a:rPr lang="en-US"/>
            </a:br>
            <a:endParaRPr lang="en-US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DB9BEA4B-D211-4579-BD54-5D79593C2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514" y="1167846"/>
            <a:ext cx="8292859" cy="539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53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042" y="480779"/>
            <a:ext cx="10181470" cy="865487"/>
          </a:xfrm>
        </p:spPr>
        <p:txBody>
          <a:bodyPr>
            <a:normAutofit/>
          </a:bodyPr>
          <a:lstStyle/>
          <a:p>
            <a:r>
              <a:rPr lang="en-US"/>
              <a:t>User Item Prediction: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354221"/>
            <a:ext cx="8146786" cy="774651"/>
          </a:xfrm>
        </p:spPr>
        <p:txBody>
          <a:bodyPr>
            <a:normAutofit/>
          </a:bodyPr>
          <a:lstStyle/>
          <a:p>
            <a:r>
              <a:rPr lang="en-US" sz="3200">
                <a:hlinkClick r:id="rId3"/>
              </a:rPr>
              <a:t>Colab Link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4A9040-2881-42D2-8255-CD5661654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1872" y="2665700"/>
            <a:ext cx="4739353" cy="333397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+mn-lt"/>
              <a:cs typeface="+mn-lt"/>
            </a:endParaRPr>
          </a:p>
          <a:p>
            <a:endParaRPr lang="en-US" spc="10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A9BE2-13DA-47D0-824F-6152F3FE7F6B}"/>
              </a:ext>
            </a:extLst>
          </p:cNvPr>
          <p:cNvSpPr txBox="1"/>
          <p:nvPr/>
        </p:nvSpPr>
        <p:spPr>
          <a:xfrm>
            <a:off x="1144438" y="2725947"/>
            <a:ext cx="5949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>
                <a:cs typeface="Arial"/>
              </a:rPr>
              <a:t> ​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26F6B589-3D01-4189-8E25-1648BF003B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1007827"/>
              </p:ext>
            </p:extLst>
          </p:nvPr>
        </p:nvGraphicFramePr>
        <p:xfrm>
          <a:off x="1265208" y="1930879"/>
          <a:ext cx="9086489" cy="4577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1486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842261B7-FAAD-47CA-A9BE-38E09E2CC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0351" y="563682"/>
            <a:ext cx="5238537" cy="8649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/>
              <a:t>Conclusion: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DF67DBA-B41A-4990-B8D1-95E42837EF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77" t="7396" r="12530" b="21572"/>
          <a:stretch/>
        </p:blipFill>
        <p:spPr>
          <a:xfrm>
            <a:off x="970628" y="690123"/>
            <a:ext cx="3352576" cy="5499171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2DA575A0-0E44-4FB9-8085-1643AE07D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3257" y="1393371"/>
            <a:ext cx="5290870" cy="34013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60020" indent="-342900">
              <a:buChar char="•"/>
            </a:pPr>
            <a:r>
              <a:rPr lang="en-US" dirty="0"/>
              <a:t>Classification –Positive/Negative</a:t>
            </a:r>
          </a:p>
          <a:p>
            <a:pPr marL="160020" indent="-342900">
              <a:buChar char="•"/>
            </a:pPr>
            <a:r>
              <a:rPr lang="en-US" dirty="0"/>
              <a:t>Classifiers – Logistic Regression</a:t>
            </a:r>
          </a:p>
          <a:p>
            <a:pPr marL="160020" indent="-342900">
              <a:buChar char="•"/>
            </a:pPr>
            <a:r>
              <a:rPr lang="en-US" dirty="0"/>
              <a:t>Cold Start Problem Solved using:</a:t>
            </a:r>
          </a:p>
          <a:p>
            <a:pPr marL="160020" indent="-342900">
              <a:buChar char="•"/>
            </a:pPr>
            <a:r>
              <a:rPr lang="en-US" dirty="0"/>
              <a:t>Popular products with high positive sentiment association</a:t>
            </a:r>
          </a:p>
          <a:p>
            <a:pPr marL="160020" indent="-342900">
              <a:buChar char="•"/>
            </a:pPr>
            <a:r>
              <a:rPr lang="en-US" dirty="0"/>
              <a:t>Item-Item Prediction</a:t>
            </a:r>
          </a:p>
          <a:p>
            <a:pPr marL="160020" indent="-342900">
              <a:buChar char="•"/>
            </a:pPr>
            <a:r>
              <a:rPr lang="en-US" dirty="0"/>
              <a:t>User –Item Prediction</a:t>
            </a:r>
          </a:p>
          <a:p>
            <a:endParaRPr lang="en-US" dirty="0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7065E5E2-B1F7-42E2-9E80-43145C7C2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62C038-A5AB-4BFE-B3C0-5A6CC67F1706}"/>
              </a:ext>
            </a:extLst>
          </p:cNvPr>
          <p:cNvSpPr txBox="1"/>
          <p:nvPr/>
        </p:nvSpPr>
        <p:spPr>
          <a:xfrm>
            <a:off x="4536374" y="5615048"/>
            <a:ext cx="61969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  <a:hlinkClick r:id="rId4"/>
              </a:rPr>
              <a:t>https://drive.google.com/drive/folders/1YKkIHVor-QUNDynIaqVttdZNo-WsHF8o?usp=sharing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9AE8B-CF65-4AAA-AB47-782CDA15171A}"/>
              </a:ext>
            </a:extLst>
          </p:cNvPr>
          <p:cNvSpPr txBox="1"/>
          <p:nvPr/>
        </p:nvSpPr>
        <p:spPr>
          <a:xfrm>
            <a:off x="4253717" y="5282910"/>
            <a:ext cx="66026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Link to Google drive folder containing all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ipynb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files:</a:t>
            </a:r>
          </a:p>
        </p:txBody>
      </p:sp>
    </p:spTree>
    <p:extLst>
      <p:ext uri="{BB962C8B-B14F-4D97-AF65-F5344CB8AC3E}">
        <p14:creationId xmlns:p14="http://schemas.microsoft.com/office/powerpoint/2010/main" val="37108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B2E995-B96C-43CB-AB18-34E265474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1" y="365760"/>
            <a:ext cx="10315583" cy="1325562"/>
          </a:xfrm>
        </p:spPr>
        <p:txBody>
          <a:bodyPr>
            <a:normAutofit/>
          </a:bodyPr>
          <a:lstStyle/>
          <a:p>
            <a:r>
              <a:rPr lang="en-US"/>
              <a:t>Agenda / Topics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0308D2-EC72-4B2A-A961-B705389A7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010D23-0590-495D-8B25-47BE7C8BD2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445873"/>
              </p:ext>
            </p:extLst>
          </p:nvPr>
        </p:nvGraphicFramePr>
        <p:xfrm>
          <a:off x="1262063" y="2013055"/>
          <a:ext cx="10315392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853" y="753948"/>
            <a:ext cx="9692640" cy="11817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+mj-lt"/>
                <a:cs typeface="+mj-lt"/>
              </a:rPr>
              <a:t>Problem Statement</a:t>
            </a:r>
            <a:endParaRPr lang="en-US"/>
          </a:p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233117" y="1627391"/>
            <a:ext cx="4480560" cy="73152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accent5"/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4170" indent="-337820"/>
            <a:r>
              <a:rPr lang="en-US" sz="2000">
                <a:ea typeface="+mn-lt"/>
                <a:cs typeface="+mn-lt"/>
              </a:rPr>
              <a:t>"</a:t>
            </a:r>
            <a:r>
              <a:rPr lang="en-US" sz="2000" b="1">
                <a:ea typeface="+mn-lt"/>
                <a:cs typeface="+mn-lt"/>
              </a:rPr>
              <a:t>Develop 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b="1">
                <a:ea typeface="+mn-lt"/>
                <a:cs typeface="+mn-lt"/>
              </a:rPr>
              <a:t>product recommendation system that alleviates the effect of cold start problem by incorporating user-written reviews </a:t>
            </a:r>
            <a:r>
              <a:rPr lang="en-US" sz="2000">
                <a:ea typeface="+mn-lt"/>
                <a:cs typeface="+mn-lt"/>
              </a:rPr>
              <a:t>"</a:t>
            </a:r>
          </a:p>
          <a:p>
            <a:pPr marL="344170" indent="-337820"/>
            <a:endParaRPr lang="en-US">
              <a:cs typeface="Arial" panose="020B0604020202020204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B2C3E6-B758-45FF-9888-572AACECF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2179" y="2001202"/>
            <a:ext cx="4480560" cy="119159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5"/>
                </a:solidFill>
                <a:ea typeface="+mn-lt"/>
                <a:cs typeface="+mn-lt"/>
              </a:rPr>
              <a:t>Cold Start Cases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>
                <a:latin typeface="Calibri"/>
                <a:cs typeface="Calibri"/>
              </a:rPr>
              <a:t>COLD USER </a:t>
            </a:r>
            <a:endParaRPr lang="en-US"/>
          </a:p>
          <a:p>
            <a:pPr marL="457200" indent="-457200">
              <a:buAutoNum type="arabicPeriod"/>
            </a:pPr>
            <a:r>
              <a:rPr lang="en-US">
                <a:latin typeface="Calibri"/>
                <a:cs typeface="Calibri"/>
              </a:rPr>
              <a:t>COLD PRODUCT</a:t>
            </a:r>
            <a:r>
              <a:rPr lang="en-US">
                <a:solidFill>
                  <a:srgbClr val="444444"/>
                </a:solidFill>
                <a:latin typeface="Calibri"/>
                <a:cs typeface="Calibri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Procedure /</a:t>
            </a:r>
            <a:br>
              <a:rPr lang="en-US" sz="28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DB9A9-CD15-4BC8-990C-7240986D8D5B}"/>
              </a:ext>
            </a:extLst>
          </p:cNvPr>
          <p:cNvSpPr txBox="1"/>
          <p:nvPr/>
        </p:nvSpPr>
        <p:spPr>
          <a:xfrm>
            <a:off x="4803627" y="1053661"/>
            <a:ext cx="6361569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AutoNum type="arabicPeriod"/>
            </a:pPr>
            <a:r>
              <a:rPr lang="en-US" sz="2200">
                <a:cs typeface="Arial"/>
              </a:rPr>
              <a:t>Preprocessing</a:t>
            </a:r>
          </a:p>
          <a:p>
            <a:pPr>
              <a:buAutoNum type="arabicPeriod"/>
            </a:pPr>
            <a:endParaRPr lang="en-US" sz="2200">
              <a:ea typeface="+mn-lt"/>
              <a:cs typeface="Arial"/>
            </a:endParaRPr>
          </a:p>
          <a:p>
            <a:pPr>
              <a:buAutoNum type="arabicPeriod"/>
            </a:pPr>
            <a:r>
              <a:rPr lang="en-US" sz="2200">
                <a:ea typeface="+mn-lt"/>
                <a:cs typeface="+mn-lt"/>
              </a:rPr>
              <a:t>Classification of Reviews</a:t>
            </a:r>
            <a:endParaRPr lang="en-US">
              <a:ea typeface="+mn-lt"/>
              <a:cs typeface="+mn-lt"/>
            </a:endParaRPr>
          </a:p>
          <a:p>
            <a:pPr>
              <a:buAutoNum type="arabicPeriod"/>
            </a:pPr>
            <a:endParaRPr lang="en-US" sz="2200">
              <a:ea typeface="+mn-lt"/>
              <a:cs typeface="+mn-lt"/>
            </a:endParaRPr>
          </a:p>
          <a:p>
            <a:pPr>
              <a:buAutoNum type="arabicPeriod"/>
            </a:pPr>
            <a:r>
              <a:rPr lang="en-US" sz="2200">
                <a:ea typeface="+mn-lt"/>
                <a:cs typeface="+mn-lt"/>
              </a:rPr>
              <a:t>Under sampling to deal imbalance</a:t>
            </a:r>
            <a:endParaRPr lang="en-US">
              <a:cs typeface="Arial"/>
            </a:endParaRPr>
          </a:p>
          <a:p>
            <a:pPr>
              <a:buFontTx/>
              <a:buAutoNum type="arabicPeriod"/>
            </a:pPr>
            <a:endParaRPr lang="en-US" sz="2200">
              <a:ea typeface="+mn-lt"/>
              <a:cs typeface="+mn-lt"/>
            </a:endParaRPr>
          </a:p>
          <a:p>
            <a:pPr>
              <a:buFontTx/>
              <a:buAutoNum type="arabicPeriod"/>
            </a:pPr>
            <a:r>
              <a:rPr lang="en-US" sz="2200">
                <a:ea typeface="+mn-lt"/>
                <a:cs typeface="+mn-lt"/>
              </a:rPr>
              <a:t>Comparison of Classifiers:</a:t>
            </a:r>
            <a:endParaRPr lang="en-US" sz="2200">
              <a:ea typeface="+mn-lt"/>
              <a:cs typeface="Arial"/>
            </a:endParaRPr>
          </a:p>
          <a:p>
            <a:pPr>
              <a:buAutoNum type="arabicPeriod"/>
            </a:pPr>
            <a:endParaRPr lang="en-US" sz="2200">
              <a:cs typeface="Arial"/>
            </a:endParaRPr>
          </a:p>
          <a:p>
            <a:pPr>
              <a:buAutoNum type="arabicPeriod"/>
            </a:pPr>
            <a:r>
              <a:rPr lang="en-US" sz="2200">
                <a:ea typeface="+mn-lt"/>
                <a:cs typeface="+mn-lt"/>
              </a:rPr>
              <a:t>User Item Prediction</a:t>
            </a:r>
            <a:endParaRPr lang="en-US" sz="2200">
              <a:ea typeface="+mn-lt"/>
              <a:cs typeface="Arial"/>
            </a:endParaRPr>
          </a:p>
          <a:p>
            <a:pPr>
              <a:buAutoNum type="arabicPeriod"/>
            </a:pPr>
            <a:endParaRPr lang="en-US" sz="2200">
              <a:ea typeface="+mn-lt"/>
              <a:cs typeface="+mn-lt"/>
            </a:endParaRPr>
          </a:p>
          <a:p>
            <a:pPr>
              <a:buAutoNum type="arabicPeriod"/>
            </a:pPr>
            <a:r>
              <a:rPr lang="en-US" sz="2200">
                <a:ea typeface="+mn-lt"/>
                <a:cs typeface="+mn-lt"/>
              </a:rPr>
              <a:t>Item-Item Prediction</a:t>
            </a:r>
            <a:endParaRPr lang="en-US" sz="2200">
              <a:cs typeface="Arial"/>
            </a:endParaRPr>
          </a:p>
          <a:p>
            <a:endParaRPr lang="en-US" sz="2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80506"/>
          </a:xfrm>
        </p:spPr>
        <p:txBody>
          <a:bodyPr/>
          <a:lstStyle/>
          <a:p>
            <a:r>
              <a:rPr lang="en-US"/>
              <a:t>Pre-Processing Works 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759" y="1440486"/>
            <a:ext cx="4351162" cy="1220349"/>
          </a:xfrm>
        </p:spPr>
        <p:txBody>
          <a:bodyPr>
            <a:normAutofit/>
          </a:bodyPr>
          <a:lstStyle/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 sz="3200">
                <a:ea typeface="+mn-lt"/>
                <a:cs typeface="+mn-lt"/>
                <a:hlinkClick r:id="rId3"/>
              </a:rPr>
              <a:t>Link</a:t>
            </a:r>
            <a:r>
              <a:rPr lang="en-US" sz="3200">
                <a:ea typeface="+mn-lt"/>
                <a:cs typeface="+mn-lt"/>
              </a:rPr>
              <a:t>:</a:t>
            </a:r>
            <a:endParaRPr lang="en-US" sz="3200"/>
          </a:p>
          <a:p>
            <a:endParaRPr lang="en-US">
              <a:ea typeface="+mn-lt"/>
              <a:cs typeface="+mn-lt"/>
            </a:endParaRPr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392531"/>
            <a:ext cx="5443843" cy="40959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Set Used: Amazon Kindle Store.</a:t>
            </a:r>
          </a:p>
          <a:p>
            <a:r>
              <a:rPr lang="en-US"/>
              <a:t>Removed Unnecessary Columns and removal of Null Values</a:t>
            </a:r>
          </a:p>
          <a:p>
            <a:r>
              <a:rPr lang="en-US"/>
              <a:t>Visualization of Popular books</a:t>
            </a:r>
          </a:p>
          <a:p>
            <a:r>
              <a:rPr lang="en-US"/>
              <a:t>Categories made into Correct categories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1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A081E930-418E-4084-8229-DBEB71137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966" y="2341664"/>
            <a:ext cx="3275162" cy="348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0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80506"/>
          </a:xfrm>
        </p:spPr>
        <p:txBody>
          <a:bodyPr/>
          <a:lstStyle/>
          <a:p>
            <a:r>
              <a:rPr lang="en-US"/>
              <a:t>Classification of Reviews: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759" y="1469240"/>
            <a:ext cx="3661050" cy="875293"/>
          </a:xfrm>
        </p:spPr>
        <p:txBody>
          <a:bodyPr>
            <a:normAutofit/>
          </a:bodyPr>
          <a:lstStyle/>
          <a:p>
            <a:r>
              <a:rPr lang="en-US" sz="3200">
                <a:ea typeface="+mn-lt"/>
                <a:cs typeface="+mn-lt"/>
                <a:hlinkClick r:id="rId3"/>
              </a:rPr>
              <a:t>Link</a:t>
            </a:r>
            <a:r>
              <a:rPr lang="en-US" sz="3200">
                <a:ea typeface="+mn-lt"/>
                <a:cs typeface="+mn-lt"/>
              </a:rPr>
              <a:t>:</a:t>
            </a:r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7495" y="2708833"/>
            <a:ext cx="5371956" cy="3779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Techniques Used:</a:t>
            </a:r>
          </a:p>
          <a:p>
            <a:r>
              <a:rPr lang="en-US"/>
              <a:t>Tokenization</a:t>
            </a:r>
          </a:p>
          <a:p>
            <a:r>
              <a:rPr lang="en-US"/>
              <a:t>Cleaning Text using Regular Expression</a:t>
            </a:r>
          </a:p>
          <a:p>
            <a:r>
              <a:rPr lang="en-US">
                <a:ea typeface="+mn-lt"/>
                <a:cs typeface="+mn-lt"/>
              </a:rPr>
              <a:t>Stop Words</a:t>
            </a:r>
          </a:p>
          <a:p>
            <a:r>
              <a:rPr lang="en-US">
                <a:ea typeface="+mn-lt"/>
                <a:cs typeface="+mn-lt"/>
              </a:rPr>
              <a:t>Stemming</a:t>
            </a:r>
          </a:p>
          <a:p>
            <a:r>
              <a:rPr lang="en-US">
                <a:ea typeface="+mn-lt"/>
                <a:cs typeface="+mn-lt"/>
              </a:rPr>
              <a:t>Classifying the reviews as Positive or negative (Word Cloud for most used words).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B5CB45B6-4B85-4039-9485-B8B1A0239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231" y="2065749"/>
            <a:ext cx="4224067" cy="37904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9710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042" y="480779"/>
            <a:ext cx="10181470" cy="865487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Under sampling to deal imbalance: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759" y="1469240"/>
            <a:ext cx="9699540" cy="875293"/>
          </a:xfrm>
        </p:spPr>
        <p:txBody>
          <a:bodyPr>
            <a:normAutofit/>
          </a:bodyPr>
          <a:lstStyle/>
          <a:p>
            <a:r>
              <a:rPr lang="en-US" sz="3200">
                <a:ea typeface="+mn-lt"/>
                <a:cs typeface="+mn-lt"/>
                <a:hlinkClick r:id="rId3"/>
              </a:rPr>
              <a:t>Link:</a:t>
            </a:r>
          </a:p>
          <a:p>
            <a:endParaRPr lang="en-US">
              <a:ea typeface="+mn-lt"/>
              <a:cs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4A9040-2881-42D2-8255-CD5661654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739353" cy="2658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Visualizing the imbalance in the dataset</a:t>
            </a:r>
          </a:p>
          <a:p>
            <a:r>
              <a:rPr lang="en-US">
                <a:ea typeface="+mn-lt"/>
                <a:cs typeface="+mn-lt"/>
              </a:rPr>
              <a:t>Comparison of positive and negative values</a:t>
            </a:r>
          </a:p>
          <a:p>
            <a:r>
              <a:rPr lang="en-US">
                <a:ea typeface="+mn-lt"/>
                <a:cs typeface="+mn-lt"/>
              </a:rPr>
              <a:t>Converting 982619 rows × 7 columns into 306684 rows × 7 columns</a:t>
            </a:r>
          </a:p>
          <a:p>
            <a:endParaRPr lang="en-US"/>
          </a:p>
        </p:txBody>
      </p:sp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7A203EF3-7301-40BC-8E0B-FC995E95A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551" y="2569368"/>
            <a:ext cx="4885426" cy="39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2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042" y="480779"/>
            <a:ext cx="10181470" cy="865487"/>
          </a:xfrm>
        </p:spPr>
        <p:txBody>
          <a:bodyPr>
            <a:normAutofit/>
          </a:bodyPr>
          <a:lstStyle/>
          <a:p>
            <a:r>
              <a:rPr lang="en-US"/>
              <a:t>NLP and Comparison of Classifiers: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759" y="1469240"/>
            <a:ext cx="9699540" cy="875293"/>
          </a:xfrm>
        </p:spPr>
        <p:txBody>
          <a:bodyPr>
            <a:normAutofit/>
          </a:bodyPr>
          <a:lstStyle/>
          <a:p>
            <a:r>
              <a:rPr lang="en-US" sz="3200">
                <a:ea typeface="+mn-lt"/>
                <a:cs typeface="+mn-lt"/>
                <a:hlinkClick r:id="rId3"/>
              </a:rPr>
              <a:t>Link</a:t>
            </a:r>
            <a:r>
              <a:rPr lang="en-US" sz="3200">
                <a:ea typeface="+mn-lt"/>
                <a:cs typeface="+mn-lt"/>
              </a:rPr>
              <a:t>:</a:t>
            </a:r>
          </a:p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4A9040-2881-42D2-8255-CD5661654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1872" y="5037964"/>
            <a:ext cx="6162711" cy="11773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Conclusion Arrived:</a:t>
            </a:r>
          </a:p>
          <a:p>
            <a:pPr marL="617220" lvl="1" indent="-342900">
              <a:buAutoNum type="arabicPeriod"/>
            </a:pPr>
            <a:r>
              <a:rPr lang="en-US" spc="10">
                <a:ea typeface="+mn-lt"/>
                <a:cs typeface="+mn-lt"/>
              </a:rPr>
              <a:t>Logistic Regression </a:t>
            </a:r>
          </a:p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E76D2D-3172-42B6-B20A-E9F56E5E0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86892"/>
              </p:ext>
            </p:extLst>
          </p:nvPr>
        </p:nvGraphicFramePr>
        <p:xfrm>
          <a:off x="1695378" y="2519546"/>
          <a:ext cx="7527662" cy="2056357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3763831">
                  <a:extLst>
                    <a:ext uri="{9D8B030D-6E8A-4147-A177-3AD203B41FA5}">
                      <a16:colId xmlns:a16="http://schemas.microsoft.com/office/drawing/2014/main" val="4272880822"/>
                    </a:ext>
                  </a:extLst>
                </a:gridCol>
                <a:gridCol w="3763831">
                  <a:extLst>
                    <a:ext uri="{9D8B030D-6E8A-4147-A177-3AD203B41FA5}">
                      <a16:colId xmlns:a16="http://schemas.microsoft.com/office/drawing/2014/main" val="2422082145"/>
                    </a:ext>
                  </a:extLst>
                </a:gridCol>
              </a:tblGrid>
              <a:tr h="41487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14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entury Schoolbook"/>
                        </a:rPr>
                        <a:t>Classifiers Used: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Percentage of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34657"/>
                  </a:ext>
                </a:extLst>
              </a:tr>
              <a:tr h="4148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Schoolbook"/>
                        </a:rPr>
                        <a:t>LogisticRegression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Schoolbook"/>
                        </a:rPr>
                        <a:t>83.86210606974583%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8367"/>
                  </a:ext>
                </a:extLst>
              </a:tr>
              <a:tr h="396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Schoolbook"/>
                        </a:rPr>
                        <a:t>DecisionTreeClassifier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entury Schoolbook"/>
                        </a:rPr>
                        <a:t>73.1483443924548%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895807"/>
                  </a:ext>
                </a:extLst>
              </a:tr>
              <a:tr h="4148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Schoolbook"/>
                        </a:rPr>
                        <a:t>LinearSVC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entury Schoolbook"/>
                        </a:rPr>
                        <a:t>81.80543554461418%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342624"/>
                  </a:ext>
                </a:extLst>
              </a:tr>
              <a:tr h="4148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Schoolbook"/>
                        </a:rPr>
                        <a:t>RandomForestClassifier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entury Schoolbook"/>
                        </a:rPr>
                        <a:t>77.06686013336159%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19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18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C2C3-4EC9-4FEF-BB4B-7B24AF26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79223"/>
          </a:xfrm>
        </p:spPr>
        <p:txBody>
          <a:bodyPr>
            <a:normAutofit/>
          </a:bodyPr>
          <a:lstStyle/>
          <a:p>
            <a:r>
              <a:rPr lang="en-US"/>
              <a:t>Item-Item Prediction Working Model: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4535ED31-BE0D-4C2D-8B74-8B1CFDD71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835" y="1305090"/>
            <a:ext cx="7962180" cy="499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7962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431</Words>
  <Application>Microsoft Office PowerPoint</Application>
  <PresentationFormat>Widescreen</PresentationFormat>
  <Paragraphs>107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Amasis MT Pro Black</vt:lpstr>
      <vt:lpstr>Arial</vt:lpstr>
      <vt:lpstr>Calibri</vt:lpstr>
      <vt:lpstr>Century Schoolbook</vt:lpstr>
      <vt:lpstr>Wingdings 2</vt:lpstr>
      <vt:lpstr>View</vt:lpstr>
      <vt:lpstr>Product Recommender System and NLP </vt:lpstr>
      <vt:lpstr>Agenda / Topics</vt:lpstr>
      <vt:lpstr>Problem Statement </vt:lpstr>
      <vt:lpstr>Procedure / Methodology</vt:lpstr>
      <vt:lpstr>Pre-Processing Works </vt:lpstr>
      <vt:lpstr>Classification of Reviews:</vt:lpstr>
      <vt:lpstr>Under sampling to deal imbalance:</vt:lpstr>
      <vt:lpstr>NLP and Comparison of Classifiers:</vt:lpstr>
      <vt:lpstr>Item-Item Prediction Working Model:</vt:lpstr>
      <vt:lpstr>Item-Item Prediction:</vt:lpstr>
      <vt:lpstr>User-Item Prediction Working Model: </vt:lpstr>
      <vt:lpstr>User Item Prediction: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>hp</cp:lastModifiedBy>
  <cp:revision>23</cp:revision>
  <dcterms:created xsi:type="dcterms:W3CDTF">2021-11-15T16:38:40Z</dcterms:created>
  <dcterms:modified xsi:type="dcterms:W3CDTF">2021-11-19T05:55:14Z</dcterms:modified>
</cp:coreProperties>
</file>