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BF79B-7C48-4FCE-B812-DB6C4C0CC169}" v="3" dt="2025-04-06T14:26:31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ей Овсянников" userId="71d00e4cd6dde405" providerId="LiveId" clId="{128BF79B-7C48-4FCE-B812-DB6C4C0CC169}"/>
    <pc:docChg chg="undo custSel addSld delSld modSld sldOrd">
      <pc:chgData name="Алексей Овсянников" userId="71d00e4cd6dde405" providerId="LiveId" clId="{128BF79B-7C48-4FCE-B812-DB6C4C0CC169}" dt="2025-04-06T14:58:13.100" v="2055" actId="20577"/>
      <pc:docMkLst>
        <pc:docMk/>
      </pc:docMkLst>
      <pc:sldChg chg="modSp new mod">
        <pc:chgData name="Алексей Овсянников" userId="71d00e4cd6dde405" providerId="LiveId" clId="{128BF79B-7C48-4FCE-B812-DB6C4C0CC169}" dt="2025-04-06T14:20:12.605" v="28" actId="20577"/>
        <pc:sldMkLst>
          <pc:docMk/>
          <pc:sldMk cId="2808418055" sldId="256"/>
        </pc:sldMkLst>
        <pc:spChg chg="mod">
          <ac:chgData name="Алексей Овсянников" userId="71d00e4cd6dde405" providerId="LiveId" clId="{128BF79B-7C48-4FCE-B812-DB6C4C0CC169}" dt="2025-04-06T14:20:12.605" v="28" actId="20577"/>
          <ac:spMkLst>
            <pc:docMk/>
            <pc:sldMk cId="2808418055" sldId="256"/>
            <ac:spMk id="2" creationId="{664456E0-9638-FB37-5B14-D32AD882E75F}"/>
          </ac:spMkLst>
        </pc:spChg>
      </pc:sldChg>
      <pc:sldChg chg="addSp delSp modSp new mod">
        <pc:chgData name="Алексей Овсянников" userId="71d00e4cd6dde405" providerId="LiveId" clId="{128BF79B-7C48-4FCE-B812-DB6C4C0CC169}" dt="2025-04-06T14:27:04.658" v="453" actId="20577"/>
        <pc:sldMkLst>
          <pc:docMk/>
          <pc:sldMk cId="3361853562" sldId="257"/>
        </pc:sldMkLst>
        <pc:spChg chg="mod">
          <ac:chgData name="Алексей Овсянников" userId="71d00e4cd6dde405" providerId="LiveId" clId="{128BF79B-7C48-4FCE-B812-DB6C4C0CC169}" dt="2025-04-06T14:20:24.843" v="37" actId="122"/>
          <ac:spMkLst>
            <pc:docMk/>
            <pc:sldMk cId="3361853562" sldId="257"/>
            <ac:spMk id="2" creationId="{F294AE9D-38F4-7F18-D4AF-92642468DFCA}"/>
          </ac:spMkLst>
        </pc:spChg>
        <pc:spChg chg="del">
          <ac:chgData name="Алексей Овсянников" userId="71d00e4cd6dde405" providerId="LiveId" clId="{128BF79B-7C48-4FCE-B812-DB6C4C0CC169}" dt="2025-04-06T14:23:29.987" v="141" actId="3680"/>
          <ac:spMkLst>
            <pc:docMk/>
            <pc:sldMk cId="3361853562" sldId="257"/>
            <ac:spMk id="3" creationId="{FB9B587B-62D2-AE04-7C27-1E0FA6B1900A}"/>
          </ac:spMkLst>
        </pc:spChg>
        <pc:graphicFrameChg chg="add mod ord modGraphic">
          <ac:chgData name="Алексей Овсянников" userId="71d00e4cd6dde405" providerId="LiveId" clId="{128BF79B-7C48-4FCE-B812-DB6C4C0CC169}" dt="2025-04-06T14:27:04.658" v="453" actId="20577"/>
          <ac:graphicFrameMkLst>
            <pc:docMk/>
            <pc:sldMk cId="3361853562" sldId="257"/>
            <ac:graphicFrameMk id="4" creationId="{FD128DE1-FEAE-F2BC-FB5D-C7420B4F0A46}"/>
          </ac:graphicFrameMkLst>
        </pc:graphicFrameChg>
      </pc:sldChg>
      <pc:sldChg chg="addSp delSp modSp new mod">
        <pc:chgData name="Алексей Овсянников" userId="71d00e4cd6dde405" providerId="LiveId" clId="{128BF79B-7C48-4FCE-B812-DB6C4C0CC169}" dt="2025-04-06T14:21:47.270" v="138" actId="22"/>
        <pc:sldMkLst>
          <pc:docMk/>
          <pc:sldMk cId="3703669820" sldId="258"/>
        </pc:sldMkLst>
        <pc:spChg chg="mod">
          <ac:chgData name="Алексей Овсянников" userId="71d00e4cd6dde405" providerId="LiveId" clId="{128BF79B-7C48-4FCE-B812-DB6C4C0CC169}" dt="2025-04-06T14:20:48.264" v="77" actId="122"/>
          <ac:spMkLst>
            <pc:docMk/>
            <pc:sldMk cId="3703669820" sldId="258"/>
            <ac:spMk id="2" creationId="{EEB990D6-7879-2C15-3039-A03E7BF40F9F}"/>
          </ac:spMkLst>
        </pc:spChg>
        <pc:spChg chg="del mod">
          <ac:chgData name="Алексей Овсянников" userId="71d00e4cd6dde405" providerId="LiveId" clId="{128BF79B-7C48-4FCE-B812-DB6C4C0CC169}" dt="2025-04-06T14:21:47.270" v="138" actId="22"/>
          <ac:spMkLst>
            <pc:docMk/>
            <pc:sldMk cId="3703669820" sldId="258"/>
            <ac:spMk id="3" creationId="{19E01D03-4CFD-4A29-9060-0A1F9C014E6A}"/>
          </ac:spMkLst>
        </pc:spChg>
        <pc:picChg chg="add mod ord">
          <ac:chgData name="Алексей Овсянников" userId="71d00e4cd6dde405" providerId="LiveId" clId="{128BF79B-7C48-4FCE-B812-DB6C4C0CC169}" dt="2025-04-06T14:21:47.270" v="138" actId="22"/>
          <ac:picMkLst>
            <pc:docMk/>
            <pc:sldMk cId="3703669820" sldId="258"/>
            <ac:picMk id="5" creationId="{507D472D-FF37-E1C9-0F69-490F8F0B8D39}"/>
          </ac:picMkLst>
        </pc:picChg>
      </pc:sldChg>
      <pc:sldChg chg="addSp delSp modSp new mod">
        <pc:chgData name="Алексей Овсянников" userId="71d00e4cd6dde405" providerId="LiveId" clId="{128BF79B-7C48-4FCE-B812-DB6C4C0CC169}" dt="2025-04-06T14:22:22.710" v="139" actId="22"/>
        <pc:sldMkLst>
          <pc:docMk/>
          <pc:sldMk cId="2268111355" sldId="259"/>
        </pc:sldMkLst>
        <pc:spChg chg="mod">
          <ac:chgData name="Алексей Овсянников" userId="71d00e4cd6dde405" providerId="LiveId" clId="{128BF79B-7C48-4FCE-B812-DB6C4C0CC169}" dt="2025-04-06T14:20:57.614" v="101" actId="122"/>
          <ac:spMkLst>
            <pc:docMk/>
            <pc:sldMk cId="2268111355" sldId="259"/>
            <ac:spMk id="2" creationId="{5BFFA16C-D5DF-58FF-9E5D-33C37C439F81}"/>
          </ac:spMkLst>
        </pc:spChg>
        <pc:spChg chg="del">
          <ac:chgData name="Алексей Овсянников" userId="71d00e4cd6dde405" providerId="LiveId" clId="{128BF79B-7C48-4FCE-B812-DB6C4C0CC169}" dt="2025-04-06T14:22:22.710" v="139" actId="22"/>
          <ac:spMkLst>
            <pc:docMk/>
            <pc:sldMk cId="2268111355" sldId="259"/>
            <ac:spMk id="3" creationId="{B3B0DF47-2587-3A16-2E4F-40F12E0CA72B}"/>
          </ac:spMkLst>
        </pc:spChg>
        <pc:picChg chg="add mod ord">
          <ac:chgData name="Алексей Овсянников" userId="71d00e4cd6dde405" providerId="LiveId" clId="{128BF79B-7C48-4FCE-B812-DB6C4C0CC169}" dt="2025-04-06T14:22:22.710" v="139" actId="22"/>
          <ac:picMkLst>
            <pc:docMk/>
            <pc:sldMk cId="2268111355" sldId="259"/>
            <ac:picMk id="5" creationId="{B64A0116-89FF-EAEC-E231-6210DA757080}"/>
          </ac:picMkLst>
        </pc:picChg>
      </pc:sldChg>
      <pc:sldChg chg="addSp delSp modSp new mod">
        <pc:chgData name="Алексей Овсянников" userId="71d00e4cd6dde405" providerId="LiveId" clId="{128BF79B-7C48-4FCE-B812-DB6C4C0CC169}" dt="2025-04-06T14:23:16.056" v="140"/>
        <pc:sldMkLst>
          <pc:docMk/>
          <pc:sldMk cId="2396331890" sldId="260"/>
        </pc:sldMkLst>
        <pc:spChg chg="mod">
          <ac:chgData name="Алексей Овсянников" userId="71d00e4cd6dde405" providerId="LiveId" clId="{128BF79B-7C48-4FCE-B812-DB6C4C0CC169}" dt="2025-04-06T14:21:07.761" v="124" actId="122"/>
          <ac:spMkLst>
            <pc:docMk/>
            <pc:sldMk cId="2396331890" sldId="260"/>
            <ac:spMk id="2" creationId="{E2FDB14F-0984-E1F9-FC77-CDF698B6DB80}"/>
          </ac:spMkLst>
        </pc:spChg>
        <pc:spChg chg="del">
          <ac:chgData name="Алексей Овсянников" userId="71d00e4cd6dde405" providerId="LiveId" clId="{128BF79B-7C48-4FCE-B812-DB6C4C0CC169}" dt="2025-04-06T14:23:16.056" v="140"/>
          <ac:spMkLst>
            <pc:docMk/>
            <pc:sldMk cId="2396331890" sldId="260"/>
            <ac:spMk id="3" creationId="{2588C99B-7A02-74BD-EDE8-E6D7AC680524}"/>
          </ac:spMkLst>
        </pc:spChg>
        <pc:picChg chg="add mod">
          <ac:chgData name="Алексей Овсянников" userId="71d00e4cd6dde405" providerId="LiveId" clId="{128BF79B-7C48-4FCE-B812-DB6C4C0CC169}" dt="2025-04-06T14:23:16.056" v="140"/>
          <ac:picMkLst>
            <pc:docMk/>
            <pc:sldMk cId="2396331890" sldId="260"/>
            <ac:picMk id="1026" creationId="{30EDC486-5810-75BB-7B5F-AB127B4DB7C5}"/>
          </ac:picMkLst>
        </pc:picChg>
      </pc:sldChg>
      <pc:sldChg chg="modSp new mod">
        <pc:chgData name="Алексей Овсянников" userId="71d00e4cd6dde405" providerId="LiveId" clId="{128BF79B-7C48-4FCE-B812-DB6C4C0CC169}" dt="2025-04-06T14:38:22.489" v="1244" actId="20577"/>
        <pc:sldMkLst>
          <pc:docMk/>
          <pc:sldMk cId="3460702657" sldId="261"/>
        </pc:sldMkLst>
        <pc:spChg chg="mod">
          <ac:chgData name="Алексей Овсянников" userId="71d00e4cd6dde405" providerId="LiveId" clId="{128BF79B-7C48-4FCE-B812-DB6C4C0CC169}" dt="2025-04-06T14:30:28.368" v="484" actId="122"/>
          <ac:spMkLst>
            <pc:docMk/>
            <pc:sldMk cId="3460702657" sldId="261"/>
            <ac:spMk id="2" creationId="{71195674-F07D-1A93-2A0D-E1B27C626B67}"/>
          </ac:spMkLst>
        </pc:spChg>
        <pc:spChg chg="mod">
          <ac:chgData name="Алексей Овсянников" userId="71d00e4cd6dde405" providerId="LiveId" clId="{128BF79B-7C48-4FCE-B812-DB6C4C0CC169}" dt="2025-04-06T14:38:22.489" v="1244" actId="20577"/>
          <ac:spMkLst>
            <pc:docMk/>
            <pc:sldMk cId="3460702657" sldId="261"/>
            <ac:spMk id="3" creationId="{FC6F9085-799B-540C-8ADE-674C02997604}"/>
          </ac:spMkLst>
        </pc:spChg>
      </pc:sldChg>
      <pc:sldChg chg="modSp new mod">
        <pc:chgData name="Алексей Овсянников" userId="71d00e4cd6dde405" providerId="LiveId" clId="{128BF79B-7C48-4FCE-B812-DB6C4C0CC169}" dt="2025-04-06T14:41:35.053" v="1410" actId="20577"/>
        <pc:sldMkLst>
          <pc:docMk/>
          <pc:sldMk cId="2815876986" sldId="262"/>
        </pc:sldMkLst>
        <pc:spChg chg="mod">
          <ac:chgData name="Алексей Овсянников" userId="71d00e4cd6dde405" providerId="LiveId" clId="{128BF79B-7C48-4FCE-B812-DB6C4C0CC169}" dt="2025-04-06T14:34:20.696" v="866" actId="122"/>
          <ac:spMkLst>
            <pc:docMk/>
            <pc:sldMk cId="2815876986" sldId="262"/>
            <ac:spMk id="2" creationId="{53715122-A4B8-7E7B-3CC4-D926E1360E19}"/>
          </ac:spMkLst>
        </pc:spChg>
        <pc:spChg chg="mod">
          <ac:chgData name="Алексей Овсянников" userId="71d00e4cd6dde405" providerId="LiveId" clId="{128BF79B-7C48-4FCE-B812-DB6C4C0CC169}" dt="2025-04-06T14:41:35.053" v="1410" actId="20577"/>
          <ac:spMkLst>
            <pc:docMk/>
            <pc:sldMk cId="2815876986" sldId="262"/>
            <ac:spMk id="3" creationId="{1D6EC0AF-C837-E504-5162-E4C74D70F8C1}"/>
          </ac:spMkLst>
        </pc:spChg>
      </pc:sldChg>
      <pc:sldChg chg="addSp modSp new mod ord">
        <pc:chgData name="Алексей Овсянников" userId="71d00e4cd6dde405" providerId="LiveId" clId="{128BF79B-7C48-4FCE-B812-DB6C4C0CC169}" dt="2025-04-06T14:38:01.771" v="1188"/>
        <pc:sldMkLst>
          <pc:docMk/>
          <pc:sldMk cId="4112605898" sldId="263"/>
        </pc:sldMkLst>
        <pc:spChg chg="mod">
          <ac:chgData name="Алексей Овсянников" userId="71d00e4cd6dde405" providerId="LiveId" clId="{128BF79B-7C48-4FCE-B812-DB6C4C0CC169}" dt="2025-04-06T14:35:50.009" v="1107" actId="122"/>
          <ac:spMkLst>
            <pc:docMk/>
            <pc:sldMk cId="4112605898" sldId="263"/>
            <ac:spMk id="2" creationId="{A4795A96-84D8-E1D9-EE7A-BF8EAC931431}"/>
          </ac:spMkLst>
        </pc:spChg>
        <pc:spChg chg="mod">
          <ac:chgData name="Алексей Овсянников" userId="71d00e4cd6dde405" providerId="LiveId" clId="{128BF79B-7C48-4FCE-B812-DB6C4C0CC169}" dt="2025-04-06T14:37:52.593" v="1185" actId="20577"/>
          <ac:spMkLst>
            <pc:docMk/>
            <pc:sldMk cId="4112605898" sldId="263"/>
            <ac:spMk id="3" creationId="{65B8A041-B0C3-E23E-04E6-5DBE79FC7867}"/>
          </ac:spMkLst>
        </pc:spChg>
        <pc:picChg chg="add mod">
          <ac:chgData name="Алексей Овсянников" userId="71d00e4cd6dde405" providerId="LiveId" clId="{128BF79B-7C48-4FCE-B812-DB6C4C0CC169}" dt="2025-04-06T14:37:56.361" v="1186" actId="1076"/>
          <ac:picMkLst>
            <pc:docMk/>
            <pc:sldMk cId="4112605898" sldId="263"/>
            <ac:picMk id="5" creationId="{3E85F81F-A48E-575E-5B71-1412A9A7B30F}"/>
          </ac:picMkLst>
        </pc:picChg>
      </pc:sldChg>
      <pc:sldChg chg="addSp modSp new mod">
        <pc:chgData name="Алексей Овсянников" userId="71d00e4cd6dde405" providerId="LiveId" clId="{128BF79B-7C48-4FCE-B812-DB6C4C0CC169}" dt="2025-04-06T14:53:02.949" v="1674" actId="1076"/>
        <pc:sldMkLst>
          <pc:docMk/>
          <pc:sldMk cId="144569279" sldId="264"/>
        </pc:sldMkLst>
        <pc:spChg chg="mod">
          <ac:chgData name="Алексей Овсянников" userId="71d00e4cd6dde405" providerId="LiveId" clId="{128BF79B-7C48-4FCE-B812-DB6C4C0CC169}" dt="2025-04-06T14:46:45.092" v="1475" actId="122"/>
          <ac:spMkLst>
            <pc:docMk/>
            <pc:sldMk cId="144569279" sldId="264"/>
            <ac:spMk id="2" creationId="{13B8AF6B-BEF4-FA3F-11AC-7F125CDB0D7B}"/>
          </ac:spMkLst>
        </pc:spChg>
        <pc:spChg chg="mod">
          <ac:chgData name="Алексей Овсянников" userId="71d00e4cd6dde405" providerId="LiveId" clId="{128BF79B-7C48-4FCE-B812-DB6C4C0CC169}" dt="2025-04-06T14:51:35.324" v="1671"/>
          <ac:spMkLst>
            <pc:docMk/>
            <pc:sldMk cId="144569279" sldId="264"/>
            <ac:spMk id="3" creationId="{2CBB357E-079D-826E-9128-C0E04CBA2703}"/>
          </ac:spMkLst>
        </pc:spChg>
        <pc:picChg chg="add mod">
          <ac:chgData name="Алексей Овсянников" userId="71d00e4cd6dde405" providerId="LiveId" clId="{128BF79B-7C48-4FCE-B812-DB6C4C0CC169}" dt="2025-04-06T14:53:02.949" v="1674" actId="1076"/>
          <ac:picMkLst>
            <pc:docMk/>
            <pc:sldMk cId="144569279" sldId="264"/>
            <ac:picMk id="5" creationId="{A7668C70-01E0-6117-A61B-82515054C7E1}"/>
          </ac:picMkLst>
        </pc:picChg>
      </pc:sldChg>
      <pc:sldChg chg="modSp new mod ord">
        <pc:chgData name="Алексей Овсянников" userId="71d00e4cd6dde405" providerId="LiveId" clId="{128BF79B-7C48-4FCE-B812-DB6C4C0CC169}" dt="2025-04-06T14:57:03.464" v="2024" actId="20577"/>
        <pc:sldMkLst>
          <pc:docMk/>
          <pc:sldMk cId="2391332081" sldId="265"/>
        </pc:sldMkLst>
        <pc:spChg chg="mod">
          <ac:chgData name="Алексей Овсянников" userId="71d00e4cd6dde405" providerId="LiveId" clId="{128BF79B-7C48-4FCE-B812-DB6C4C0CC169}" dt="2025-04-06T14:53:42.077" v="1709" actId="20577"/>
          <ac:spMkLst>
            <pc:docMk/>
            <pc:sldMk cId="2391332081" sldId="265"/>
            <ac:spMk id="2" creationId="{585246DC-1424-9171-5204-F7E903615C91}"/>
          </ac:spMkLst>
        </pc:spChg>
        <pc:spChg chg="mod">
          <ac:chgData name="Алексей Овсянников" userId="71d00e4cd6dde405" providerId="LiveId" clId="{128BF79B-7C48-4FCE-B812-DB6C4C0CC169}" dt="2025-04-06T14:57:03.464" v="2024" actId="20577"/>
          <ac:spMkLst>
            <pc:docMk/>
            <pc:sldMk cId="2391332081" sldId="265"/>
            <ac:spMk id="3" creationId="{3690A419-ECCB-3AF0-29F9-84A35A0DE8AE}"/>
          </ac:spMkLst>
        </pc:spChg>
      </pc:sldChg>
      <pc:sldChg chg="new del">
        <pc:chgData name="Алексей Овсянников" userId="71d00e4cd6dde405" providerId="LiveId" clId="{128BF79B-7C48-4FCE-B812-DB6C4C0CC169}" dt="2025-04-06T14:57:37.352" v="2025" actId="47"/>
        <pc:sldMkLst>
          <pc:docMk/>
          <pc:sldMk cId="3700018838" sldId="266"/>
        </pc:sldMkLst>
      </pc:sldChg>
      <pc:sldChg chg="new del">
        <pc:chgData name="Алексей Овсянников" userId="71d00e4cd6dde405" providerId="LiveId" clId="{128BF79B-7C48-4FCE-B812-DB6C4C0CC169}" dt="2025-04-06T14:57:37.352" v="2025" actId="47"/>
        <pc:sldMkLst>
          <pc:docMk/>
          <pc:sldMk cId="2923169382" sldId="267"/>
        </pc:sldMkLst>
      </pc:sldChg>
      <pc:sldChg chg="new del">
        <pc:chgData name="Алексей Овсянников" userId="71d00e4cd6dde405" providerId="LiveId" clId="{128BF79B-7C48-4FCE-B812-DB6C4C0CC169}" dt="2025-04-06T14:57:37.352" v="2025" actId="47"/>
        <pc:sldMkLst>
          <pc:docMk/>
          <pc:sldMk cId="570671502" sldId="268"/>
        </pc:sldMkLst>
      </pc:sldChg>
      <pc:sldChg chg="new del">
        <pc:chgData name="Алексей Овсянников" userId="71d00e4cd6dde405" providerId="LiveId" clId="{128BF79B-7C48-4FCE-B812-DB6C4C0CC169}" dt="2025-04-06T14:57:37.352" v="2025" actId="47"/>
        <pc:sldMkLst>
          <pc:docMk/>
          <pc:sldMk cId="353153893" sldId="269"/>
        </pc:sldMkLst>
      </pc:sldChg>
      <pc:sldChg chg="new del">
        <pc:chgData name="Алексей Овсянников" userId="71d00e4cd6dde405" providerId="LiveId" clId="{128BF79B-7C48-4FCE-B812-DB6C4C0CC169}" dt="2025-04-06T14:57:37.352" v="2025" actId="47"/>
        <pc:sldMkLst>
          <pc:docMk/>
          <pc:sldMk cId="2115786375" sldId="270"/>
        </pc:sldMkLst>
      </pc:sldChg>
      <pc:sldChg chg="new del">
        <pc:chgData name="Алексей Овсянников" userId="71d00e4cd6dde405" providerId="LiveId" clId="{128BF79B-7C48-4FCE-B812-DB6C4C0CC169}" dt="2025-04-06T14:57:37.352" v="2025" actId="47"/>
        <pc:sldMkLst>
          <pc:docMk/>
          <pc:sldMk cId="68829231" sldId="271"/>
        </pc:sldMkLst>
      </pc:sldChg>
      <pc:sldChg chg="addSp delSp modSp new mod">
        <pc:chgData name="Алексей Овсянников" userId="71d00e4cd6dde405" providerId="LiveId" clId="{128BF79B-7C48-4FCE-B812-DB6C4C0CC169}" dt="2025-04-06T14:42:11.439" v="1442" actId="22"/>
        <pc:sldMkLst>
          <pc:docMk/>
          <pc:sldMk cId="1268297298" sldId="272"/>
        </pc:sldMkLst>
        <pc:spChg chg="mod">
          <ac:chgData name="Алексей Овсянников" userId="71d00e4cd6dde405" providerId="LiveId" clId="{128BF79B-7C48-4FCE-B812-DB6C4C0CC169}" dt="2025-04-06T14:41:53.676" v="1441" actId="122"/>
          <ac:spMkLst>
            <pc:docMk/>
            <pc:sldMk cId="1268297298" sldId="272"/>
            <ac:spMk id="2" creationId="{B06DA979-F62C-B440-6301-5134D4B4176B}"/>
          </ac:spMkLst>
        </pc:spChg>
        <pc:spChg chg="del">
          <ac:chgData name="Алексей Овсянников" userId="71d00e4cd6dde405" providerId="LiveId" clId="{128BF79B-7C48-4FCE-B812-DB6C4C0CC169}" dt="2025-04-06T14:42:11.439" v="1442" actId="22"/>
          <ac:spMkLst>
            <pc:docMk/>
            <pc:sldMk cId="1268297298" sldId="272"/>
            <ac:spMk id="3" creationId="{E38941A6-ACCB-05EF-F268-22B0A965CF31}"/>
          </ac:spMkLst>
        </pc:spChg>
        <pc:picChg chg="add mod ord">
          <ac:chgData name="Алексей Овсянников" userId="71d00e4cd6dde405" providerId="LiveId" clId="{128BF79B-7C48-4FCE-B812-DB6C4C0CC169}" dt="2025-04-06T14:42:11.439" v="1442" actId="22"/>
          <ac:picMkLst>
            <pc:docMk/>
            <pc:sldMk cId="1268297298" sldId="272"/>
            <ac:picMk id="5" creationId="{D8E1836A-5FBC-630F-ED2A-13827B9389C3}"/>
          </ac:picMkLst>
        </pc:picChg>
      </pc:sldChg>
      <pc:sldChg chg="modSp new mod">
        <pc:chgData name="Алексей Овсянников" userId="71d00e4cd6dde405" providerId="LiveId" clId="{128BF79B-7C48-4FCE-B812-DB6C4C0CC169}" dt="2025-04-06T14:58:13.100" v="2055" actId="20577"/>
        <pc:sldMkLst>
          <pc:docMk/>
          <pc:sldMk cId="1205297100" sldId="273"/>
        </pc:sldMkLst>
        <pc:spChg chg="mod">
          <ac:chgData name="Алексей Овсянников" userId="71d00e4cd6dde405" providerId="LiveId" clId="{128BF79B-7C48-4FCE-B812-DB6C4C0CC169}" dt="2025-04-06T14:46:36.618" v="1463" actId="20577"/>
          <ac:spMkLst>
            <pc:docMk/>
            <pc:sldMk cId="1205297100" sldId="273"/>
            <ac:spMk id="2" creationId="{E9F85391-C7C1-A5E8-21C1-71777CD5CCBF}"/>
          </ac:spMkLst>
        </pc:spChg>
        <pc:spChg chg="mod">
          <ac:chgData name="Алексей Овсянников" userId="71d00e4cd6dde405" providerId="LiveId" clId="{128BF79B-7C48-4FCE-B812-DB6C4C0CC169}" dt="2025-04-06T14:58:13.100" v="2055" actId="20577"/>
          <ac:spMkLst>
            <pc:docMk/>
            <pc:sldMk cId="1205297100" sldId="273"/>
            <ac:spMk id="3" creationId="{C147746A-8DE2-B650-73E3-97CA870863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8FD7A-0130-7005-5989-F0AE1EF06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4A6A98-223F-2296-F321-DB576CC3B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73F6B-4714-79A2-D248-2C86D6E2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13472-D121-3D1C-2A7E-C93BD64B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3B7A91-00FF-697F-ED05-C621C53B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6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9F033-257F-D094-9C75-E513D94D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A9F9BA-622C-A42C-F0F7-6AB170EB1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73674-7C64-5161-40A8-5F60398D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B08BB-0944-57E9-0BC1-3F22E15C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56161A-6CEE-E7B7-87BD-DBC9C009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00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7AC53F-CE59-D20C-6904-66E5E7B26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C976A9-5E9A-D8D0-15B0-4C1EE6A1E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6B0F3-FCEE-6DBF-2F5D-20AB3D4C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7CE11-12A3-8AE0-8BA7-58C29124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CB2CD4-C88C-DFB9-AAAC-AE0E8E18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66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F49C1-6CD8-A1B5-B1A9-23CB6968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49FC7-5E11-97DB-DE6E-49940F5E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593E88-275E-229E-2A1A-7827F5BD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11522-E236-F5B6-B629-4FE704D8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40915C-272F-2B92-05E6-76553255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24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23C0A-9360-C8D7-FEF7-81D02958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8D2ED3-356D-89E8-B88D-14F0BDBA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08CBF-61D0-2A1A-C97F-A7B11BDF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F9F08-8319-CEAB-6F6A-3E4E67F9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0999B-8C5D-497A-2400-8E83F34F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9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1121B-DECF-5459-7F3B-8294F6BF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1ACBA-C535-B9AA-8BCE-C951F1DDD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41B8B7-173E-D7AE-10D3-B11C1F2E8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13F136-097C-B6FD-7F42-CEDCF8BA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098AE-1AEA-CBA6-5638-E072D18C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1118EC-2886-BA8A-FB91-EAB6D7B2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1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40D41-B454-8695-3C81-53767177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749B8A-F8BD-8966-D2D9-046E24BA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9D396-A0A7-65AF-5064-94E73A3E6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CF199-97AE-05CE-CE3D-BE74410D9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D5AE3E-EACD-AB21-3771-0B4623912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3433E5-5EBF-2D7F-DBAC-2A9F8731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629FF8-B242-F626-9E01-8ED9CBD5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BF74BA-3808-09FF-5F54-ECA1400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2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DEA03-885B-6D44-F537-956698C2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19D71F-63A6-FEDF-92D7-80A3214A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08F28D-ADCF-DEA0-2826-B4167B3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A15715-2812-EB9D-C850-4C4DFC18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7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1F0BAF-14CF-6A9D-D54E-A6EED067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0DF2A0-9F49-5805-4C79-2EA0B357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72B2C5-2B30-3D49-1E1F-AC3952B6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8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F52BD-981A-D609-6BE9-41358C28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293FF-7F3F-7B3A-07CD-6605CF56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1A0AD3-FC4E-1A8E-4080-776D399E3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297699-2B4C-64F0-7DD8-BAF20B0D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A1D26D-C24D-B971-C9F9-A2E2C5EF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9DF14D-9297-4948-134D-EA1C3BB8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0E85D-4E4A-930F-0B80-F00BB6E5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B0D516-BA1D-E431-0D99-DB17A4AD7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5AFEFA-97D1-78BD-F94B-110CEDD7D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458EC-F7A3-FFA3-C51D-29D059BF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86E8F-4CF5-FEB8-B22E-D3D23B82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9D2298-5D7E-D597-6824-C443B94C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6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9EBF5-82EA-995A-95ED-322D4771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0E8093-B8F5-9759-1070-7A928633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F29555-069E-DB9C-59E5-DB952750C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A0E13-36A0-428B-8968-6F2F4F7FC49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8F442-1741-2DCD-DB7C-DDFCA38BA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D7DE5B-24CD-DCAF-11F5-6F60C85B8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DCEB6-1CB4-4FB4-B510-B28D681C5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9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456E0-9638-FB37-5B14-D32AD882E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IU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C1F515-5714-011A-D2E2-C74AA9F16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41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8AF6B-BEF4-FA3F-11AC-7F125CDB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B357E-079D-826E-9128-C0E04CBA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Репозиторий команды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Все этапы старались отражать в документах – инструкциях и отмечать в них неточности исходных документов.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668C70-01E0-6117-A61B-82515054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25625"/>
            <a:ext cx="3105466" cy="30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246DC-1424-9171-5204-F7E90361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 чем остановились?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0A419-ECCB-3AF0-29F9-84A35A0D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Одометрия</a:t>
            </a:r>
            <a:r>
              <a:rPr lang="ru-RU" dirty="0"/>
              <a:t> заработала корректно с ноутбуком.</a:t>
            </a:r>
          </a:p>
          <a:p>
            <a:r>
              <a:rPr lang="ru-RU" dirty="0"/>
              <a:t>Настраиваем связь </a:t>
            </a:r>
            <a:r>
              <a:rPr lang="en-US" dirty="0" err="1"/>
              <a:t>rpi</a:t>
            </a:r>
            <a:r>
              <a:rPr lang="en-US" dirty="0"/>
              <a:t> </a:t>
            </a:r>
            <a:r>
              <a:rPr lang="en-US" dirty="0" err="1"/>
              <a:t>pico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RPi </a:t>
            </a:r>
            <a:r>
              <a:rPr lang="ru-RU" dirty="0"/>
              <a:t>4.</a:t>
            </a:r>
          </a:p>
          <a:p>
            <a:r>
              <a:rPr lang="ru-RU" dirty="0" err="1"/>
              <a:t>Лидар</a:t>
            </a:r>
            <a:r>
              <a:rPr lang="ru-RU" dirty="0"/>
              <a:t> запущен, в топик публикует данные, но не визуализируем.</a:t>
            </a:r>
          </a:p>
          <a:p>
            <a:r>
              <a:rPr lang="ru-RU" dirty="0"/>
              <a:t>Связываем </a:t>
            </a:r>
            <a:r>
              <a:rPr lang="en-US" dirty="0" err="1"/>
              <a:t>rviz</a:t>
            </a:r>
            <a:r>
              <a:rPr lang="en-US" dirty="0"/>
              <a:t> </a:t>
            </a:r>
            <a:r>
              <a:rPr lang="ru-RU" dirty="0"/>
              <a:t>с роботом для визуализации.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33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85391-C7C1-A5E8-21C1-71777CD5C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47746A-8DE2-B650-73E3-97CA8708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 встречи в Иннополисе!</a:t>
            </a:r>
          </a:p>
        </p:txBody>
      </p:sp>
    </p:spTree>
    <p:extLst>
      <p:ext uri="{BB962C8B-B14F-4D97-AF65-F5344CB8AC3E}">
        <p14:creationId xmlns:p14="http://schemas.microsoft.com/office/powerpoint/2010/main" val="120529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4AE9D-38F4-7F18-D4AF-92642468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Команда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D128DE1-FEAE-F2BC-FB5D-C7420B4F0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41910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097157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84315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Роль,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Капитан, код для </a:t>
                      </a:r>
                      <a:r>
                        <a:rPr lang="en-US" dirty="0" err="1"/>
                        <a:t>pico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Каржавин Владимир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3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Аппаратная часть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Горошко Евгений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Установка </a:t>
                      </a:r>
                      <a:r>
                        <a:rPr lang="en-US" dirty="0"/>
                        <a:t>ROS2 </a:t>
                      </a:r>
                      <a:r>
                        <a:rPr lang="ru-RU" dirty="0"/>
                        <a:t>на </a:t>
                      </a:r>
                      <a:r>
                        <a:rPr lang="en-US" dirty="0"/>
                        <a:t>RPi, </a:t>
                      </a:r>
                      <a:r>
                        <a:rPr lang="en-US" dirty="0" err="1"/>
                        <a:t>rviz</a:t>
                      </a:r>
                      <a:r>
                        <a:rPr lang="ru-RU" dirty="0"/>
                        <a:t>, настройка </a:t>
                      </a:r>
                      <a:r>
                        <a:rPr lang="ru-RU" dirty="0" err="1"/>
                        <a:t>лидара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Филатов Андрей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Установка </a:t>
                      </a:r>
                      <a:r>
                        <a:rPr lang="en-US" dirty="0"/>
                        <a:t>ROS2 </a:t>
                      </a:r>
                      <a:r>
                        <a:rPr lang="ru-RU" dirty="0"/>
                        <a:t>на </a:t>
                      </a:r>
                      <a:r>
                        <a:rPr lang="en-US" dirty="0"/>
                        <a:t>RPi, </a:t>
                      </a:r>
                      <a:r>
                        <a:rPr lang="en-US" dirty="0" err="1"/>
                        <a:t>rviz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Филатов Тимофей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1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Установка </a:t>
                      </a:r>
                      <a:r>
                        <a:rPr lang="en-US" dirty="0"/>
                        <a:t>ROS2 </a:t>
                      </a:r>
                      <a:r>
                        <a:rPr lang="ru-RU" dirty="0"/>
                        <a:t>на </a:t>
                      </a:r>
                      <a:r>
                        <a:rPr lang="en-US" dirty="0"/>
                        <a:t>RPi, </a:t>
                      </a:r>
                      <a:r>
                        <a:rPr lang="en-US" dirty="0" err="1"/>
                        <a:t>rviz</a:t>
                      </a:r>
                      <a:r>
                        <a:rPr lang="ru-RU" dirty="0"/>
                        <a:t>, настройка </a:t>
                      </a:r>
                      <a:r>
                        <a:rPr lang="ru-RU" dirty="0" err="1"/>
                        <a:t>лидара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Жилин Максим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9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Подготовка документации, репозитория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Овсянников Алексей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5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5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990D6-7879-2C15-3039-A03E7BF4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Робот для устрашения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7D472D-FF37-E1C9-0F69-490F8F0B8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37036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DA979-F62C-B440-6301-5134D4B4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Еще один робот для устрашения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E1836A-5FBC-630F-ED2A-13827B938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126829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FA16C-D5DF-58FF-9E5D-33C37C4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Робот, которого делали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4A0116-89FF-EAEC-E231-6210DA757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6811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DB14F-0984-E1F9-FC77-CDF698B6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EDC486-5810-75BB-7B5F-AB127B4DB7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7665"/>
            <a:ext cx="10515600" cy="320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3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95674-F07D-1A93-2A0D-E1B27C62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Микроконтроллер </a:t>
            </a:r>
            <a:r>
              <a:rPr lang="en-US" dirty="0"/>
              <a:t>RPi </a:t>
            </a:r>
            <a:r>
              <a:rPr lang="en-US" dirty="0" err="1"/>
              <a:t>pico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F9085-799B-540C-8ADE-674C0299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Использовали </a:t>
            </a:r>
            <a:r>
              <a:rPr lang="en-US" dirty="0" err="1"/>
              <a:t>microROS</a:t>
            </a:r>
            <a:r>
              <a:rPr lang="ru-RU" dirty="0"/>
              <a:t> для </a:t>
            </a:r>
            <a:r>
              <a:rPr lang="en-US" dirty="0"/>
              <a:t>pi </a:t>
            </a:r>
            <a:r>
              <a:rPr lang="en-US" dirty="0" err="1"/>
              <a:t>pico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Изменили его под себя: добавили управление драйвером моторов, считывание энкодеров, вычисление </a:t>
            </a:r>
            <a:r>
              <a:rPr lang="ru-RU" dirty="0" err="1"/>
              <a:t>одометрии</a:t>
            </a:r>
            <a:r>
              <a:rPr lang="ru-RU" dirty="0"/>
              <a:t> и скоростей.</a:t>
            </a:r>
          </a:p>
          <a:p>
            <a:pPr marL="0" indent="0">
              <a:buNone/>
            </a:pPr>
            <a:r>
              <a:rPr lang="ru-RU" dirty="0"/>
              <a:t>Добавлены паблишеры и </a:t>
            </a:r>
            <a:r>
              <a:rPr lang="ru-RU" dirty="0" err="1"/>
              <a:t>субскрайберы</a:t>
            </a:r>
            <a:r>
              <a:rPr lang="ru-RU" dirty="0"/>
              <a:t> для общения с компьютером </a:t>
            </a:r>
            <a:r>
              <a:rPr lang="en-US" dirty="0"/>
              <a:t>ROS2</a:t>
            </a:r>
            <a:r>
              <a:rPr lang="ru-RU" dirty="0"/>
              <a:t> (управление, коэффициенты ПИД-регулятора, отправка всех вычисленных значений и логов).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Инструкции о том, как это делали и файлы измененной прошивки </a:t>
            </a:r>
            <a:r>
              <a:rPr lang="en-US" dirty="0" err="1"/>
              <a:t>microROS</a:t>
            </a:r>
            <a:r>
              <a:rPr lang="ru-RU" dirty="0"/>
              <a:t> в репозитории.</a:t>
            </a:r>
          </a:p>
        </p:txBody>
      </p:sp>
    </p:spTree>
    <p:extLst>
      <p:ext uri="{BB962C8B-B14F-4D97-AF65-F5344CB8AC3E}">
        <p14:creationId xmlns:p14="http://schemas.microsoft.com/office/powerpoint/2010/main" val="346070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95A96-84D8-E1D9-EE7A-BF8EAC93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Логирование и </a:t>
            </a:r>
            <a:r>
              <a:rPr lang="ru-RU" dirty="0" err="1"/>
              <a:t>одометрия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8A041-B0C3-E23E-04E6-5DBE79FC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422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Проверили с десктопа общение с МК </a:t>
            </a:r>
            <a:r>
              <a:rPr lang="en-US" dirty="0" err="1"/>
              <a:t>rpi</a:t>
            </a:r>
            <a:r>
              <a:rPr lang="en-US" dirty="0"/>
              <a:t> </a:t>
            </a:r>
            <a:r>
              <a:rPr lang="en-US" dirty="0" err="1"/>
              <a:t>pico</a:t>
            </a:r>
            <a:r>
              <a:rPr lang="ru-RU" dirty="0"/>
              <a:t> и отслеживание логов.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85F81F-A48E-575E-5B71-1412A9A7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97" y="2334532"/>
            <a:ext cx="7080615" cy="41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0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15122-A4B8-7E7B-3CC4-D926E136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Одноплатный компьютер </a:t>
            </a:r>
            <a:r>
              <a:rPr lang="en-US" dirty="0" err="1"/>
              <a:t>Rpi</a:t>
            </a:r>
            <a:r>
              <a:rPr lang="en-US" dirty="0"/>
              <a:t> 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EC0AF-C837-E504-5162-E4C74D70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Установили </a:t>
            </a:r>
            <a:r>
              <a:rPr lang="en-US" dirty="0"/>
              <a:t>Ubuntu </a:t>
            </a:r>
            <a:r>
              <a:rPr lang="ru-RU" dirty="0"/>
              <a:t>24.04 и </a:t>
            </a:r>
            <a:r>
              <a:rPr lang="en-US" dirty="0"/>
              <a:t>ROS2 Jazzy </a:t>
            </a:r>
            <a:r>
              <a:rPr lang="ru-RU" dirty="0"/>
              <a:t>по стандартным инструкциям.</a:t>
            </a:r>
          </a:p>
          <a:p>
            <a:pPr marL="0" indent="0">
              <a:buNone/>
            </a:pPr>
            <a:r>
              <a:rPr lang="ru-RU" dirty="0"/>
              <a:t>Настроили </a:t>
            </a:r>
            <a:r>
              <a:rPr lang="ru-RU" dirty="0" err="1"/>
              <a:t>лидар</a:t>
            </a:r>
            <a:r>
              <a:rPr lang="ru-RU" dirty="0"/>
              <a:t> (использовали статью из сети, внесли правки в пару файлов).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876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237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Тема Office</vt:lpstr>
      <vt:lpstr>Команда IU</vt:lpstr>
      <vt:lpstr>Команда</vt:lpstr>
      <vt:lpstr>Робот для устрашения</vt:lpstr>
      <vt:lpstr>Еще один робот для устрашения</vt:lpstr>
      <vt:lpstr>Робот, которого делали</vt:lpstr>
      <vt:lpstr>Архитектура</vt:lpstr>
      <vt:lpstr>Микроконтроллер RPi pico</vt:lpstr>
      <vt:lpstr>Логирование и одометрия</vt:lpstr>
      <vt:lpstr>Одноплатный компьютер Rpi 4</vt:lpstr>
      <vt:lpstr>Репозиторий</vt:lpstr>
      <vt:lpstr>На чем остановились?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Овсянников</dc:creator>
  <cp:lastModifiedBy>Алексей Овсянников</cp:lastModifiedBy>
  <cp:revision>1</cp:revision>
  <dcterms:created xsi:type="dcterms:W3CDTF">2025-04-06T14:19:53Z</dcterms:created>
  <dcterms:modified xsi:type="dcterms:W3CDTF">2025-04-06T14:58:21Z</dcterms:modified>
</cp:coreProperties>
</file>