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58" r:id="rId7"/>
    <p:sldId id="261" r:id="rId8"/>
    <p:sldId id="271" r:id="rId9"/>
    <p:sldId id="269" r:id="rId10"/>
    <p:sldId id="257" r:id="rId11"/>
    <p:sldId id="275" r:id="rId12"/>
    <p:sldId id="273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A7D00"/>
    <a:srgbClr val="CC6600"/>
    <a:srgbClr val="FF9933"/>
    <a:srgbClr val="FFCC99"/>
    <a:srgbClr val="CC99FF"/>
    <a:srgbClr val="FFCC66"/>
    <a:srgbClr val="FF3300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18"/>
  </p:normalViewPr>
  <p:slideViewPr>
    <p:cSldViewPr snapToGrid="0">
      <p:cViewPr varScale="1">
        <p:scale>
          <a:sx n="70" d="100"/>
          <a:sy n="7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2023/5/30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915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75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704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79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31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7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82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50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2023/5/30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2/getting-started/introduction/" TargetMode="External"/><Relationship Id="rId13" Type="http://schemas.openxmlformats.org/officeDocument/2006/relationships/hyperlink" Target="https://www.camptrip.com.tw/" TargetMode="External"/><Relationship Id="rId3" Type="http://schemas.openxmlformats.org/officeDocument/2006/relationships/hyperlink" Target="https://www.google.com.tw/" TargetMode="External"/><Relationship Id="rId7" Type="http://schemas.openxmlformats.org/officeDocument/2006/relationships/hyperlink" Target="https://www.youtube.com/" TargetMode="External"/><Relationship Id="rId12" Type="http://schemas.openxmlformats.org/officeDocument/2006/relationships/hyperlink" Target="https://coolors.co/?ho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" TargetMode="External"/><Relationship Id="rId11" Type="http://schemas.openxmlformats.org/officeDocument/2006/relationships/hyperlink" Target="https://ionic.io/ionicons" TargetMode="External"/><Relationship Id="rId5" Type="http://schemas.openxmlformats.org/officeDocument/2006/relationships/hyperlink" Target="https://developer.mozilla.org/zh-TW/" TargetMode="External"/><Relationship Id="rId10" Type="http://schemas.openxmlformats.org/officeDocument/2006/relationships/hyperlink" Target="https://www.iconfinder.com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s://unsplash.com/" TargetMode="External"/><Relationship Id="rId14" Type="http://schemas.openxmlformats.org/officeDocument/2006/relationships/hyperlink" Target="https://goodlifenote.com/ten-questions-of-camping-beginer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202338"/>
            <a:ext cx="7096933" cy="2067910"/>
          </a:xfrm>
        </p:spPr>
        <p:txBody>
          <a:bodyPr rtlCol="0"/>
          <a:lstStyle/>
          <a:p>
            <a:pPr rtl="0">
              <a:lnSpc>
                <a:spcPts val="8200"/>
              </a:lnSpc>
            </a:pP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小專發表</a:t>
            </a:r>
            <a:br>
              <a:rPr lang="en-US" altLang="zh-TW" sz="8000" dirty="0"/>
            </a:br>
            <a:r>
              <a:rPr lang="en-US" altLang="zh-TW" sz="8000" dirty="0">
                <a:latin typeface="Ubuntu" panose="020B0504030602030204" pitchFamily="34" charset="0"/>
              </a:rPr>
              <a:t>Let’s Camp</a:t>
            </a:r>
            <a:endParaRPr lang="zh-TW" altLang="en-US" sz="8000" dirty="0">
              <a:latin typeface="Ubuntu" panose="020B0504030602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598" y="4987162"/>
            <a:ext cx="6983367" cy="1337437"/>
          </a:xfrm>
        </p:spPr>
        <p:txBody>
          <a:bodyPr rtlCol="0"/>
          <a:lstStyle/>
          <a:p>
            <a:pPr rtl="0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學員：邱潤穎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授課老師：王亭幼、錢達智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4">
            <a:extLst>
              <a:ext uri="{FF2B5EF4-FFF2-40B4-BE49-F238E27FC236}">
                <a16:creationId xmlns:a16="http://schemas.microsoft.com/office/drawing/2014/main" id="{B955813E-F092-47E5-9747-49C3D0B3DBD3}"/>
              </a:ext>
            </a:extLst>
          </p:cNvPr>
          <p:cNvSpPr/>
          <p:nvPr/>
        </p:nvSpPr>
        <p:spPr>
          <a:xfrm>
            <a:off x="1088136" y="4061995"/>
            <a:ext cx="2813868" cy="2835842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4">
            <a:extLst>
              <a:ext uri="{FF2B5EF4-FFF2-40B4-BE49-F238E27FC236}">
                <a16:creationId xmlns:a16="http://schemas.microsoft.com/office/drawing/2014/main" id="{1524A9FB-04C3-4811-900B-A47018A5B56A}"/>
              </a:ext>
            </a:extLst>
          </p:cNvPr>
          <p:cNvSpPr/>
          <p:nvPr/>
        </p:nvSpPr>
        <p:spPr>
          <a:xfrm>
            <a:off x="1113661" y="1270133"/>
            <a:ext cx="2813868" cy="2835842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34">
            <a:extLst>
              <a:ext uri="{FF2B5EF4-FFF2-40B4-BE49-F238E27FC236}">
                <a16:creationId xmlns:a16="http://schemas.microsoft.com/office/drawing/2014/main" id="{2E80A7AC-63A6-4B21-8E0D-52E320E29060}"/>
              </a:ext>
            </a:extLst>
          </p:cNvPr>
          <p:cNvSpPr/>
          <p:nvPr/>
        </p:nvSpPr>
        <p:spPr>
          <a:xfrm>
            <a:off x="4438045" y="1291363"/>
            <a:ext cx="2813868" cy="2835842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24CA80F3-3D2A-45A1-85A8-0E5C2DDB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88" y="483422"/>
            <a:ext cx="9779183" cy="771297"/>
          </a:xfrm>
        </p:spPr>
        <p:txBody>
          <a:bodyPr rtlCol="0"/>
          <a:lstStyle/>
          <a:p>
            <a:pPr algn="ctr" rtl="0"/>
            <a:r>
              <a:rPr lang="en-US" altLang="zh-TW" sz="6000" dirty="0">
                <a:latin typeface="Ubuntu" panose="020B0504030602030204" pitchFamily="34" charset="0"/>
              </a:rPr>
              <a:t>Outline</a:t>
            </a:r>
            <a:endParaRPr lang="zh-TW" altLang="en-US" sz="6000" dirty="0">
              <a:latin typeface="Ubuntu" panose="020B0504030602030204" pitchFamily="34" charset="0"/>
            </a:endParaRPr>
          </a:p>
        </p:txBody>
      </p:sp>
      <p:sp>
        <p:nvSpPr>
          <p:cNvPr id="12" name="Right Triangle 20">
            <a:extLst>
              <a:ext uri="{FF2B5EF4-FFF2-40B4-BE49-F238E27FC236}">
                <a16:creationId xmlns:a16="http://schemas.microsoft.com/office/drawing/2014/main" id="{8A16849D-1D7C-4286-A585-FCBCA128265F}"/>
              </a:ext>
            </a:extLst>
          </p:cNvPr>
          <p:cNvSpPr/>
          <p:nvPr/>
        </p:nvSpPr>
        <p:spPr>
          <a:xfrm flipH="1" flipV="1">
            <a:off x="1173271" y="2473033"/>
            <a:ext cx="266023" cy="135909"/>
          </a:xfrm>
          <a:prstGeom prst="rtTriangle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828754A9-28C9-4C61-9937-C14C06714405}"/>
              </a:ext>
            </a:extLst>
          </p:cNvPr>
          <p:cNvSpPr/>
          <p:nvPr/>
        </p:nvSpPr>
        <p:spPr>
          <a:xfrm>
            <a:off x="1442621" y="1669065"/>
            <a:ext cx="2104421" cy="20379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26F135F3-ED18-4B2E-A458-D600561CBB5A}"/>
              </a:ext>
            </a:extLst>
          </p:cNvPr>
          <p:cNvSpPr/>
          <p:nvPr/>
        </p:nvSpPr>
        <p:spPr>
          <a:xfrm>
            <a:off x="1173271" y="1930324"/>
            <a:ext cx="1195287" cy="5451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5E395499-5A27-47BE-85D4-954FCD860020}"/>
              </a:ext>
            </a:extLst>
          </p:cNvPr>
          <p:cNvSpPr txBox="1"/>
          <p:nvPr/>
        </p:nvSpPr>
        <p:spPr>
          <a:xfrm>
            <a:off x="1686014" y="2506943"/>
            <a:ext cx="161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PURPOSE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CBDABE9B-458A-4F3F-8B2D-A70AD3B59632}"/>
              </a:ext>
            </a:extLst>
          </p:cNvPr>
          <p:cNvSpPr txBox="1"/>
          <p:nvPr/>
        </p:nvSpPr>
        <p:spPr>
          <a:xfrm>
            <a:off x="1396676" y="1930820"/>
            <a:ext cx="98167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9" name="Right Triangle 27">
            <a:extLst>
              <a:ext uri="{FF2B5EF4-FFF2-40B4-BE49-F238E27FC236}">
                <a16:creationId xmlns:a16="http://schemas.microsoft.com/office/drawing/2014/main" id="{FA01B981-1002-4FA7-A1ED-EE0288AC7868}"/>
              </a:ext>
            </a:extLst>
          </p:cNvPr>
          <p:cNvSpPr/>
          <p:nvPr/>
        </p:nvSpPr>
        <p:spPr>
          <a:xfrm flipH="1" flipV="1">
            <a:off x="4496793" y="2473033"/>
            <a:ext cx="266023" cy="135909"/>
          </a:xfrm>
          <a:prstGeom prst="rtTriangle">
            <a:avLst/>
          </a:prstGeom>
          <a:solidFill>
            <a:srgbClr val="004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87116ED7-0CB1-486F-B093-3DBF06DFAC68}"/>
              </a:ext>
            </a:extLst>
          </p:cNvPr>
          <p:cNvSpPr/>
          <p:nvPr/>
        </p:nvSpPr>
        <p:spPr>
          <a:xfrm>
            <a:off x="4792769" y="1669065"/>
            <a:ext cx="2104421" cy="20379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C2089DB1-3563-4EA3-A93F-FA0DCF25312D}"/>
              </a:ext>
            </a:extLst>
          </p:cNvPr>
          <p:cNvSpPr/>
          <p:nvPr/>
        </p:nvSpPr>
        <p:spPr>
          <a:xfrm>
            <a:off x="4496793" y="1930324"/>
            <a:ext cx="1195287" cy="5451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64303540-513E-48C6-8691-4D941E0EA16C}"/>
              </a:ext>
            </a:extLst>
          </p:cNvPr>
          <p:cNvSpPr txBox="1"/>
          <p:nvPr/>
        </p:nvSpPr>
        <p:spPr>
          <a:xfrm>
            <a:off x="5038024" y="2503288"/>
            <a:ext cx="161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24" name="TextBox 33">
            <a:extLst>
              <a:ext uri="{FF2B5EF4-FFF2-40B4-BE49-F238E27FC236}">
                <a16:creationId xmlns:a16="http://schemas.microsoft.com/office/drawing/2014/main" id="{AA2C358D-E9C8-412A-BEEE-8892365173C2}"/>
              </a:ext>
            </a:extLst>
          </p:cNvPr>
          <p:cNvSpPr txBox="1"/>
          <p:nvPr/>
        </p:nvSpPr>
        <p:spPr>
          <a:xfrm>
            <a:off x="4720198" y="1930820"/>
            <a:ext cx="98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E3024051-0912-448A-A4C8-DB19167ACD40}"/>
              </a:ext>
            </a:extLst>
          </p:cNvPr>
          <p:cNvSpPr/>
          <p:nvPr/>
        </p:nvSpPr>
        <p:spPr>
          <a:xfrm>
            <a:off x="7861525" y="1291363"/>
            <a:ext cx="2813868" cy="2835842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35">
            <a:extLst>
              <a:ext uri="{FF2B5EF4-FFF2-40B4-BE49-F238E27FC236}">
                <a16:creationId xmlns:a16="http://schemas.microsoft.com/office/drawing/2014/main" id="{025AC066-B400-477C-9A4A-C434ACB44514}"/>
              </a:ext>
            </a:extLst>
          </p:cNvPr>
          <p:cNvSpPr/>
          <p:nvPr/>
        </p:nvSpPr>
        <p:spPr>
          <a:xfrm flipH="1" flipV="1">
            <a:off x="7902386" y="2473033"/>
            <a:ext cx="266023" cy="135909"/>
          </a:xfrm>
          <a:prstGeom prst="rtTriangle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07801C5D-3A1C-4C1B-9359-67BA3599DF03}"/>
              </a:ext>
            </a:extLst>
          </p:cNvPr>
          <p:cNvSpPr/>
          <p:nvPr/>
        </p:nvSpPr>
        <p:spPr>
          <a:xfrm>
            <a:off x="8189218" y="1669065"/>
            <a:ext cx="2104421" cy="20379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7">
            <a:extLst>
              <a:ext uri="{FF2B5EF4-FFF2-40B4-BE49-F238E27FC236}">
                <a16:creationId xmlns:a16="http://schemas.microsoft.com/office/drawing/2014/main" id="{953CB672-567B-4045-BEE9-A1CC08DBDB50}"/>
              </a:ext>
            </a:extLst>
          </p:cNvPr>
          <p:cNvSpPr/>
          <p:nvPr/>
        </p:nvSpPr>
        <p:spPr>
          <a:xfrm>
            <a:off x="7893242" y="1930324"/>
            <a:ext cx="1195287" cy="5451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38">
            <a:extLst>
              <a:ext uri="{FF2B5EF4-FFF2-40B4-BE49-F238E27FC236}">
                <a16:creationId xmlns:a16="http://schemas.microsoft.com/office/drawing/2014/main" id="{429F46BE-60D0-4BC8-B64F-A6A6ADE3186F}"/>
              </a:ext>
            </a:extLst>
          </p:cNvPr>
          <p:cNvSpPr txBox="1"/>
          <p:nvPr/>
        </p:nvSpPr>
        <p:spPr>
          <a:xfrm>
            <a:off x="8441972" y="2502276"/>
            <a:ext cx="161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C7A0A8B6-B8F5-49D7-B5CB-34ED5BE15868}"/>
              </a:ext>
            </a:extLst>
          </p:cNvPr>
          <p:cNvSpPr txBox="1"/>
          <p:nvPr/>
        </p:nvSpPr>
        <p:spPr>
          <a:xfrm>
            <a:off x="8116647" y="1930820"/>
            <a:ext cx="98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33" name="Right Triangle 43">
            <a:extLst>
              <a:ext uri="{FF2B5EF4-FFF2-40B4-BE49-F238E27FC236}">
                <a16:creationId xmlns:a16="http://schemas.microsoft.com/office/drawing/2014/main" id="{D59B8FB1-A14F-46CB-A07E-12D32B059009}"/>
              </a:ext>
            </a:extLst>
          </p:cNvPr>
          <p:cNvSpPr/>
          <p:nvPr/>
        </p:nvSpPr>
        <p:spPr>
          <a:xfrm flipH="1" flipV="1">
            <a:off x="1163813" y="5264895"/>
            <a:ext cx="266023" cy="135909"/>
          </a:xfrm>
          <a:prstGeom prst="rtTriangle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4">
            <a:extLst>
              <a:ext uri="{FF2B5EF4-FFF2-40B4-BE49-F238E27FC236}">
                <a16:creationId xmlns:a16="http://schemas.microsoft.com/office/drawing/2014/main" id="{F22DFDE3-2B6A-4610-9076-6E87DFA5F1F6}"/>
              </a:ext>
            </a:extLst>
          </p:cNvPr>
          <p:cNvSpPr/>
          <p:nvPr/>
        </p:nvSpPr>
        <p:spPr>
          <a:xfrm>
            <a:off x="1450645" y="4460927"/>
            <a:ext cx="2104421" cy="20379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A8F1F497-5DF6-4C19-BB7E-AF6CEC276721}"/>
              </a:ext>
            </a:extLst>
          </p:cNvPr>
          <p:cNvSpPr/>
          <p:nvPr/>
        </p:nvSpPr>
        <p:spPr>
          <a:xfrm>
            <a:off x="1154669" y="4722186"/>
            <a:ext cx="1195287" cy="5451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CEC81BEA-8BBA-416F-84CD-85B704E1D9E3}"/>
              </a:ext>
            </a:extLst>
          </p:cNvPr>
          <p:cNvSpPr txBox="1"/>
          <p:nvPr/>
        </p:nvSpPr>
        <p:spPr>
          <a:xfrm>
            <a:off x="1560423" y="5309432"/>
            <a:ext cx="186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</a:p>
        </p:txBody>
      </p:sp>
      <p:sp>
        <p:nvSpPr>
          <p:cNvPr id="38" name="TextBox 49">
            <a:extLst>
              <a:ext uri="{FF2B5EF4-FFF2-40B4-BE49-F238E27FC236}">
                <a16:creationId xmlns:a16="http://schemas.microsoft.com/office/drawing/2014/main" id="{D39D468C-5904-4DEB-B0B6-BFE232060F80}"/>
              </a:ext>
            </a:extLst>
          </p:cNvPr>
          <p:cNvSpPr txBox="1"/>
          <p:nvPr/>
        </p:nvSpPr>
        <p:spPr>
          <a:xfrm>
            <a:off x="1378074" y="4722682"/>
            <a:ext cx="98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pic>
        <p:nvPicPr>
          <p:cNvPr id="42" name="Graphic 57" descr="Lightbulb and pencil">
            <a:extLst>
              <a:ext uri="{FF2B5EF4-FFF2-40B4-BE49-F238E27FC236}">
                <a16:creationId xmlns:a16="http://schemas.microsoft.com/office/drawing/2014/main" id="{CA477277-324D-4DAA-B59A-3593A3E3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7968" y="3073131"/>
            <a:ext cx="528679" cy="517849"/>
          </a:xfrm>
          <a:prstGeom prst="rect">
            <a:avLst/>
          </a:prstGeom>
        </p:spPr>
      </p:pic>
      <p:sp>
        <p:nvSpPr>
          <p:cNvPr id="43" name="Rectangle 58">
            <a:extLst>
              <a:ext uri="{FF2B5EF4-FFF2-40B4-BE49-F238E27FC236}">
                <a16:creationId xmlns:a16="http://schemas.microsoft.com/office/drawing/2014/main" id="{EAC3C0EC-EC09-4475-BC37-B1DFE534F421}"/>
              </a:ext>
            </a:extLst>
          </p:cNvPr>
          <p:cNvSpPr/>
          <p:nvPr/>
        </p:nvSpPr>
        <p:spPr>
          <a:xfrm>
            <a:off x="1443739" y="3819670"/>
            <a:ext cx="2085701" cy="780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88ED60C-9200-48F0-B3FF-624A0FCBBFC9}"/>
              </a:ext>
            </a:extLst>
          </p:cNvPr>
          <p:cNvSpPr/>
          <p:nvPr/>
        </p:nvSpPr>
        <p:spPr>
          <a:xfrm>
            <a:off x="4808291" y="3816423"/>
            <a:ext cx="2085701" cy="780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FF7F1952-8373-493E-97CE-CA8C402678AD}"/>
              </a:ext>
            </a:extLst>
          </p:cNvPr>
          <p:cNvSpPr/>
          <p:nvPr/>
        </p:nvSpPr>
        <p:spPr>
          <a:xfrm>
            <a:off x="8207938" y="3816423"/>
            <a:ext cx="2085701" cy="78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61">
            <a:extLst>
              <a:ext uri="{FF2B5EF4-FFF2-40B4-BE49-F238E27FC236}">
                <a16:creationId xmlns:a16="http://schemas.microsoft.com/office/drawing/2014/main" id="{337E4B54-FB6F-4395-A635-34C6C9689E04}"/>
              </a:ext>
            </a:extLst>
          </p:cNvPr>
          <p:cNvSpPr/>
          <p:nvPr/>
        </p:nvSpPr>
        <p:spPr>
          <a:xfrm>
            <a:off x="1466307" y="6608285"/>
            <a:ext cx="2085701" cy="780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57C6E0F5-32AE-4E9D-94A9-BDEDFCF5CF7A}"/>
              </a:ext>
            </a:extLst>
          </p:cNvPr>
          <p:cNvSpPr/>
          <p:nvPr/>
        </p:nvSpPr>
        <p:spPr>
          <a:xfrm>
            <a:off x="4428901" y="4060004"/>
            <a:ext cx="2813868" cy="2835842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Triangle 27">
            <a:extLst>
              <a:ext uri="{FF2B5EF4-FFF2-40B4-BE49-F238E27FC236}">
                <a16:creationId xmlns:a16="http://schemas.microsoft.com/office/drawing/2014/main" id="{B4200EA2-8212-45B9-9C41-6C79FAB1A41C}"/>
              </a:ext>
            </a:extLst>
          </p:cNvPr>
          <p:cNvSpPr/>
          <p:nvPr/>
        </p:nvSpPr>
        <p:spPr>
          <a:xfrm flipH="1" flipV="1">
            <a:off x="4496793" y="5263223"/>
            <a:ext cx="266023" cy="135909"/>
          </a:xfrm>
          <a:prstGeom prst="rt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28">
            <a:extLst>
              <a:ext uri="{FF2B5EF4-FFF2-40B4-BE49-F238E27FC236}">
                <a16:creationId xmlns:a16="http://schemas.microsoft.com/office/drawing/2014/main" id="{B197D5DD-0F51-4CA8-AAC9-4A2B064606D9}"/>
              </a:ext>
            </a:extLst>
          </p:cNvPr>
          <p:cNvSpPr/>
          <p:nvPr/>
        </p:nvSpPr>
        <p:spPr>
          <a:xfrm>
            <a:off x="4792769" y="4459255"/>
            <a:ext cx="2104421" cy="20379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29">
            <a:extLst>
              <a:ext uri="{FF2B5EF4-FFF2-40B4-BE49-F238E27FC236}">
                <a16:creationId xmlns:a16="http://schemas.microsoft.com/office/drawing/2014/main" id="{C128A45F-CCA3-4414-B514-7AA4533DCEB8}"/>
              </a:ext>
            </a:extLst>
          </p:cNvPr>
          <p:cNvSpPr/>
          <p:nvPr/>
        </p:nvSpPr>
        <p:spPr>
          <a:xfrm>
            <a:off x="4496793" y="4720514"/>
            <a:ext cx="1195287" cy="5451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30">
            <a:extLst>
              <a:ext uri="{FF2B5EF4-FFF2-40B4-BE49-F238E27FC236}">
                <a16:creationId xmlns:a16="http://schemas.microsoft.com/office/drawing/2014/main" id="{3B2CEB6E-CCD4-4DA3-AB42-A0A9F31CC0EA}"/>
              </a:ext>
            </a:extLst>
          </p:cNvPr>
          <p:cNvSpPr txBox="1"/>
          <p:nvPr/>
        </p:nvSpPr>
        <p:spPr>
          <a:xfrm>
            <a:off x="4839871" y="5309432"/>
            <a:ext cx="197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DIFFICULTY</a:t>
            </a:r>
          </a:p>
        </p:txBody>
      </p:sp>
      <p:sp>
        <p:nvSpPr>
          <p:cNvPr id="90" name="TextBox 33">
            <a:extLst>
              <a:ext uri="{FF2B5EF4-FFF2-40B4-BE49-F238E27FC236}">
                <a16:creationId xmlns:a16="http://schemas.microsoft.com/office/drawing/2014/main" id="{6251806D-EFB1-4684-AF55-990E6B052F14}"/>
              </a:ext>
            </a:extLst>
          </p:cNvPr>
          <p:cNvSpPr txBox="1"/>
          <p:nvPr/>
        </p:nvSpPr>
        <p:spPr>
          <a:xfrm>
            <a:off x="4720198" y="4721010"/>
            <a:ext cx="98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91" name="Rectangle 34">
            <a:extLst>
              <a:ext uri="{FF2B5EF4-FFF2-40B4-BE49-F238E27FC236}">
                <a16:creationId xmlns:a16="http://schemas.microsoft.com/office/drawing/2014/main" id="{B696438E-461B-490B-AA4C-F7BD1E022881}"/>
              </a:ext>
            </a:extLst>
          </p:cNvPr>
          <p:cNvSpPr/>
          <p:nvPr/>
        </p:nvSpPr>
        <p:spPr>
          <a:xfrm>
            <a:off x="7852381" y="4060004"/>
            <a:ext cx="2813868" cy="2835842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35">
            <a:extLst>
              <a:ext uri="{FF2B5EF4-FFF2-40B4-BE49-F238E27FC236}">
                <a16:creationId xmlns:a16="http://schemas.microsoft.com/office/drawing/2014/main" id="{2ADB7FF0-C285-42F4-B9CB-5E57DB2FAB7D}"/>
              </a:ext>
            </a:extLst>
          </p:cNvPr>
          <p:cNvSpPr/>
          <p:nvPr/>
        </p:nvSpPr>
        <p:spPr>
          <a:xfrm flipH="1" flipV="1">
            <a:off x="7902386" y="5263223"/>
            <a:ext cx="266023" cy="135909"/>
          </a:xfrm>
          <a:prstGeom prst="rtTriangle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36">
            <a:extLst>
              <a:ext uri="{FF2B5EF4-FFF2-40B4-BE49-F238E27FC236}">
                <a16:creationId xmlns:a16="http://schemas.microsoft.com/office/drawing/2014/main" id="{48106053-4362-451E-88BA-F9496B5F0250}"/>
              </a:ext>
            </a:extLst>
          </p:cNvPr>
          <p:cNvSpPr/>
          <p:nvPr/>
        </p:nvSpPr>
        <p:spPr>
          <a:xfrm>
            <a:off x="8189218" y="4459255"/>
            <a:ext cx="2104421" cy="20379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37">
            <a:extLst>
              <a:ext uri="{FF2B5EF4-FFF2-40B4-BE49-F238E27FC236}">
                <a16:creationId xmlns:a16="http://schemas.microsoft.com/office/drawing/2014/main" id="{07DA89B4-19F4-4E60-A36F-982329723CC5}"/>
              </a:ext>
            </a:extLst>
          </p:cNvPr>
          <p:cNvSpPr/>
          <p:nvPr/>
        </p:nvSpPr>
        <p:spPr>
          <a:xfrm>
            <a:off x="7893242" y="4720514"/>
            <a:ext cx="1195287" cy="545189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38">
            <a:extLst>
              <a:ext uri="{FF2B5EF4-FFF2-40B4-BE49-F238E27FC236}">
                <a16:creationId xmlns:a16="http://schemas.microsoft.com/office/drawing/2014/main" id="{05010479-BA10-400E-AA8E-7F8D827CDE19}"/>
              </a:ext>
            </a:extLst>
          </p:cNvPr>
          <p:cNvSpPr txBox="1"/>
          <p:nvPr/>
        </p:nvSpPr>
        <p:spPr>
          <a:xfrm>
            <a:off x="8270737" y="5271444"/>
            <a:ext cx="194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</a:p>
        </p:txBody>
      </p:sp>
      <p:sp>
        <p:nvSpPr>
          <p:cNvPr id="96" name="TextBox 41">
            <a:extLst>
              <a:ext uri="{FF2B5EF4-FFF2-40B4-BE49-F238E27FC236}">
                <a16:creationId xmlns:a16="http://schemas.microsoft.com/office/drawing/2014/main" id="{74686D12-0316-4989-A7E0-0F134F26CD01}"/>
              </a:ext>
            </a:extLst>
          </p:cNvPr>
          <p:cNvSpPr txBox="1"/>
          <p:nvPr/>
        </p:nvSpPr>
        <p:spPr>
          <a:xfrm>
            <a:off x="8116647" y="4721010"/>
            <a:ext cx="98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</p:txBody>
      </p:sp>
      <p:sp>
        <p:nvSpPr>
          <p:cNvPr id="97" name="Rectangle 59">
            <a:extLst>
              <a:ext uri="{FF2B5EF4-FFF2-40B4-BE49-F238E27FC236}">
                <a16:creationId xmlns:a16="http://schemas.microsoft.com/office/drawing/2014/main" id="{AF4B5A25-6646-4E88-9D39-928E6A0EC359}"/>
              </a:ext>
            </a:extLst>
          </p:cNvPr>
          <p:cNvSpPr/>
          <p:nvPr/>
        </p:nvSpPr>
        <p:spPr>
          <a:xfrm>
            <a:off x="4808291" y="6606613"/>
            <a:ext cx="2085701" cy="78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60">
            <a:extLst>
              <a:ext uri="{FF2B5EF4-FFF2-40B4-BE49-F238E27FC236}">
                <a16:creationId xmlns:a16="http://schemas.microsoft.com/office/drawing/2014/main" id="{A3EADD0D-A9D1-4425-BD01-22C926D351A5}"/>
              </a:ext>
            </a:extLst>
          </p:cNvPr>
          <p:cNvSpPr/>
          <p:nvPr/>
        </p:nvSpPr>
        <p:spPr>
          <a:xfrm>
            <a:off x="8207938" y="6606613"/>
            <a:ext cx="2085701" cy="78038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4" name="圖片 113">
            <a:extLst>
              <a:ext uri="{FF2B5EF4-FFF2-40B4-BE49-F238E27FC236}">
                <a16:creationId xmlns:a16="http://schemas.microsoft.com/office/drawing/2014/main" id="{22CE423E-12EB-4BE2-B855-2972B08BD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072" y="3037212"/>
            <a:ext cx="467430" cy="467430"/>
          </a:xfrm>
          <a:prstGeom prst="rect">
            <a:avLst/>
          </a:prstGeom>
        </p:spPr>
      </p:pic>
      <p:pic>
        <p:nvPicPr>
          <p:cNvPr id="116" name="圖片 115">
            <a:extLst>
              <a:ext uri="{FF2B5EF4-FFF2-40B4-BE49-F238E27FC236}">
                <a16:creationId xmlns:a16="http://schemas.microsoft.com/office/drawing/2014/main" id="{8B5D70C2-A319-476D-A51C-E8E05FE0D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521" y="5836506"/>
            <a:ext cx="568316" cy="568316"/>
          </a:xfrm>
          <a:prstGeom prst="rect">
            <a:avLst/>
          </a:prstGeom>
        </p:spPr>
      </p:pic>
      <p:pic>
        <p:nvPicPr>
          <p:cNvPr id="118" name="圖片 117">
            <a:extLst>
              <a:ext uri="{FF2B5EF4-FFF2-40B4-BE49-F238E27FC236}">
                <a16:creationId xmlns:a16="http://schemas.microsoft.com/office/drawing/2014/main" id="{EC830DEC-AA17-4081-A851-8734CB16B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686" y="5801565"/>
            <a:ext cx="603257" cy="603257"/>
          </a:xfrm>
          <a:prstGeom prst="rect">
            <a:avLst/>
          </a:prstGeom>
        </p:spPr>
      </p:pic>
      <p:pic>
        <p:nvPicPr>
          <p:cNvPr id="120" name="圖片 119">
            <a:extLst>
              <a:ext uri="{FF2B5EF4-FFF2-40B4-BE49-F238E27FC236}">
                <a16:creationId xmlns:a16="http://schemas.microsoft.com/office/drawing/2014/main" id="{274ECC95-3115-4A92-B3C0-FC6B0DE15F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521" y="3050873"/>
            <a:ext cx="536406" cy="536406"/>
          </a:xfrm>
          <a:prstGeom prst="rect">
            <a:avLst/>
          </a:prstGeom>
        </p:spPr>
      </p:pic>
      <p:pic>
        <p:nvPicPr>
          <p:cNvPr id="122" name="圖片 121">
            <a:extLst>
              <a:ext uri="{FF2B5EF4-FFF2-40B4-BE49-F238E27FC236}">
                <a16:creationId xmlns:a16="http://schemas.microsoft.com/office/drawing/2014/main" id="{C68B4D24-62A8-4AF8-912E-DA501EBF7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3437" y="5692457"/>
            <a:ext cx="726303" cy="7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251" y="492723"/>
            <a:ext cx="3299497" cy="938213"/>
          </a:xfrm>
        </p:spPr>
        <p:txBody>
          <a:bodyPr rtlCol="0"/>
          <a:lstStyle/>
          <a:p>
            <a:pPr rtl="0"/>
            <a:r>
              <a:rPr lang="en-US" altLang="zh-TW" sz="6000" dirty="0">
                <a:latin typeface="Ubuntu" panose="020B0504030602030204" pitchFamily="34" charset="0"/>
              </a:rPr>
              <a:t>Purpose</a:t>
            </a:r>
            <a:endParaRPr lang="zh-TW" altLang="en-US" dirty="0">
              <a:latin typeface="Ubuntu" panose="020B0504030602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年，吹起了露營風潮，有看到越來越多人在社群上分享露營美照。露營不但可以在假日時遠離城市的喧囂，還能夠親近大自然，使人身心感到放鬆，而且在裝備的演進下，讓許多人能輕易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踏進露營的這個坑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63" y="432718"/>
            <a:ext cx="2167074" cy="807720"/>
          </a:xfrm>
        </p:spPr>
        <p:txBody>
          <a:bodyPr rtlCol="0"/>
          <a:lstStyle/>
          <a:p>
            <a:pPr algn="ctr" rtl="0"/>
            <a:r>
              <a:rPr lang="en-US" altLang="zh-TW" sz="6000" dirty="0">
                <a:latin typeface="Ubuntu" panose="020B0504030602030204" pitchFamily="34" charset="0"/>
              </a:rPr>
              <a:t>Tool</a:t>
            </a:r>
            <a:endParaRPr lang="zh-TW" altLang="en-US" dirty="0">
              <a:latin typeface="Ubuntu" panose="020B050403060203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E7D34CD-CADD-4F41-B81A-4469FC4F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7" y="1925000"/>
            <a:ext cx="5422873" cy="3008000"/>
          </a:xfrm>
          <a:prstGeom prst="rect">
            <a:avLst/>
          </a:prstGeom>
        </p:spPr>
      </p:pic>
      <p:sp>
        <p:nvSpPr>
          <p:cNvPr id="16" name="加號 15">
            <a:extLst>
              <a:ext uri="{FF2B5EF4-FFF2-40B4-BE49-F238E27FC236}">
                <a16:creationId xmlns:a16="http://schemas.microsoft.com/office/drawing/2014/main" id="{A42C5691-016E-454A-BF34-07EE662F6E12}"/>
              </a:ext>
            </a:extLst>
          </p:cNvPr>
          <p:cNvSpPr/>
          <p:nvPr/>
        </p:nvSpPr>
        <p:spPr>
          <a:xfrm>
            <a:off x="6491628" y="3030983"/>
            <a:ext cx="1077368" cy="998649"/>
          </a:xfrm>
          <a:prstGeom prst="mathPlus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89CE2EE-7CF1-4762-ABA4-284983D0B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624" y="2556135"/>
            <a:ext cx="2190720" cy="174573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3E06A51-F674-4527-9F8B-8F6F208B2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4588" y="3788634"/>
            <a:ext cx="1026461" cy="10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44">
            <a:extLst>
              <a:ext uri="{FF2B5EF4-FFF2-40B4-BE49-F238E27FC236}">
                <a16:creationId xmlns:a16="http://schemas.microsoft.com/office/drawing/2014/main" id="{29B1784B-CF88-4231-AC12-C49E161E41D6}"/>
              </a:ext>
            </a:extLst>
          </p:cNvPr>
          <p:cNvSpPr txBox="1">
            <a:spLocks/>
          </p:cNvSpPr>
          <p:nvPr/>
        </p:nvSpPr>
        <p:spPr>
          <a:xfrm>
            <a:off x="735130" y="194653"/>
            <a:ext cx="8758601" cy="798576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6000" dirty="0">
                <a:latin typeface="Ubuntu" panose="020B0504030602030204" pitchFamily="34" charset="0"/>
              </a:rPr>
              <a:t>Timeline</a:t>
            </a:r>
            <a:endParaRPr lang="zh-TW" altLang="en-US" dirty="0">
              <a:latin typeface="Ubuntu" panose="020B0504030602030204" pitchFamily="34" charset="0"/>
            </a:endParaRPr>
          </a:p>
        </p:txBody>
      </p:sp>
      <p:sp>
        <p:nvSpPr>
          <p:cNvPr id="85" name="Google Shape;150;p16">
            <a:extLst>
              <a:ext uri="{FF2B5EF4-FFF2-40B4-BE49-F238E27FC236}">
                <a16:creationId xmlns:a16="http://schemas.microsoft.com/office/drawing/2014/main" id="{FE1AB278-6275-495A-B4A1-1F51356C1BD2}"/>
              </a:ext>
            </a:extLst>
          </p:cNvPr>
          <p:cNvSpPr/>
          <p:nvPr/>
        </p:nvSpPr>
        <p:spPr>
          <a:xfrm>
            <a:off x="487425" y="1369419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" name="Google Shape;204;p16">
            <a:extLst>
              <a:ext uri="{FF2B5EF4-FFF2-40B4-BE49-F238E27FC236}">
                <a16:creationId xmlns:a16="http://schemas.microsoft.com/office/drawing/2014/main" id="{318334E9-626E-442E-B52C-FF167D5EFBE9}"/>
              </a:ext>
            </a:extLst>
          </p:cNvPr>
          <p:cNvSpPr txBox="1"/>
          <p:nvPr/>
        </p:nvSpPr>
        <p:spPr>
          <a:xfrm flipH="1">
            <a:off x="553277" y="1246148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" name="Google Shape;150;p16">
            <a:extLst>
              <a:ext uri="{FF2B5EF4-FFF2-40B4-BE49-F238E27FC236}">
                <a16:creationId xmlns:a16="http://schemas.microsoft.com/office/drawing/2014/main" id="{4C891D7D-347B-4EA1-A0FD-A378CDC3D7F1}"/>
              </a:ext>
            </a:extLst>
          </p:cNvPr>
          <p:cNvSpPr/>
          <p:nvPr/>
        </p:nvSpPr>
        <p:spPr>
          <a:xfrm>
            <a:off x="1247375" y="1369419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8" name="Google Shape;204;p16">
            <a:extLst>
              <a:ext uri="{FF2B5EF4-FFF2-40B4-BE49-F238E27FC236}">
                <a16:creationId xmlns:a16="http://schemas.microsoft.com/office/drawing/2014/main" id="{A94CC3ED-0927-4AEF-99F6-1E157B466336}"/>
              </a:ext>
            </a:extLst>
          </p:cNvPr>
          <p:cNvSpPr txBox="1"/>
          <p:nvPr/>
        </p:nvSpPr>
        <p:spPr>
          <a:xfrm flipH="1">
            <a:off x="1285795" y="124964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1" name="Google Shape;150;p16">
            <a:extLst>
              <a:ext uri="{FF2B5EF4-FFF2-40B4-BE49-F238E27FC236}">
                <a16:creationId xmlns:a16="http://schemas.microsoft.com/office/drawing/2014/main" id="{6916BD41-7AB5-4E47-BBC9-6E897CBA47CC}"/>
              </a:ext>
            </a:extLst>
          </p:cNvPr>
          <p:cNvSpPr/>
          <p:nvPr/>
        </p:nvSpPr>
        <p:spPr>
          <a:xfrm>
            <a:off x="2006496" y="1369419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" name="Google Shape;204;p16">
            <a:extLst>
              <a:ext uri="{FF2B5EF4-FFF2-40B4-BE49-F238E27FC236}">
                <a16:creationId xmlns:a16="http://schemas.microsoft.com/office/drawing/2014/main" id="{9D3B6FBA-F7D5-4FB4-86D8-BDC6971255DD}"/>
              </a:ext>
            </a:extLst>
          </p:cNvPr>
          <p:cNvSpPr txBox="1"/>
          <p:nvPr/>
        </p:nvSpPr>
        <p:spPr>
          <a:xfrm flipH="1">
            <a:off x="2070316" y="124964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" name="Google Shape;150;p16">
            <a:extLst>
              <a:ext uri="{FF2B5EF4-FFF2-40B4-BE49-F238E27FC236}">
                <a16:creationId xmlns:a16="http://schemas.microsoft.com/office/drawing/2014/main" id="{B617D25D-8844-4574-AEA2-3D770BBD48CE}"/>
              </a:ext>
            </a:extLst>
          </p:cNvPr>
          <p:cNvSpPr/>
          <p:nvPr/>
        </p:nvSpPr>
        <p:spPr>
          <a:xfrm>
            <a:off x="2771337" y="1369419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" name="Google Shape;204;p16">
            <a:extLst>
              <a:ext uri="{FF2B5EF4-FFF2-40B4-BE49-F238E27FC236}">
                <a16:creationId xmlns:a16="http://schemas.microsoft.com/office/drawing/2014/main" id="{79FDCD43-635E-4AC8-AC2F-8191DE4A3847}"/>
              </a:ext>
            </a:extLst>
          </p:cNvPr>
          <p:cNvSpPr txBox="1"/>
          <p:nvPr/>
        </p:nvSpPr>
        <p:spPr>
          <a:xfrm flipH="1">
            <a:off x="2822457" y="124964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" name="Google Shape;150;p16">
            <a:extLst>
              <a:ext uri="{FF2B5EF4-FFF2-40B4-BE49-F238E27FC236}">
                <a16:creationId xmlns:a16="http://schemas.microsoft.com/office/drawing/2014/main" id="{B74A15CA-3340-4B05-972E-BE0C5216BB28}"/>
              </a:ext>
            </a:extLst>
          </p:cNvPr>
          <p:cNvSpPr/>
          <p:nvPr/>
        </p:nvSpPr>
        <p:spPr>
          <a:xfrm>
            <a:off x="3530458" y="1369419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" name="Google Shape;204;p16">
            <a:extLst>
              <a:ext uri="{FF2B5EF4-FFF2-40B4-BE49-F238E27FC236}">
                <a16:creationId xmlns:a16="http://schemas.microsoft.com/office/drawing/2014/main" id="{D634A1B4-53BB-4673-9E1B-8D0145440FF4}"/>
              </a:ext>
            </a:extLst>
          </p:cNvPr>
          <p:cNvSpPr txBox="1"/>
          <p:nvPr/>
        </p:nvSpPr>
        <p:spPr>
          <a:xfrm flipH="1">
            <a:off x="3581578" y="124964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" name="Google Shape;150;p16">
            <a:extLst>
              <a:ext uri="{FF2B5EF4-FFF2-40B4-BE49-F238E27FC236}">
                <a16:creationId xmlns:a16="http://schemas.microsoft.com/office/drawing/2014/main" id="{DBFA5806-6433-40D9-8432-45CCA756C569}"/>
              </a:ext>
            </a:extLst>
          </p:cNvPr>
          <p:cNvSpPr/>
          <p:nvPr/>
        </p:nvSpPr>
        <p:spPr>
          <a:xfrm>
            <a:off x="4289579" y="1372939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" name="Google Shape;204;p16">
            <a:extLst>
              <a:ext uri="{FF2B5EF4-FFF2-40B4-BE49-F238E27FC236}">
                <a16:creationId xmlns:a16="http://schemas.microsoft.com/office/drawing/2014/main" id="{BCB8EF07-6093-4A0C-8B35-A8869D82AB1A}"/>
              </a:ext>
            </a:extLst>
          </p:cNvPr>
          <p:cNvSpPr txBox="1"/>
          <p:nvPr/>
        </p:nvSpPr>
        <p:spPr>
          <a:xfrm flipH="1">
            <a:off x="4353399" y="125316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9" name="Google Shape;150;p16">
            <a:extLst>
              <a:ext uri="{FF2B5EF4-FFF2-40B4-BE49-F238E27FC236}">
                <a16:creationId xmlns:a16="http://schemas.microsoft.com/office/drawing/2014/main" id="{7B76C191-0E7C-4470-BD03-81893463D21F}"/>
              </a:ext>
            </a:extLst>
          </p:cNvPr>
          <p:cNvSpPr/>
          <p:nvPr/>
        </p:nvSpPr>
        <p:spPr>
          <a:xfrm>
            <a:off x="5049262" y="1365779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" name="Google Shape;204;p16">
            <a:extLst>
              <a:ext uri="{FF2B5EF4-FFF2-40B4-BE49-F238E27FC236}">
                <a16:creationId xmlns:a16="http://schemas.microsoft.com/office/drawing/2014/main" id="{A057A9C8-1A3E-42BE-8C89-7391849A6089}"/>
              </a:ext>
            </a:extLst>
          </p:cNvPr>
          <p:cNvSpPr txBox="1"/>
          <p:nvPr/>
        </p:nvSpPr>
        <p:spPr>
          <a:xfrm flipH="1">
            <a:off x="5115114" y="1242508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" name="Google Shape;150;p16">
            <a:extLst>
              <a:ext uri="{FF2B5EF4-FFF2-40B4-BE49-F238E27FC236}">
                <a16:creationId xmlns:a16="http://schemas.microsoft.com/office/drawing/2014/main" id="{C8AF7385-CA30-444C-920E-AED1A11EB1FD}"/>
              </a:ext>
            </a:extLst>
          </p:cNvPr>
          <p:cNvSpPr/>
          <p:nvPr/>
        </p:nvSpPr>
        <p:spPr>
          <a:xfrm>
            <a:off x="487425" y="2126174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" name="Google Shape;204;p16">
            <a:extLst>
              <a:ext uri="{FF2B5EF4-FFF2-40B4-BE49-F238E27FC236}">
                <a16:creationId xmlns:a16="http://schemas.microsoft.com/office/drawing/2014/main" id="{88FFA74E-D33C-4E3F-8FD1-9BC3059B388B}"/>
              </a:ext>
            </a:extLst>
          </p:cNvPr>
          <p:cNvSpPr txBox="1"/>
          <p:nvPr/>
        </p:nvSpPr>
        <p:spPr>
          <a:xfrm flipH="1">
            <a:off x="553277" y="2002903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21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" name="Google Shape;150;p16">
            <a:extLst>
              <a:ext uri="{FF2B5EF4-FFF2-40B4-BE49-F238E27FC236}">
                <a16:creationId xmlns:a16="http://schemas.microsoft.com/office/drawing/2014/main" id="{88BCEBD5-25A0-4406-ADBF-70721634EFCF}"/>
              </a:ext>
            </a:extLst>
          </p:cNvPr>
          <p:cNvSpPr/>
          <p:nvPr/>
        </p:nvSpPr>
        <p:spPr>
          <a:xfrm>
            <a:off x="1247375" y="2126174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" name="Google Shape;204;p16">
            <a:extLst>
              <a:ext uri="{FF2B5EF4-FFF2-40B4-BE49-F238E27FC236}">
                <a16:creationId xmlns:a16="http://schemas.microsoft.com/office/drawing/2014/main" id="{AE094AB4-50D0-47FD-B5A1-A70EC9C53E76}"/>
              </a:ext>
            </a:extLst>
          </p:cNvPr>
          <p:cNvSpPr txBox="1"/>
          <p:nvPr/>
        </p:nvSpPr>
        <p:spPr>
          <a:xfrm flipH="1">
            <a:off x="1298495" y="2006400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22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" name="Google Shape;150;p16">
            <a:extLst>
              <a:ext uri="{FF2B5EF4-FFF2-40B4-BE49-F238E27FC236}">
                <a16:creationId xmlns:a16="http://schemas.microsoft.com/office/drawing/2014/main" id="{31F57F1E-3D8C-4AB2-B70C-A6C16A85AC60}"/>
              </a:ext>
            </a:extLst>
          </p:cNvPr>
          <p:cNvSpPr/>
          <p:nvPr/>
        </p:nvSpPr>
        <p:spPr>
          <a:xfrm>
            <a:off x="2006496" y="2126174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204;p16">
            <a:extLst>
              <a:ext uri="{FF2B5EF4-FFF2-40B4-BE49-F238E27FC236}">
                <a16:creationId xmlns:a16="http://schemas.microsoft.com/office/drawing/2014/main" id="{4681F4E0-0D46-4663-AA89-CAB08D870F48}"/>
              </a:ext>
            </a:extLst>
          </p:cNvPr>
          <p:cNvSpPr txBox="1"/>
          <p:nvPr/>
        </p:nvSpPr>
        <p:spPr>
          <a:xfrm flipH="1">
            <a:off x="2070316" y="2006400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23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" name="Google Shape;150;p16">
            <a:extLst>
              <a:ext uri="{FF2B5EF4-FFF2-40B4-BE49-F238E27FC236}">
                <a16:creationId xmlns:a16="http://schemas.microsoft.com/office/drawing/2014/main" id="{78D4249C-449C-4D18-AE3B-C083910FB08F}"/>
              </a:ext>
            </a:extLst>
          </p:cNvPr>
          <p:cNvSpPr/>
          <p:nvPr/>
        </p:nvSpPr>
        <p:spPr>
          <a:xfrm>
            <a:off x="2771337" y="2126174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" name="Google Shape;204;p16">
            <a:extLst>
              <a:ext uri="{FF2B5EF4-FFF2-40B4-BE49-F238E27FC236}">
                <a16:creationId xmlns:a16="http://schemas.microsoft.com/office/drawing/2014/main" id="{0FCBC0EB-AA36-4825-86A3-73FA9DA87DDB}"/>
              </a:ext>
            </a:extLst>
          </p:cNvPr>
          <p:cNvSpPr txBox="1"/>
          <p:nvPr/>
        </p:nvSpPr>
        <p:spPr>
          <a:xfrm flipH="1">
            <a:off x="2822457" y="2006400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24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9" name="Google Shape;150;p16">
            <a:extLst>
              <a:ext uri="{FF2B5EF4-FFF2-40B4-BE49-F238E27FC236}">
                <a16:creationId xmlns:a16="http://schemas.microsoft.com/office/drawing/2014/main" id="{7CE66C8C-59E2-43D8-A8A1-75E4ED6FB144}"/>
              </a:ext>
            </a:extLst>
          </p:cNvPr>
          <p:cNvSpPr/>
          <p:nvPr/>
        </p:nvSpPr>
        <p:spPr>
          <a:xfrm>
            <a:off x="3530458" y="2126174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" name="Google Shape;204;p16">
            <a:extLst>
              <a:ext uri="{FF2B5EF4-FFF2-40B4-BE49-F238E27FC236}">
                <a16:creationId xmlns:a16="http://schemas.microsoft.com/office/drawing/2014/main" id="{4CA6EFFD-6E7B-4216-96B0-D2A41E78D28E}"/>
              </a:ext>
            </a:extLst>
          </p:cNvPr>
          <p:cNvSpPr txBox="1"/>
          <p:nvPr/>
        </p:nvSpPr>
        <p:spPr>
          <a:xfrm flipH="1">
            <a:off x="3581578" y="2006400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" name="Google Shape;150;p16">
            <a:extLst>
              <a:ext uri="{FF2B5EF4-FFF2-40B4-BE49-F238E27FC236}">
                <a16:creationId xmlns:a16="http://schemas.microsoft.com/office/drawing/2014/main" id="{397E9450-A4A7-4DD2-9536-94BB4221A012}"/>
              </a:ext>
            </a:extLst>
          </p:cNvPr>
          <p:cNvSpPr/>
          <p:nvPr/>
        </p:nvSpPr>
        <p:spPr>
          <a:xfrm>
            <a:off x="4289579" y="2129694"/>
            <a:ext cx="683997" cy="6711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" name="Google Shape;204;p16">
            <a:extLst>
              <a:ext uri="{FF2B5EF4-FFF2-40B4-BE49-F238E27FC236}">
                <a16:creationId xmlns:a16="http://schemas.microsoft.com/office/drawing/2014/main" id="{5B72A133-5BA1-42CF-80C1-AF60E9EB3A48}"/>
              </a:ext>
            </a:extLst>
          </p:cNvPr>
          <p:cNvSpPr txBox="1"/>
          <p:nvPr/>
        </p:nvSpPr>
        <p:spPr>
          <a:xfrm flipH="1">
            <a:off x="4353399" y="2009920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26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" name="Google Shape;150;p16">
            <a:extLst>
              <a:ext uri="{FF2B5EF4-FFF2-40B4-BE49-F238E27FC236}">
                <a16:creationId xmlns:a16="http://schemas.microsoft.com/office/drawing/2014/main" id="{21CD90B3-B2D8-49F0-B797-C16637E0936F}"/>
              </a:ext>
            </a:extLst>
          </p:cNvPr>
          <p:cNvSpPr/>
          <p:nvPr/>
        </p:nvSpPr>
        <p:spPr>
          <a:xfrm>
            <a:off x="5049262" y="2122534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" name="Google Shape;204;p16">
            <a:extLst>
              <a:ext uri="{FF2B5EF4-FFF2-40B4-BE49-F238E27FC236}">
                <a16:creationId xmlns:a16="http://schemas.microsoft.com/office/drawing/2014/main" id="{1266D47C-FF00-4179-AF69-4DFA07A9AD53}"/>
              </a:ext>
            </a:extLst>
          </p:cNvPr>
          <p:cNvSpPr txBox="1"/>
          <p:nvPr/>
        </p:nvSpPr>
        <p:spPr>
          <a:xfrm flipH="1">
            <a:off x="5115114" y="1999263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27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2" name="Google Shape;150;p16">
            <a:extLst>
              <a:ext uri="{FF2B5EF4-FFF2-40B4-BE49-F238E27FC236}">
                <a16:creationId xmlns:a16="http://schemas.microsoft.com/office/drawing/2014/main" id="{4ED6BE26-52B5-4C5C-AF7D-D9390B0832C5}"/>
              </a:ext>
            </a:extLst>
          </p:cNvPr>
          <p:cNvSpPr/>
          <p:nvPr/>
        </p:nvSpPr>
        <p:spPr>
          <a:xfrm>
            <a:off x="488108" y="2882929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" name="Google Shape;204;p16">
            <a:extLst>
              <a:ext uri="{FF2B5EF4-FFF2-40B4-BE49-F238E27FC236}">
                <a16:creationId xmlns:a16="http://schemas.microsoft.com/office/drawing/2014/main" id="{09AF29E2-A024-48E0-AFA8-5AD6642DBC7A}"/>
              </a:ext>
            </a:extLst>
          </p:cNvPr>
          <p:cNvSpPr txBox="1"/>
          <p:nvPr/>
        </p:nvSpPr>
        <p:spPr>
          <a:xfrm flipH="1">
            <a:off x="553960" y="2759658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28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" name="Google Shape;150;p16">
            <a:extLst>
              <a:ext uri="{FF2B5EF4-FFF2-40B4-BE49-F238E27FC236}">
                <a16:creationId xmlns:a16="http://schemas.microsoft.com/office/drawing/2014/main" id="{2F2C6438-301F-4CCC-8B0C-AFBF0E18E7F9}"/>
              </a:ext>
            </a:extLst>
          </p:cNvPr>
          <p:cNvSpPr/>
          <p:nvPr/>
        </p:nvSpPr>
        <p:spPr>
          <a:xfrm>
            <a:off x="1248058" y="2882929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" name="Google Shape;204;p16">
            <a:extLst>
              <a:ext uri="{FF2B5EF4-FFF2-40B4-BE49-F238E27FC236}">
                <a16:creationId xmlns:a16="http://schemas.microsoft.com/office/drawing/2014/main" id="{829CD6F6-7533-404C-AE9F-A524A0E5EF30}"/>
              </a:ext>
            </a:extLst>
          </p:cNvPr>
          <p:cNvSpPr txBox="1"/>
          <p:nvPr/>
        </p:nvSpPr>
        <p:spPr>
          <a:xfrm flipH="1">
            <a:off x="1299178" y="276315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29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50;p16">
            <a:extLst>
              <a:ext uri="{FF2B5EF4-FFF2-40B4-BE49-F238E27FC236}">
                <a16:creationId xmlns:a16="http://schemas.microsoft.com/office/drawing/2014/main" id="{A3BD0C02-21BA-4AFC-A3E2-EAB1D1E02271}"/>
              </a:ext>
            </a:extLst>
          </p:cNvPr>
          <p:cNvSpPr/>
          <p:nvPr/>
        </p:nvSpPr>
        <p:spPr>
          <a:xfrm>
            <a:off x="2007179" y="2882929"/>
            <a:ext cx="683997" cy="678302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" name="Google Shape;204;p16">
            <a:extLst>
              <a:ext uri="{FF2B5EF4-FFF2-40B4-BE49-F238E27FC236}">
                <a16:creationId xmlns:a16="http://schemas.microsoft.com/office/drawing/2014/main" id="{1BE0D99E-A59E-492A-ACAD-9520C164F258}"/>
              </a:ext>
            </a:extLst>
          </p:cNvPr>
          <p:cNvSpPr txBox="1"/>
          <p:nvPr/>
        </p:nvSpPr>
        <p:spPr>
          <a:xfrm flipH="1">
            <a:off x="2070999" y="276315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" name="Google Shape;150;p16">
            <a:extLst>
              <a:ext uri="{FF2B5EF4-FFF2-40B4-BE49-F238E27FC236}">
                <a16:creationId xmlns:a16="http://schemas.microsoft.com/office/drawing/2014/main" id="{ACB6FB95-DDE8-439B-BD32-ED7EE34CF118}"/>
              </a:ext>
            </a:extLst>
          </p:cNvPr>
          <p:cNvSpPr/>
          <p:nvPr/>
        </p:nvSpPr>
        <p:spPr>
          <a:xfrm>
            <a:off x="2772020" y="2882929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" name="Google Shape;204;p16">
            <a:extLst>
              <a:ext uri="{FF2B5EF4-FFF2-40B4-BE49-F238E27FC236}">
                <a16:creationId xmlns:a16="http://schemas.microsoft.com/office/drawing/2014/main" id="{81F2FE07-674B-44AB-A418-749280C80515}"/>
              </a:ext>
            </a:extLst>
          </p:cNvPr>
          <p:cNvSpPr txBox="1"/>
          <p:nvPr/>
        </p:nvSpPr>
        <p:spPr>
          <a:xfrm flipH="1">
            <a:off x="2823140" y="276315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31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" name="Google Shape;150;p16">
            <a:extLst>
              <a:ext uri="{FF2B5EF4-FFF2-40B4-BE49-F238E27FC236}">
                <a16:creationId xmlns:a16="http://schemas.microsoft.com/office/drawing/2014/main" id="{887F502F-5B42-4590-885C-54D45F754F10}"/>
              </a:ext>
            </a:extLst>
          </p:cNvPr>
          <p:cNvSpPr/>
          <p:nvPr/>
        </p:nvSpPr>
        <p:spPr>
          <a:xfrm>
            <a:off x="3531141" y="2882929"/>
            <a:ext cx="683997" cy="678302"/>
          </a:xfrm>
          <a:prstGeom prst="rect">
            <a:avLst/>
          </a:prstGeom>
          <a:solidFill>
            <a:srgbClr val="637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" name="Google Shape;204;p16">
            <a:extLst>
              <a:ext uri="{FF2B5EF4-FFF2-40B4-BE49-F238E27FC236}">
                <a16:creationId xmlns:a16="http://schemas.microsoft.com/office/drawing/2014/main" id="{604949BD-1241-44A8-A3E9-7F4851B23709}"/>
              </a:ext>
            </a:extLst>
          </p:cNvPr>
          <p:cNvSpPr txBox="1"/>
          <p:nvPr/>
        </p:nvSpPr>
        <p:spPr>
          <a:xfrm flipH="1">
            <a:off x="3594961" y="276315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2" name="Google Shape;150;p16">
            <a:extLst>
              <a:ext uri="{FF2B5EF4-FFF2-40B4-BE49-F238E27FC236}">
                <a16:creationId xmlns:a16="http://schemas.microsoft.com/office/drawing/2014/main" id="{055F5D0F-FE52-4AB5-A870-89154C313F8E}"/>
              </a:ext>
            </a:extLst>
          </p:cNvPr>
          <p:cNvSpPr/>
          <p:nvPr/>
        </p:nvSpPr>
        <p:spPr>
          <a:xfrm>
            <a:off x="4290262" y="2886449"/>
            <a:ext cx="683997" cy="678302"/>
          </a:xfrm>
          <a:prstGeom prst="rect">
            <a:avLst/>
          </a:prstGeom>
          <a:solidFill>
            <a:srgbClr val="637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3" name="Google Shape;204;p16">
            <a:extLst>
              <a:ext uri="{FF2B5EF4-FFF2-40B4-BE49-F238E27FC236}">
                <a16:creationId xmlns:a16="http://schemas.microsoft.com/office/drawing/2014/main" id="{C2436844-9602-45C5-8CB4-40E5097CEB95}"/>
              </a:ext>
            </a:extLst>
          </p:cNvPr>
          <p:cNvSpPr txBox="1"/>
          <p:nvPr/>
        </p:nvSpPr>
        <p:spPr>
          <a:xfrm flipH="1">
            <a:off x="4354082" y="2766675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4" name="Google Shape;150;p16">
            <a:extLst>
              <a:ext uri="{FF2B5EF4-FFF2-40B4-BE49-F238E27FC236}">
                <a16:creationId xmlns:a16="http://schemas.microsoft.com/office/drawing/2014/main" id="{9F7A51DA-5D33-45BA-99CE-6E7A0464D3C8}"/>
              </a:ext>
            </a:extLst>
          </p:cNvPr>
          <p:cNvSpPr/>
          <p:nvPr/>
        </p:nvSpPr>
        <p:spPr>
          <a:xfrm>
            <a:off x="5049945" y="2879289"/>
            <a:ext cx="683997" cy="678302"/>
          </a:xfrm>
          <a:prstGeom prst="rect">
            <a:avLst/>
          </a:prstGeom>
          <a:solidFill>
            <a:srgbClr val="637183"/>
          </a:solidFill>
          <a:ln>
            <a:solidFill>
              <a:srgbClr val="63718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5" name="Google Shape;204;p16">
            <a:extLst>
              <a:ext uri="{FF2B5EF4-FFF2-40B4-BE49-F238E27FC236}">
                <a16:creationId xmlns:a16="http://schemas.microsoft.com/office/drawing/2014/main" id="{3234AA53-D758-465D-B804-1E9C0571B3EA}"/>
              </a:ext>
            </a:extLst>
          </p:cNvPr>
          <p:cNvSpPr txBox="1"/>
          <p:nvPr/>
        </p:nvSpPr>
        <p:spPr>
          <a:xfrm flipH="1">
            <a:off x="5115797" y="2756018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" name="副標題 2">
            <a:extLst>
              <a:ext uri="{FF2B5EF4-FFF2-40B4-BE49-F238E27FC236}">
                <a16:creationId xmlns:a16="http://schemas.microsoft.com/office/drawing/2014/main" id="{57E95D1E-0B6E-40EF-83D8-59A135933442}"/>
              </a:ext>
            </a:extLst>
          </p:cNvPr>
          <p:cNvSpPr txBox="1">
            <a:spLocks/>
          </p:cNvSpPr>
          <p:nvPr/>
        </p:nvSpPr>
        <p:spPr>
          <a:xfrm>
            <a:off x="401624" y="743482"/>
            <a:ext cx="2582876" cy="68313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latin typeface="Ubuntu" panose="020B0504030602030204" pitchFamily="34" charset="0"/>
                <a:ea typeface="微軟正黑體" panose="020B0604030504040204" pitchFamily="34" charset="-120"/>
              </a:rPr>
              <a:t>預計排程</a:t>
            </a:r>
            <a:r>
              <a:rPr lang="en-US" altLang="zh-TW" b="1" dirty="0">
                <a:latin typeface="Ubuntu" panose="020B0504030602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Ubuntu" panose="020B0504030602030204" pitchFamily="34" charset="0"/>
                <a:ea typeface="微軟正黑體" panose="020B0604030504040204" pitchFamily="34" charset="-120"/>
              </a:rPr>
              <a:t>五月</a:t>
            </a:r>
            <a:r>
              <a:rPr lang="en-US" altLang="zh-TW" b="1" dirty="0">
                <a:latin typeface="Ubuntu" panose="020B0504030602030204" pitchFamily="34" charset="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87" name="Google Shape;150;p16">
            <a:extLst>
              <a:ext uri="{FF2B5EF4-FFF2-40B4-BE49-F238E27FC236}">
                <a16:creationId xmlns:a16="http://schemas.microsoft.com/office/drawing/2014/main" id="{1012F70F-0C7E-4563-AB10-0CD1A75F7BD7}"/>
              </a:ext>
            </a:extLst>
          </p:cNvPr>
          <p:cNvSpPr/>
          <p:nvPr/>
        </p:nvSpPr>
        <p:spPr>
          <a:xfrm>
            <a:off x="486742" y="4325516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" name="Google Shape;204;p16">
            <a:extLst>
              <a:ext uri="{FF2B5EF4-FFF2-40B4-BE49-F238E27FC236}">
                <a16:creationId xmlns:a16="http://schemas.microsoft.com/office/drawing/2014/main" id="{D49B16FB-04E0-4A8A-A285-138DA5A45819}"/>
              </a:ext>
            </a:extLst>
          </p:cNvPr>
          <p:cNvSpPr txBox="1"/>
          <p:nvPr/>
        </p:nvSpPr>
        <p:spPr>
          <a:xfrm flipH="1">
            <a:off x="552594" y="4202245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9" name="Google Shape;150;p16">
            <a:extLst>
              <a:ext uri="{FF2B5EF4-FFF2-40B4-BE49-F238E27FC236}">
                <a16:creationId xmlns:a16="http://schemas.microsoft.com/office/drawing/2014/main" id="{D33CD703-35F2-4BB0-98EE-9EBAD30B6FD3}"/>
              </a:ext>
            </a:extLst>
          </p:cNvPr>
          <p:cNvSpPr/>
          <p:nvPr/>
        </p:nvSpPr>
        <p:spPr>
          <a:xfrm>
            <a:off x="1246692" y="4325516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0" name="Google Shape;204;p16">
            <a:extLst>
              <a:ext uri="{FF2B5EF4-FFF2-40B4-BE49-F238E27FC236}">
                <a16:creationId xmlns:a16="http://schemas.microsoft.com/office/drawing/2014/main" id="{A666EED7-0C06-41F4-B601-2D7E7BEEAE74}"/>
              </a:ext>
            </a:extLst>
          </p:cNvPr>
          <p:cNvSpPr txBox="1"/>
          <p:nvPr/>
        </p:nvSpPr>
        <p:spPr>
          <a:xfrm flipH="1">
            <a:off x="1310512" y="4205742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1" name="Google Shape;150;p16">
            <a:extLst>
              <a:ext uri="{FF2B5EF4-FFF2-40B4-BE49-F238E27FC236}">
                <a16:creationId xmlns:a16="http://schemas.microsoft.com/office/drawing/2014/main" id="{188913C4-461E-403B-8A27-E6BD03450ECA}"/>
              </a:ext>
            </a:extLst>
          </p:cNvPr>
          <p:cNvSpPr/>
          <p:nvPr/>
        </p:nvSpPr>
        <p:spPr>
          <a:xfrm>
            <a:off x="2005813" y="4325516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2" name="Google Shape;204;p16">
            <a:extLst>
              <a:ext uri="{FF2B5EF4-FFF2-40B4-BE49-F238E27FC236}">
                <a16:creationId xmlns:a16="http://schemas.microsoft.com/office/drawing/2014/main" id="{3AC9A45E-93EF-4326-8D76-AF1D31BB1718}"/>
              </a:ext>
            </a:extLst>
          </p:cNvPr>
          <p:cNvSpPr txBox="1"/>
          <p:nvPr/>
        </p:nvSpPr>
        <p:spPr>
          <a:xfrm flipH="1">
            <a:off x="2069633" y="4205742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" name="Google Shape;150;p16">
            <a:extLst>
              <a:ext uri="{FF2B5EF4-FFF2-40B4-BE49-F238E27FC236}">
                <a16:creationId xmlns:a16="http://schemas.microsoft.com/office/drawing/2014/main" id="{78B91B75-5FC7-45D7-A0C9-1C1AC81D2A60}"/>
              </a:ext>
            </a:extLst>
          </p:cNvPr>
          <p:cNvSpPr/>
          <p:nvPr/>
        </p:nvSpPr>
        <p:spPr>
          <a:xfrm>
            <a:off x="2770654" y="4325516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" name="Google Shape;204;p16">
            <a:extLst>
              <a:ext uri="{FF2B5EF4-FFF2-40B4-BE49-F238E27FC236}">
                <a16:creationId xmlns:a16="http://schemas.microsoft.com/office/drawing/2014/main" id="{D0A5CE72-A837-4AE8-94A8-140B1EF0DC80}"/>
              </a:ext>
            </a:extLst>
          </p:cNvPr>
          <p:cNvSpPr txBox="1"/>
          <p:nvPr/>
        </p:nvSpPr>
        <p:spPr>
          <a:xfrm flipH="1">
            <a:off x="2815497" y="4214911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" name="Google Shape;150;p16">
            <a:extLst>
              <a:ext uri="{FF2B5EF4-FFF2-40B4-BE49-F238E27FC236}">
                <a16:creationId xmlns:a16="http://schemas.microsoft.com/office/drawing/2014/main" id="{8284AB1D-7302-43EF-9E13-FDD49DE79406}"/>
              </a:ext>
            </a:extLst>
          </p:cNvPr>
          <p:cNvSpPr/>
          <p:nvPr/>
        </p:nvSpPr>
        <p:spPr>
          <a:xfrm>
            <a:off x="3529775" y="4325516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" name="Google Shape;204;p16">
            <a:extLst>
              <a:ext uri="{FF2B5EF4-FFF2-40B4-BE49-F238E27FC236}">
                <a16:creationId xmlns:a16="http://schemas.microsoft.com/office/drawing/2014/main" id="{9D7A0654-3744-49C9-A8DD-418FCC439DF5}"/>
              </a:ext>
            </a:extLst>
          </p:cNvPr>
          <p:cNvSpPr txBox="1"/>
          <p:nvPr/>
        </p:nvSpPr>
        <p:spPr>
          <a:xfrm flipH="1">
            <a:off x="3593595" y="4205742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7" name="Google Shape;150;p16">
            <a:extLst>
              <a:ext uri="{FF2B5EF4-FFF2-40B4-BE49-F238E27FC236}">
                <a16:creationId xmlns:a16="http://schemas.microsoft.com/office/drawing/2014/main" id="{8B576683-99BD-4F84-B49F-719965ABBC59}"/>
              </a:ext>
            </a:extLst>
          </p:cNvPr>
          <p:cNvSpPr/>
          <p:nvPr/>
        </p:nvSpPr>
        <p:spPr>
          <a:xfrm>
            <a:off x="4288896" y="4329036"/>
            <a:ext cx="683997" cy="677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8" name="Google Shape;204;p16">
            <a:extLst>
              <a:ext uri="{FF2B5EF4-FFF2-40B4-BE49-F238E27FC236}">
                <a16:creationId xmlns:a16="http://schemas.microsoft.com/office/drawing/2014/main" id="{8F6DDD5D-136C-434C-8243-FF844A149BCC}"/>
              </a:ext>
            </a:extLst>
          </p:cNvPr>
          <p:cNvSpPr txBox="1"/>
          <p:nvPr/>
        </p:nvSpPr>
        <p:spPr>
          <a:xfrm flipH="1">
            <a:off x="4352716" y="4209262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9" name="Google Shape;150;p16">
            <a:extLst>
              <a:ext uri="{FF2B5EF4-FFF2-40B4-BE49-F238E27FC236}">
                <a16:creationId xmlns:a16="http://schemas.microsoft.com/office/drawing/2014/main" id="{77694AE4-1C3C-4B1B-BC49-EDAE6229937F}"/>
              </a:ext>
            </a:extLst>
          </p:cNvPr>
          <p:cNvSpPr/>
          <p:nvPr/>
        </p:nvSpPr>
        <p:spPr>
          <a:xfrm>
            <a:off x="5048579" y="4321876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" name="Google Shape;204;p16">
            <a:extLst>
              <a:ext uri="{FF2B5EF4-FFF2-40B4-BE49-F238E27FC236}">
                <a16:creationId xmlns:a16="http://schemas.microsoft.com/office/drawing/2014/main" id="{519827FD-C45A-4842-BE5C-2DDE076D2A42}"/>
              </a:ext>
            </a:extLst>
          </p:cNvPr>
          <p:cNvSpPr txBox="1"/>
          <p:nvPr/>
        </p:nvSpPr>
        <p:spPr>
          <a:xfrm flipH="1">
            <a:off x="5114431" y="4198605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1" name="Google Shape;150;p16">
            <a:extLst>
              <a:ext uri="{FF2B5EF4-FFF2-40B4-BE49-F238E27FC236}">
                <a16:creationId xmlns:a16="http://schemas.microsoft.com/office/drawing/2014/main" id="{7E82A487-A621-4C35-AA53-B623495098F5}"/>
              </a:ext>
            </a:extLst>
          </p:cNvPr>
          <p:cNvSpPr/>
          <p:nvPr/>
        </p:nvSpPr>
        <p:spPr>
          <a:xfrm>
            <a:off x="486742" y="5082271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" name="Google Shape;204;p16">
            <a:extLst>
              <a:ext uri="{FF2B5EF4-FFF2-40B4-BE49-F238E27FC236}">
                <a16:creationId xmlns:a16="http://schemas.microsoft.com/office/drawing/2014/main" id="{722A751C-CEEF-4CF0-85DE-5E8D69204380}"/>
              </a:ext>
            </a:extLst>
          </p:cNvPr>
          <p:cNvSpPr txBox="1"/>
          <p:nvPr/>
        </p:nvSpPr>
        <p:spPr>
          <a:xfrm flipH="1">
            <a:off x="552594" y="4959000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21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" name="Google Shape;150;p16">
            <a:extLst>
              <a:ext uri="{FF2B5EF4-FFF2-40B4-BE49-F238E27FC236}">
                <a16:creationId xmlns:a16="http://schemas.microsoft.com/office/drawing/2014/main" id="{BFB11CFF-56C0-45EF-A32C-BF1541C9A649}"/>
              </a:ext>
            </a:extLst>
          </p:cNvPr>
          <p:cNvSpPr/>
          <p:nvPr/>
        </p:nvSpPr>
        <p:spPr>
          <a:xfrm>
            <a:off x="1246692" y="5082271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4" name="Google Shape;204;p16">
            <a:extLst>
              <a:ext uri="{FF2B5EF4-FFF2-40B4-BE49-F238E27FC236}">
                <a16:creationId xmlns:a16="http://schemas.microsoft.com/office/drawing/2014/main" id="{6F82E2BC-427D-4C10-95DA-183876999FE7}"/>
              </a:ext>
            </a:extLst>
          </p:cNvPr>
          <p:cNvSpPr txBox="1"/>
          <p:nvPr/>
        </p:nvSpPr>
        <p:spPr>
          <a:xfrm flipH="1">
            <a:off x="1297812" y="4962497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22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5" name="Google Shape;150;p16">
            <a:extLst>
              <a:ext uri="{FF2B5EF4-FFF2-40B4-BE49-F238E27FC236}">
                <a16:creationId xmlns:a16="http://schemas.microsoft.com/office/drawing/2014/main" id="{C27FFA1E-B0CF-4E62-B46B-679A52B5A3BA}"/>
              </a:ext>
            </a:extLst>
          </p:cNvPr>
          <p:cNvSpPr/>
          <p:nvPr/>
        </p:nvSpPr>
        <p:spPr>
          <a:xfrm>
            <a:off x="2005813" y="5082271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4;p16">
            <a:extLst>
              <a:ext uri="{FF2B5EF4-FFF2-40B4-BE49-F238E27FC236}">
                <a16:creationId xmlns:a16="http://schemas.microsoft.com/office/drawing/2014/main" id="{62A7981A-581B-432C-A3BB-7A06747B08C4}"/>
              </a:ext>
            </a:extLst>
          </p:cNvPr>
          <p:cNvSpPr txBox="1"/>
          <p:nvPr/>
        </p:nvSpPr>
        <p:spPr>
          <a:xfrm flipH="1">
            <a:off x="2069633" y="4962497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23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7" name="Google Shape;150;p16">
            <a:extLst>
              <a:ext uri="{FF2B5EF4-FFF2-40B4-BE49-F238E27FC236}">
                <a16:creationId xmlns:a16="http://schemas.microsoft.com/office/drawing/2014/main" id="{5EC394D2-CC62-4641-94E7-676A0F3F7110}"/>
              </a:ext>
            </a:extLst>
          </p:cNvPr>
          <p:cNvSpPr/>
          <p:nvPr/>
        </p:nvSpPr>
        <p:spPr>
          <a:xfrm>
            <a:off x="2770654" y="5082271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8" name="Google Shape;204;p16">
            <a:extLst>
              <a:ext uri="{FF2B5EF4-FFF2-40B4-BE49-F238E27FC236}">
                <a16:creationId xmlns:a16="http://schemas.microsoft.com/office/drawing/2014/main" id="{E8AEE29F-10A4-4533-BA77-D2A59BC71CEF}"/>
              </a:ext>
            </a:extLst>
          </p:cNvPr>
          <p:cNvSpPr txBox="1"/>
          <p:nvPr/>
        </p:nvSpPr>
        <p:spPr>
          <a:xfrm flipH="1">
            <a:off x="2834474" y="4962497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24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9" name="Google Shape;150;p16">
            <a:extLst>
              <a:ext uri="{FF2B5EF4-FFF2-40B4-BE49-F238E27FC236}">
                <a16:creationId xmlns:a16="http://schemas.microsoft.com/office/drawing/2014/main" id="{06592F3B-B2D8-4452-9F1F-9D26558835EC}"/>
              </a:ext>
            </a:extLst>
          </p:cNvPr>
          <p:cNvSpPr/>
          <p:nvPr/>
        </p:nvSpPr>
        <p:spPr>
          <a:xfrm>
            <a:off x="3529775" y="5082271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" name="Google Shape;204;p16">
            <a:extLst>
              <a:ext uri="{FF2B5EF4-FFF2-40B4-BE49-F238E27FC236}">
                <a16:creationId xmlns:a16="http://schemas.microsoft.com/office/drawing/2014/main" id="{AFC4747D-38BA-4E17-9F8B-FFA7AFB126F3}"/>
              </a:ext>
            </a:extLst>
          </p:cNvPr>
          <p:cNvSpPr txBox="1"/>
          <p:nvPr/>
        </p:nvSpPr>
        <p:spPr>
          <a:xfrm flipH="1">
            <a:off x="3593595" y="4962497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1" name="Google Shape;150;p16">
            <a:extLst>
              <a:ext uri="{FF2B5EF4-FFF2-40B4-BE49-F238E27FC236}">
                <a16:creationId xmlns:a16="http://schemas.microsoft.com/office/drawing/2014/main" id="{14B31DFD-EF05-4920-B985-85FA4E31904F}"/>
              </a:ext>
            </a:extLst>
          </p:cNvPr>
          <p:cNvSpPr/>
          <p:nvPr/>
        </p:nvSpPr>
        <p:spPr>
          <a:xfrm>
            <a:off x="4288896" y="5085791"/>
            <a:ext cx="683997" cy="6711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2" name="Google Shape;204;p16">
            <a:extLst>
              <a:ext uri="{FF2B5EF4-FFF2-40B4-BE49-F238E27FC236}">
                <a16:creationId xmlns:a16="http://schemas.microsoft.com/office/drawing/2014/main" id="{9290CB50-1B3B-4E1F-B07D-2134B8E19F8D}"/>
              </a:ext>
            </a:extLst>
          </p:cNvPr>
          <p:cNvSpPr txBox="1"/>
          <p:nvPr/>
        </p:nvSpPr>
        <p:spPr>
          <a:xfrm flipH="1">
            <a:off x="4352716" y="4966017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26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3" name="Google Shape;150;p16">
            <a:extLst>
              <a:ext uri="{FF2B5EF4-FFF2-40B4-BE49-F238E27FC236}">
                <a16:creationId xmlns:a16="http://schemas.microsoft.com/office/drawing/2014/main" id="{12CE3DA0-7BD1-4028-885C-24B6A5EB1601}"/>
              </a:ext>
            </a:extLst>
          </p:cNvPr>
          <p:cNvSpPr/>
          <p:nvPr/>
        </p:nvSpPr>
        <p:spPr>
          <a:xfrm>
            <a:off x="5048579" y="5078631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04;p16">
            <a:extLst>
              <a:ext uri="{FF2B5EF4-FFF2-40B4-BE49-F238E27FC236}">
                <a16:creationId xmlns:a16="http://schemas.microsoft.com/office/drawing/2014/main" id="{11E11CC7-89DC-4647-AB22-5E26040EC720}"/>
              </a:ext>
            </a:extLst>
          </p:cNvPr>
          <p:cNvSpPr txBox="1"/>
          <p:nvPr/>
        </p:nvSpPr>
        <p:spPr>
          <a:xfrm flipH="1">
            <a:off x="5114431" y="4955360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27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150;p16">
            <a:extLst>
              <a:ext uri="{FF2B5EF4-FFF2-40B4-BE49-F238E27FC236}">
                <a16:creationId xmlns:a16="http://schemas.microsoft.com/office/drawing/2014/main" id="{B7A8AD00-9E05-45E5-8820-10B8766454CC}"/>
              </a:ext>
            </a:extLst>
          </p:cNvPr>
          <p:cNvSpPr/>
          <p:nvPr/>
        </p:nvSpPr>
        <p:spPr>
          <a:xfrm>
            <a:off x="487425" y="5839026"/>
            <a:ext cx="683997" cy="678302"/>
          </a:xfrm>
          <a:prstGeom prst="rect">
            <a:avLst/>
          </a:prstGeom>
          <a:solidFill>
            <a:srgbClr val="0068FF"/>
          </a:solidFill>
          <a:ln>
            <a:solidFill>
              <a:srgbClr val="0068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6" name="Google Shape;204;p16">
            <a:extLst>
              <a:ext uri="{FF2B5EF4-FFF2-40B4-BE49-F238E27FC236}">
                <a16:creationId xmlns:a16="http://schemas.microsoft.com/office/drawing/2014/main" id="{EE61137A-C203-4915-92F6-F3EC80A71C14}"/>
              </a:ext>
            </a:extLst>
          </p:cNvPr>
          <p:cNvSpPr txBox="1"/>
          <p:nvPr/>
        </p:nvSpPr>
        <p:spPr>
          <a:xfrm flipH="1">
            <a:off x="553277" y="5715755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28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150;p16">
            <a:extLst>
              <a:ext uri="{FF2B5EF4-FFF2-40B4-BE49-F238E27FC236}">
                <a16:creationId xmlns:a16="http://schemas.microsoft.com/office/drawing/2014/main" id="{E4FC3D6C-D682-4852-89F5-CE4B5E955473}"/>
              </a:ext>
            </a:extLst>
          </p:cNvPr>
          <p:cNvSpPr/>
          <p:nvPr/>
        </p:nvSpPr>
        <p:spPr>
          <a:xfrm>
            <a:off x="1247375" y="5839026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8" name="Google Shape;204;p16">
            <a:extLst>
              <a:ext uri="{FF2B5EF4-FFF2-40B4-BE49-F238E27FC236}">
                <a16:creationId xmlns:a16="http://schemas.microsoft.com/office/drawing/2014/main" id="{C16FEC1F-75EB-420E-AA7F-BFD376AFF932}"/>
              </a:ext>
            </a:extLst>
          </p:cNvPr>
          <p:cNvSpPr txBox="1"/>
          <p:nvPr/>
        </p:nvSpPr>
        <p:spPr>
          <a:xfrm flipH="1">
            <a:off x="1298495" y="5719252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29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150;p16">
            <a:extLst>
              <a:ext uri="{FF2B5EF4-FFF2-40B4-BE49-F238E27FC236}">
                <a16:creationId xmlns:a16="http://schemas.microsoft.com/office/drawing/2014/main" id="{5A1DAEA0-F95C-4779-A885-7EAF033D7EE2}"/>
              </a:ext>
            </a:extLst>
          </p:cNvPr>
          <p:cNvSpPr/>
          <p:nvPr/>
        </p:nvSpPr>
        <p:spPr>
          <a:xfrm>
            <a:off x="2006496" y="5839026"/>
            <a:ext cx="683997" cy="678302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0" name="Google Shape;204;p16">
            <a:extLst>
              <a:ext uri="{FF2B5EF4-FFF2-40B4-BE49-F238E27FC236}">
                <a16:creationId xmlns:a16="http://schemas.microsoft.com/office/drawing/2014/main" id="{DA96E101-5974-46C0-8343-AD1B8FF190D1}"/>
              </a:ext>
            </a:extLst>
          </p:cNvPr>
          <p:cNvSpPr txBox="1"/>
          <p:nvPr/>
        </p:nvSpPr>
        <p:spPr>
          <a:xfrm flipH="1">
            <a:off x="2070316" y="5719252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1" name="Google Shape;150;p16">
            <a:extLst>
              <a:ext uri="{FF2B5EF4-FFF2-40B4-BE49-F238E27FC236}">
                <a16:creationId xmlns:a16="http://schemas.microsoft.com/office/drawing/2014/main" id="{EB7F68E0-61B6-4007-9D23-866195574075}"/>
              </a:ext>
            </a:extLst>
          </p:cNvPr>
          <p:cNvSpPr/>
          <p:nvPr/>
        </p:nvSpPr>
        <p:spPr>
          <a:xfrm>
            <a:off x="2771337" y="5839026"/>
            <a:ext cx="683997" cy="678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2" name="Google Shape;204;p16">
            <a:extLst>
              <a:ext uri="{FF2B5EF4-FFF2-40B4-BE49-F238E27FC236}">
                <a16:creationId xmlns:a16="http://schemas.microsoft.com/office/drawing/2014/main" id="{06191411-69C9-4E4B-ADF6-78938EA8667B}"/>
              </a:ext>
            </a:extLst>
          </p:cNvPr>
          <p:cNvSpPr txBox="1"/>
          <p:nvPr/>
        </p:nvSpPr>
        <p:spPr>
          <a:xfrm flipH="1">
            <a:off x="2835157" y="5719252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31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3" name="Google Shape;150;p16">
            <a:extLst>
              <a:ext uri="{FF2B5EF4-FFF2-40B4-BE49-F238E27FC236}">
                <a16:creationId xmlns:a16="http://schemas.microsoft.com/office/drawing/2014/main" id="{E933645A-9601-410A-8F8C-DBB1BA7B669E}"/>
              </a:ext>
            </a:extLst>
          </p:cNvPr>
          <p:cNvSpPr/>
          <p:nvPr/>
        </p:nvSpPr>
        <p:spPr>
          <a:xfrm>
            <a:off x="3530458" y="5839026"/>
            <a:ext cx="683997" cy="678302"/>
          </a:xfrm>
          <a:prstGeom prst="rect">
            <a:avLst/>
          </a:prstGeom>
          <a:solidFill>
            <a:srgbClr val="637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4" name="Google Shape;204;p16">
            <a:extLst>
              <a:ext uri="{FF2B5EF4-FFF2-40B4-BE49-F238E27FC236}">
                <a16:creationId xmlns:a16="http://schemas.microsoft.com/office/drawing/2014/main" id="{19DB9C3B-E7F3-43AC-AB94-517F0C18527B}"/>
              </a:ext>
            </a:extLst>
          </p:cNvPr>
          <p:cNvSpPr txBox="1"/>
          <p:nvPr/>
        </p:nvSpPr>
        <p:spPr>
          <a:xfrm flipH="1">
            <a:off x="3581578" y="5719252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5" name="Google Shape;150;p16">
            <a:extLst>
              <a:ext uri="{FF2B5EF4-FFF2-40B4-BE49-F238E27FC236}">
                <a16:creationId xmlns:a16="http://schemas.microsoft.com/office/drawing/2014/main" id="{2F1F4975-00CC-4247-B0AF-67C7B88F6D6D}"/>
              </a:ext>
            </a:extLst>
          </p:cNvPr>
          <p:cNvSpPr/>
          <p:nvPr/>
        </p:nvSpPr>
        <p:spPr>
          <a:xfrm>
            <a:off x="4289579" y="5842546"/>
            <a:ext cx="683997" cy="678302"/>
          </a:xfrm>
          <a:prstGeom prst="rect">
            <a:avLst/>
          </a:prstGeom>
          <a:solidFill>
            <a:srgbClr val="637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6" name="Google Shape;204;p16">
            <a:extLst>
              <a:ext uri="{FF2B5EF4-FFF2-40B4-BE49-F238E27FC236}">
                <a16:creationId xmlns:a16="http://schemas.microsoft.com/office/drawing/2014/main" id="{531238F0-5330-479A-9523-BCDC3A2F6D61}"/>
              </a:ext>
            </a:extLst>
          </p:cNvPr>
          <p:cNvSpPr txBox="1"/>
          <p:nvPr/>
        </p:nvSpPr>
        <p:spPr>
          <a:xfrm flipH="1">
            <a:off x="4340699" y="5722772"/>
            <a:ext cx="552290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7" name="Google Shape;150;p16">
            <a:extLst>
              <a:ext uri="{FF2B5EF4-FFF2-40B4-BE49-F238E27FC236}">
                <a16:creationId xmlns:a16="http://schemas.microsoft.com/office/drawing/2014/main" id="{8CF6FE83-2494-4C2D-B1D7-9B7DF7DE5D97}"/>
              </a:ext>
            </a:extLst>
          </p:cNvPr>
          <p:cNvSpPr/>
          <p:nvPr/>
        </p:nvSpPr>
        <p:spPr>
          <a:xfrm>
            <a:off x="5049262" y="5835386"/>
            <a:ext cx="683997" cy="678302"/>
          </a:xfrm>
          <a:prstGeom prst="rect">
            <a:avLst/>
          </a:prstGeom>
          <a:solidFill>
            <a:srgbClr val="637183"/>
          </a:solidFill>
          <a:ln>
            <a:solidFill>
              <a:srgbClr val="63718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8" name="Google Shape;204;p16">
            <a:extLst>
              <a:ext uri="{FF2B5EF4-FFF2-40B4-BE49-F238E27FC236}">
                <a16:creationId xmlns:a16="http://schemas.microsoft.com/office/drawing/2014/main" id="{CC84143C-6BC6-41D7-8961-11749C273D0D}"/>
              </a:ext>
            </a:extLst>
          </p:cNvPr>
          <p:cNvSpPr txBox="1"/>
          <p:nvPr/>
        </p:nvSpPr>
        <p:spPr>
          <a:xfrm flipH="1">
            <a:off x="5115114" y="5712115"/>
            <a:ext cx="552291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副標題 2">
            <a:extLst>
              <a:ext uri="{FF2B5EF4-FFF2-40B4-BE49-F238E27FC236}">
                <a16:creationId xmlns:a16="http://schemas.microsoft.com/office/drawing/2014/main" id="{BA0DCE6F-A859-4EC1-BC5B-2130F329E2CD}"/>
              </a:ext>
            </a:extLst>
          </p:cNvPr>
          <p:cNvSpPr txBox="1">
            <a:spLocks/>
          </p:cNvSpPr>
          <p:nvPr/>
        </p:nvSpPr>
        <p:spPr>
          <a:xfrm>
            <a:off x="358535" y="3727037"/>
            <a:ext cx="2462690" cy="68313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實際排程</a:t>
            </a:r>
            <a:r>
              <a:rPr lang="en-US" altLang="zh-TW" b="1" dirty="0">
                <a:latin typeface="Ubuntu" panose="020B0504030602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Ubuntu" panose="020B0504030602030204" pitchFamily="34" charset="0"/>
                <a:ea typeface="微軟正黑體" panose="020B0604030504040204" pitchFamily="34" charset="-120"/>
              </a:rPr>
              <a:t>五月</a:t>
            </a:r>
            <a:r>
              <a:rPr lang="en-US" altLang="zh-TW" b="1" dirty="0">
                <a:latin typeface="Ubuntu" panose="020B0504030602030204" pitchFamily="34" charset="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0" name="副標題 2">
            <a:extLst>
              <a:ext uri="{FF2B5EF4-FFF2-40B4-BE49-F238E27FC236}">
                <a16:creationId xmlns:a16="http://schemas.microsoft.com/office/drawing/2014/main" id="{8B24BEE2-3B04-410D-9632-886099F5E42F}"/>
              </a:ext>
            </a:extLst>
          </p:cNvPr>
          <p:cNvSpPr txBox="1">
            <a:spLocks/>
          </p:cNvSpPr>
          <p:nvPr/>
        </p:nvSpPr>
        <p:spPr>
          <a:xfrm>
            <a:off x="7251367" y="4820739"/>
            <a:ext cx="2033066" cy="5221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Debug</a:t>
            </a:r>
            <a:r>
              <a:rPr lang="zh-TW" altLang="en-US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&amp;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調整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Google Shape;207;p16">
            <a:extLst>
              <a:ext uri="{FF2B5EF4-FFF2-40B4-BE49-F238E27FC236}">
                <a16:creationId xmlns:a16="http://schemas.microsoft.com/office/drawing/2014/main" id="{26124FC0-FA74-4D7F-A545-DA8F5B59F89B}"/>
              </a:ext>
            </a:extLst>
          </p:cNvPr>
          <p:cNvSpPr/>
          <p:nvPr/>
        </p:nvSpPr>
        <p:spPr>
          <a:xfrm>
            <a:off x="6455020" y="5097638"/>
            <a:ext cx="694031" cy="71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5" name="副標題 2">
            <a:extLst>
              <a:ext uri="{FF2B5EF4-FFF2-40B4-BE49-F238E27FC236}">
                <a16:creationId xmlns:a16="http://schemas.microsoft.com/office/drawing/2014/main" id="{07E7393E-0837-4EF5-81C8-A13C7128BEEB}"/>
              </a:ext>
            </a:extLst>
          </p:cNvPr>
          <p:cNvSpPr txBox="1">
            <a:spLocks/>
          </p:cNvSpPr>
          <p:nvPr/>
        </p:nvSpPr>
        <p:spPr>
          <a:xfrm>
            <a:off x="7247419" y="2871173"/>
            <a:ext cx="1073030" cy="5221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Pricing</a:t>
            </a:r>
          </a:p>
        </p:txBody>
      </p:sp>
      <p:sp>
        <p:nvSpPr>
          <p:cNvPr id="236" name="Google Shape;207;p16">
            <a:extLst>
              <a:ext uri="{FF2B5EF4-FFF2-40B4-BE49-F238E27FC236}">
                <a16:creationId xmlns:a16="http://schemas.microsoft.com/office/drawing/2014/main" id="{AF5C206B-EB30-4BB6-A9EC-4CABF03FDD96}"/>
              </a:ext>
            </a:extLst>
          </p:cNvPr>
          <p:cNvSpPr/>
          <p:nvPr/>
        </p:nvSpPr>
        <p:spPr>
          <a:xfrm>
            <a:off x="6455021" y="3131606"/>
            <a:ext cx="694031" cy="7173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7" name="副標題 2">
            <a:extLst>
              <a:ext uri="{FF2B5EF4-FFF2-40B4-BE49-F238E27FC236}">
                <a16:creationId xmlns:a16="http://schemas.microsoft.com/office/drawing/2014/main" id="{59D4E931-4AB4-433B-B2A5-81BC0682D662}"/>
              </a:ext>
            </a:extLst>
          </p:cNvPr>
          <p:cNvSpPr txBox="1">
            <a:spLocks/>
          </p:cNvSpPr>
          <p:nvPr/>
        </p:nvSpPr>
        <p:spPr>
          <a:xfrm>
            <a:off x="7217743" y="2356510"/>
            <a:ext cx="2112081" cy="5221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頁首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頁尾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8" name="Google Shape;207;p16">
            <a:extLst>
              <a:ext uri="{FF2B5EF4-FFF2-40B4-BE49-F238E27FC236}">
                <a16:creationId xmlns:a16="http://schemas.microsoft.com/office/drawing/2014/main" id="{E4B0E60B-BBD7-4743-93B8-161C7BDA7C30}"/>
              </a:ext>
            </a:extLst>
          </p:cNvPr>
          <p:cNvSpPr/>
          <p:nvPr/>
        </p:nvSpPr>
        <p:spPr>
          <a:xfrm>
            <a:off x="6446760" y="2625373"/>
            <a:ext cx="694031" cy="717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9" name="副標題 2">
            <a:extLst>
              <a:ext uri="{FF2B5EF4-FFF2-40B4-BE49-F238E27FC236}">
                <a16:creationId xmlns:a16="http://schemas.microsoft.com/office/drawing/2014/main" id="{2D0CE470-00FC-41C1-A9D1-F1DFC99E61CF}"/>
              </a:ext>
            </a:extLst>
          </p:cNvPr>
          <p:cNvSpPr txBox="1">
            <a:spLocks/>
          </p:cNvSpPr>
          <p:nvPr/>
        </p:nvSpPr>
        <p:spPr>
          <a:xfrm>
            <a:off x="7205043" y="1830516"/>
            <a:ext cx="2547133" cy="5221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主題構想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0" name="Google Shape;207;p16">
            <a:extLst>
              <a:ext uri="{FF2B5EF4-FFF2-40B4-BE49-F238E27FC236}">
                <a16:creationId xmlns:a16="http://schemas.microsoft.com/office/drawing/2014/main" id="{D89081EE-3CCE-439D-BF1D-1EA8EB6FB4F7}"/>
              </a:ext>
            </a:extLst>
          </p:cNvPr>
          <p:cNvSpPr/>
          <p:nvPr/>
        </p:nvSpPr>
        <p:spPr>
          <a:xfrm>
            <a:off x="6447207" y="2097687"/>
            <a:ext cx="694031" cy="71739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1" name="Google Shape;207;p16">
            <a:extLst>
              <a:ext uri="{FF2B5EF4-FFF2-40B4-BE49-F238E27FC236}">
                <a16:creationId xmlns:a16="http://schemas.microsoft.com/office/drawing/2014/main" id="{F82039B1-97E7-41AF-8773-0384DFF13C25}"/>
              </a:ext>
            </a:extLst>
          </p:cNvPr>
          <p:cNvSpPr/>
          <p:nvPr/>
        </p:nvSpPr>
        <p:spPr>
          <a:xfrm>
            <a:off x="1245630" y="1921238"/>
            <a:ext cx="682054" cy="55598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" name="Google Shape;207;p16">
            <a:extLst>
              <a:ext uri="{FF2B5EF4-FFF2-40B4-BE49-F238E27FC236}">
                <a16:creationId xmlns:a16="http://schemas.microsoft.com/office/drawing/2014/main" id="{2750E283-DE44-4982-828A-488C8ACF4C5C}"/>
              </a:ext>
            </a:extLst>
          </p:cNvPr>
          <p:cNvSpPr/>
          <p:nvPr/>
        </p:nvSpPr>
        <p:spPr>
          <a:xfrm>
            <a:off x="1246873" y="1993443"/>
            <a:ext cx="1444650" cy="551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4" name="副標題 2">
            <a:extLst>
              <a:ext uri="{FF2B5EF4-FFF2-40B4-BE49-F238E27FC236}">
                <a16:creationId xmlns:a16="http://schemas.microsoft.com/office/drawing/2014/main" id="{C54DB3B9-78B2-48D4-9B4A-1CAB2016BFEA}"/>
              </a:ext>
            </a:extLst>
          </p:cNvPr>
          <p:cNvSpPr txBox="1">
            <a:spLocks/>
          </p:cNvSpPr>
          <p:nvPr/>
        </p:nvSpPr>
        <p:spPr>
          <a:xfrm>
            <a:off x="7260118" y="3367928"/>
            <a:ext cx="1073030" cy="5221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FAQs</a:t>
            </a:r>
          </a:p>
        </p:txBody>
      </p:sp>
      <p:sp>
        <p:nvSpPr>
          <p:cNvPr id="245" name="Google Shape;207;p16">
            <a:extLst>
              <a:ext uri="{FF2B5EF4-FFF2-40B4-BE49-F238E27FC236}">
                <a16:creationId xmlns:a16="http://schemas.microsoft.com/office/drawing/2014/main" id="{AC21CA94-1697-4665-B753-FC27B1230BF9}"/>
              </a:ext>
            </a:extLst>
          </p:cNvPr>
          <p:cNvSpPr/>
          <p:nvPr/>
        </p:nvSpPr>
        <p:spPr>
          <a:xfrm>
            <a:off x="6455021" y="3626588"/>
            <a:ext cx="694031" cy="71739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6" name="副標題 2">
            <a:extLst>
              <a:ext uri="{FF2B5EF4-FFF2-40B4-BE49-F238E27FC236}">
                <a16:creationId xmlns:a16="http://schemas.microsoft.com/office/drawing/2014/main" id="{521B814F-2A6D-4DA5-AE6C-64CC46E5E2BE}"/>
              </a:ext>
            </a:extLst>
          </p:cNvPr>
          <p:cNvSpPr txBox="1">
            <a:spLocks/>
          </p:cNvSpPr>
          <p:nvPr/>
        </p:nvSpPr>
        <p:spPr>
          <a:xfrm>
            <a:off x="7260119" y="4319055"/>
            <a:ext cx="2296419" cy="5221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Login</a:t>
            </a:r>
            <a:r>
              <a:rPr lang="zh-TW" altLang="en-US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Register</a:t>
            </a:r>
          </a:p>
        </p:txBody>
      </p:sp>
      <p:sp>
        <p:nvSpPr>
          <p:cNvPr id="247" name="Google Shape;207;p16">
            <a:extLst>
              <a:ext uri="{FF2B5EF4-FFF2-40B4-BE49-F238E27FC236}">
                <a16:creationId xmlns:a16="http://schemas.microsoft.com/office/drawing/2014/main" id="{7241E2AF-EA0B-42E2-BCF1-077C71505B5E}"/>
              </a:ext>
            </a:extLst>
          </p:cNvPr>
          <p:cNvSpPr/>
          <p:nvPr/>
        </p:nvSpPr>
        <p:spPr>
          <a:xfrm>
            <a:off x="6441469" y="4586729"/>
            <a:ext cx="694031" cy="71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8" name="副標題 2">
            <a:extLst>
              <a:ext uri="{FF2B5EF4-FFF2-40B4-BE49-F238E27FC236}">
                <a16:creationId xmlns:a16="http://schemas.microsoft.com/office/drawing/2014/main" id="{20A3C4F5-B6B5-483E-8E76-D803EEFBDD2A}"/>
              </a:ext>
            </a:extLst>
          </p:cNvPr>
          <p:cNvSpPr txBox="1">
            <a:spLocks/>
          </p:cNvSpPr>
          <p:nvPr/>
        </p:nvSpPr>
        <p:spPr>
          <a:xfrm>
            <a:off x="7260119" y="5335307"/>
            <a:ext cx="694032" cy="5221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PPT</a:t>
            </a:r>
          </a:p>
        </p:txBody>
      </p:sp>
      <p:sp>
        <p:nvSpPr>
          <p:cNvPr id="249" name="Google Shape;207;p16">
            <a:extLst>
              <a:ext uri="{FF2B5EF4-FFF2-40B4-BE49-F238E27FC236}">
                <a16:creationId xmlns:a16="http://schemas.microsoft.com/office/drawing/2014/main" id="{B252194E-795A-4DAA-A79C-A7C40826DAE0}"/>
              </a:ext>
            </a:extLst>
          </p:cNvPr>
          <p:cNvSpPr/>
          <p:nvPr/>
        </p:nvSpPr>
        <p:spPr>
          <a:xfrm>
            <a:off x="6455020" y="5586362"/>
            <a:ext cx="694031" cy="717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0" name="Google Shape;207;p16">
            <a:extLst>
              <a:ext uri="{FF2B5EF4-FFF2-40B4-BE49-F238E27FC236}">
                <a16:creationId xmlns:a16="http://schemas.microsoft.com/office/drawing/2014/main" id="{150AFE75-A9CF-4243-BDB6-014EBD5B5461}"/>
              </a:ext>
            </a:extLst>
          </p:cNvPr>
          <p:cNvSpPr/>
          <p:nvPr/>
        </p:nvSpPr>
        <p:spPr>
          <a:xfrm>
            <a:off x="1246857" y="3501993"/>
            <a:ext cx="691524" cy="555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04;p16">
            <a:extLst>
              <a:ext uri="{FF2B5EF4-FFF2-40B4-BE49-F238E27FC236}">
                <a16:creationId xmlns:a16="http://schemas.microsoft.com/office/drawing/2014/main" id="{E0580AD5-B034-4C2E-AC36-324CD6CA2118}"/>
              </a:ext>
            </a:extLst>
          </p:cNvPr>
          <p:cNvSpPr txBox="1"/>
          <p:nvPr/>
        </p:nvSpPr>
        <p:spPr>
          <a:xfrm flipH="1">
            <a:off x="1957363" y="3119442"/>
            <a:ext cx="752795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報告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2" name="Google Shape;204;p16">
            <a:extLst>
              <a:ext uri="{FF2B5EF4-FFF2-40B4-BE49-F238E27FC236}">
                <a16:creationId xmlns:a16="http://schemas.microsoft.com/office/drawing/2014/main" id="{85396F75-6B99-4A7F-B6DF-36811DF6F565}"/>
              </a:ext>
            </a:extLst>
          </p:cNvPr>
          <p:cNvSpPr txBox="1"/>
          <p:nvPr/>
        </p:nvSpPr>
        <p:spPr>
          <a:xfrm flipH="1">
            <a:off x="1964057" y="6058107"/>
            <a:ext cx="752795" cy="3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報告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3" name="Google Shape;207;p16">
            <a:extLst>
              <a:ext uri="{FF2B5EF4-FFF2-40B4-BE49-F238E27FC236}">
                <a16:creationId xmlns:a16="http://schemas.microsoft.com/office/drawing/2014/main" id="{ED770597-8072-4C30-AFC1-789DEEB8124C}"/>
              </a:ext>
            </a:extLst>
          </p:cNvPr>
          <p:cNvSpPr/>
          <p:nvPr/>
        </p:nvSpPr>
        <p:spPr>
          <a:xfrm>
            <a:off x="6441470" y="4114622"/>
            <a:ext cx="694031" cy="71739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4" name="副標題 2">
            <a:extLst>
              <a:ext uri="{FF2B5EF4-FFF2-40B4-BE49-F238E27FC236}">
                <a16:creationId xmlns:a16="http://schemas.microsoft.com/office/drawing/2014/main" id="{E075C968-BA77-408D-AA5A-B02B6CD61C13}"/>
              </a:ext>
            </a:extLst>
          </p:cNvPr>
          <p:cNvSpPr txBox="1">
            <a:spLocks/>
          </p:cNvSpPr>
          <p:nvPr/>
        </p:nvSpPr>
        <p:spPr>
          <a:xfrm>
            <a:off x="7251368" y="3851773"/>
            <a:ext cx="1191882" cy="5221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Contact</a:t>
            </a:r>
          </a:p>
        </p:txBody>
      </p:sp>
      <p:sp>
        <p:nvSpPr>
          <p:cNvPr id="266" name="Google Shape;207;p16">
            <a:extLst>
              <a:ext uri="{FF2B5EF4-FFF2-40B4-BE49-F238E27FC236}">
                <a16:creationId xmlns:a16="http://schemas.microsoft.com/office/drawing/2014/main" id="{FA3CF62A-614F-48FD-A4CB-7A367872CDD0}"/>
              </a:ext>
            </a:extLst>
          </p:cNvPr>
          <p:cNvSpPr/>
          <p:nvPr/>
        </p:nvSpPr>
        <p:spPr>
          <a:xfrm>
            <a:off x="2764040" y="1998870"/>
            <a:ext cx="1449853" cy="4842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8" name="Google Shape;207;p16">
            <a:extLst>
              <a:ext uri="{FF2B5EF4-FFF2-40B4-BE49-F238E27FC236}">
                <a16:creationId xmlns:a16="http://schemas.microsoft.com/office/drawing/2014/main" id="{F3318890-EA37-4FF1-B906-2D18C1C64D0F}"/>
              </a:ext>
            </a:extLst>
          </p:cNvPr>
          <p:cNvSpPr/>
          <p:nvPr/>
        </p:nvSpPr>
        <p:spPr>
          <a:xfrm>
            <a:off x="4289579" y="1994293"/>
            <a:ext cx="694031" cy="63108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9" name="Google Shape;207;p16">
            <a:extLst>
              <a:ext uri="{FF2B5EF4-FFF2-40B4-BE49-F238E27FC236}">
                <a16:creationId xmlns:a16="http://schemas.microsoft.com/office/drawing/2014/main" id="{3764C0DA-277C-4DB0-96BC-E44E910F690C}"/>
              </a:ext>
            </a:extLst>
          </p:cNvPr>
          <p:cNvSpPr/>
          <p:nvPr/>
        </p:nvSpPr>
        <p:spPr>
          <a:xfrm>
            <a:off x="1250823" y="2740456"/>
            <a:ext cx="679213" cy="65074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0" name="Google Shape;207;p16">
            <a:extLst>
              <a:ext uri="{FF2B5EF4-FFF2-40B4-BE49-F238E27FC236}">
                <a16:creationId xmlns:a16="http://schemas.microsoft.com/office/drawing/2014/main" id="{F520B0C1-5780-48DB-9B7A-33A4F6F7322F}"/>
              </a:ext>
            </a:extLst>
          </p:cNvPr>
          <p:cNvSpPr/>
          <p:nvPr/>
        </p:nvSpPr>
        <p:spPr>
          <a:xfrm>
            <a:off x="2005722" y="2734894"/>
            <a:ext cx="1451256" cy="6692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2" name="Google Shape;207;p16">
            <a:extLst>
              <a:ext uri="{FF2B5EF4-FFF2-40B4-BE49-F238E27FC236}">
                <a16:creationId xmlns:a16="http://schemas.microsoft.com/office/drawing/2014/main" id="{85FD9A1D-699F-4B12-8DAA-1761EC4FB22E}"/>
              </a:ext>
            </a:extLst>
          </p:cNvPr>
          <p:cNvSpPr/>
          <p:nvPr/>
        </p:nvSpPr>
        <p:spPr>
          <a:xfrm>
            <a:off x="3529176" y="2742941"/>
            <a:ext cx="1444400" cy="60456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4" name="Google Shape;207;p16">
            <a:extLst>
              <a:ext uri="{FF2B5EF4-FFF2-40B4-BE49-F238E27FC236}">
                <a16:creationId xmlns:a16="http://schemas.microsoft.com/office/drawing/2014/main" id="{1BEACDBD-E4D0-428D-AA1C-055FE3093AAC}"/>
              </a:ext>
            </a:extLst>
          </p:cNvPr>
          <p:cNvSpPr/>
          <p:nvPr/>
        </p:nvSpPr>
        <p:spPr>
          <a:xfrm>
            <a:off x="1241830" y="3422617"/>
            <a:ext cx="694031" cy="555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7" name="Google Shape;207;p16">
            <a:extLst>
              <a:ext uri="{FF2B5EF4-FFF2-40B4-BE49-F238E27FC236}">
                <a16:creationId xmlns:a16="http://schemas.microsoft.com/office/drawing/2014/main" id="{48E4A54F-3E4B-4EA2-8E0A-AA497ED6DB11}"/>
              </a:ext>
            </a:extLst>
          </p:cNvPr>
          <p:cNvSpPr/>
          <p:nvPr/>
        </p:nvSpPr>
        <p:spPr>
          <a:xfrm>
            <a:off x="2770654" y="4869809"/>
            <a:ext cx="1449853" cy="4915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8" name="Google Shape;207;p16">
            <a:extLst>
              <a:ext uri="{FF2B5EF4-FFF2-40B4-BE49-F238E27FC236}">
                <a16:creationId xmlns:a16="http://schemas.microsoft.com/office/drawing/2014/main" id="{7F4E4CA4-EBF4-40DD-90C4-888C3D182AC4}"/>
              </a:ext>
            </a:extLst>
          </p:cNvPr>
          <p:cNvSpPr/>
          <p:nvPr/>
        </p:nvSpPr>
        <p:spPr>
          <a:xfrm>
            <a:off x="3529011" y="4948232"/>
            <a:ext cx="1453183" cy="48426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9" name="Google Shape;207;p16">
            <a:extLst>
              <a:ext uri="{FF2B5EF4-FFF2-40B4-BE49-F238E27FC236}">
                <a16:creationId xmlns:a16="http://schemas.microsoft.com/office/drawing/2014/main" id="{08809D36-7A1B-441B-A9C2-23C1D497EC8C}"/>
              </a:ext>
            </a:extLst>
          </p:cNvPr>
          <p:cNvSpPr/>
          <p:nvPr/>
        </p:nvSpPr>
        <p:spPr>
          <a:xfrm>
            <a:off x="1236621" y="5643552"/>
            <a:ext cx="1458189" cy="47438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0" name="Google Shape;207;p16">
            <a:extLst>
              <a:ext uri="{FF2B5EF4-FFF2-40B4-BE49-F238E27FC236}">
                <a16:creationId xmlns:a16="http://schemas.microsoft.com/office/drawing/2014/main" id="{16B200B9-FD55-4ACB-8F0E-C5308ABE83A4}"/>
              </a:ext>
            </a:extLst>
          </p:cNvPr>
          <p:cNvSpPr/>
          <p:nvPr/>
        </p:nvSpPr>
        <p:spPr>
          <a:xfrm>
            <a:off x="2005722" y="5711865"/>
            <a:ext cx="1443466" cy="4885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07;p16">
            <a:extLst>
              <a:ext uri="{FF2B5EF4-FFF2-40B4-BE49-F238E27FC236}">
                <a16:creationId xmlns:a16="http://schemas.microsoft.com/office/drawing/2014/main" id="{D64D41C1-9E0F-49F4-BBA3-11F72C1A2262}"/>
              </a:ext>
            </a:extLst>
          </p:cNvPr>
          <p:cNvSpPr/>
          <p:nvPr/>
        </p:nvSpPr>
        <p:spPr>
          <a:xfrm>
            <a:off x="3528123" y="5634523"/>
            <a:ext cx="1444534" cy="48426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2" name="Google Shape;207;p16">
            <a:extLst>
              <a:ext uri="{FF2B5EF4-FFF2-40B4-BE49-F238E27FC236}">
                <a16:creationId xmlns:a16="http://schemas.microsoft.com/office/drawing/2014/main" id="{55935EB5-E9C4-4AEB-9773-5DAB180A5B7A}"/>
              </a:ext>
            </a:extLst>
          </p:cNvPr>
          <p:cNvSpPr/>
          <p:nvPr/>
        </p:nvSpPr>
        <p:spPr>
          <a:xfrm>
            <a:off x="3528123" y="5710954"/>
            <a:ext cx="1444534" cy="484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4" name="Google Shape;207;p16">
            <a:extLst>
              <a:ext uri="{FF2B5EF4-FFF2-40B4-BE49-F238E27FC236}">
                <a16:creationId xmlns:a16="http://schemas.microsoft.com/office/drawing/2014/main" id="{3C74C804-5CE6-4016-B431-A3A2AE78D70C}"/>
              </a:ext>
            </a:extLst>
          </p:cNvPr>
          <p:cNvSpPr/>
          <p:nvPr/>
        </p:nvSpPr>
        <p:spPr>
          <a:xfrm>
            <a:off x="1244001" y="6472237"/>
            <a:ext cx="694031" cy="491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" name="Google Shape;207;p16">
            <a:extLst>
              <a:ext uri="{FF2B5EF4-FFF2-40B4-BE49-F238E27FC236}">
                <a16:creationId xmlns:a16="http://schemas.microsoft.com/office/drawing/2014/main" id="{8FDC051B-8340-6D71-9BCF-DE9F91EF4E9F}"/>
              </a:ext>
            </a:extLst>
          </p:cNvPr>
          <p:cNvSpPr/>
          <p:nvPr/>
        </p:nvSpPr>
        <p:spPr>
          <a:xfrm>
            <a:off x="1231621" y="6393784"/>
            <a:ext cx="694031" cy="49152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Google Shape;207;p16">
            <a:extLst>
              <a:ext uri="{FF2B5EF4-FFF2-40B4-BE49-F238E27FC236}">
                <a16:creationId xmlns:a16="http://schemas.microsoft.com/office/drawing/2014/main" id="{CC5A4E1C-1B8C-2D52-07DB-72D76E3E396C}"/>
              </a:ext>
            </a:extLst>
          </p:cNvPr>
          <p:cNvSpPr/>
          <p:nvPr/>
        </p:nvSpPr>
        <p:spPr>
          <a:xfrm>
            <a:off x="1246290" y="4877788"/>
            <a:ext cx="682054" cy="55598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Google Shape;207;p16">
            <a:extLst>
              <a:ext uri="{FF2B5EF4-FFF2-40B4-BE49-F238E27FC236}">
                <a16:creationId xmlns:a16="http://schemas.microsoft.com/office/drawing/2014/main" id="{FB0CA62E-3D1D-6AAE-6862-9C43A327DCB0}"/>
              </a:ext>
            </a:extLst>
          </p:cNvPr>
          <p:cNvSpPr/>
          <p:nvPr/>
        </p:nvSpPr>
        <p:spPr>
          <a:xfrm>
            <a:off x="1247533" y="4949993"/>
            <a:ext cx="1444650" cy="551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標題 44">
            <a:extLst>
              <a:ext uri="{FF2B5EF4-FFF2-40B4-BE49-F238E27FC236}">
                <a16:creationId xmlns:a16="http://schemas.microsoft.com/office/drawing/2014/main" id="{DA5DB1A0-56C2-454E-8D29-128EFAE6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883" y="204694"/>
            <a:ext cx="6540231" cy="798576"/>
          </a:xfrm>
        </p:spPr>
        <p:txBody>
          <a:bodyPr/>
          <a:lstStyle/>
          <a:p>
            <a:pPr algn="ctr"/>
            <a:r>
              <a:rPr lang="en-US" altLang="zh-TW" sz="6000" dirty="0">
                <a:latin typeface="Ubuntu" panose="020B0504030602030204" pitchFamily="34" charset="0"/>
              </a:rPr>
              <a:t>Product</a:t>
            </a:r>
            <a:endParaRPr lang="zh-TW" altLang="en-US" dirty="0">
              <a:latin typeface="Ubuntu" panose="020B0504030602030204" pitchFamily="34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9296D1-9678-593A-303E-8955AEBEF38C}"/>
              </a:ext>
            </a:extLst>
          </p:cNvPr>
          <p:cNvSpPr/>
          <p:nvPr/>
        </p:nvSpPr>
        <p:spPr>
          <a:xfrm>
            <a:off x="1511149" y="1349444"/>
            <a:ext cx="2505456" cy="2444631"/>
          </a:xfrm>
          <a:prstGeom prst="roundRect">
            <a:avLst/>
          </a:prstGeom>
          <a:solidFill>
            <a:schemeClr val="accent6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8902E4-5D93-5979-4823-C3AE7719C32A}"/>
              </a:ext>
            </a:extLst>
          </p:cNvPr>
          <p:cNvSpPr txBox="1"/>
          <p:nvPr/>
        </p:nvSpPr>
        <p:spPr>
          <a:xfrm>
            <a:off x="1568675" y="1430217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Home Page</a:t>
            </a:r>
            <a:endParaRPr lang="zh-TW" altLang="en-US" sz="3200" b="1" dirty="0">
              <a:solidFill>
                <a:schemeClr val="bg1"/>
              </a:solidFill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417318-E713-8F95-4B92-4B2483F1608B}"/>
              </a:ext>
            </a:extLst>
          </p:cNvPr>
          <p:cNvSpPr txBox="1"/>
          <p:nvPr/>
        </p:nvSpPr>
        <p:spPr>
          <a:xfrm>
            <a:off x="1567490" y="2320498"/>
            <a:ext cx="239277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1.</a:t>
            </a:r>
            <a:r>
              <a:rPr lang="zh-TW" altLang="en-US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 頁首、頁尾</a:t>
            </a:r>
            <a:endParaRPr lang="en-US" altLang="zh-TW" sz="2800" b="1" dirty="0">
              <a:solidFill>
                <a:schemeClr val="bg1"/>
              </a:solidFill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2.</a:t>
            </a:r>
            <a:r>
              <a:rPr lang="zh-TW" altLang="en-US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Bootstrap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(Jumbotron</a:t>
            </a:r>
            <a:r>
              <a:rPr lang="en-US" altLang="zh-TW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B</a:t>
            </a:r>
            <a:r>
              <a:rPr lang="en-US" altLang="zh-TW" b="1" dirty="0" err="1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tn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78C64FB-2F4C-BB91-DBAD-306213567C7C}"/>
              </a:ext>
            </a:extLst>
          </p:cNvPr>
          <p:cNvSpPr/>
          <p:nvPr/>
        </p:nvSpPr>
        <p:spPr>
          <a:xfrm>
            <a:off x="4868672" y="1349444"/>
            <a:ext cx="2505456" cy="2444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E1CE75-A2F9-4DC4-F373-7823E3434BD6}"/>
              </a:ext>
            </a:extLst>
          </p:cNvPr>
          <p:cNvSpPr txBox="1"/>
          <p:nvPr/>
        </p:nvSpPr>
        <p:spPr>
          <a:xfrm>
            <a:off x="5339040" y="1430217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Pricing</a:t>
            </a:r>
            <a:endParaRPr lang="zh-TW" altLang="en-US" sz="3200" b="1" dirty="0">
              <a:solidFill>
                <a:schemeClr val="bg1"/>
              </a:solidFill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2E51D63-5E2D-8F2C-D7F6-31D404BD66B4}"/>
              </a:ext>
            </a:extLst>
          </p:cNvPr>
          <p:cNvSpPr/>
          <p:nvPr/>
        </p:nvSpPr>
        <p:spPr>
          <a:xfrm>
            <a:off x="8186634" y="1349440"/>
            <a:ext cx="2505456" cy="2444632"/>
          </a:xfrm>
          <a:prstGeom prst="roundRect">
            <a:avLst/>
          </a:prstGeom>
          <a:solidFill>
            <a:srgbClr val="FFCC66"/>
          </a:solidFill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652265-ADF3-EA24-349A-C3D62AF5A6DE}"/>
              </a:ext>
            </a:extLst>
          </p:cNvPr>
          <p:cNvSpPr txBox="1"/>
          <p:nvPr/>
        </p:nvSpPr>
        <p:spPr>
          <a:xfrm>
            <a:off x="8851203" y="1430213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FAQs</a:t>
            </a:r>
            <a:endParaRPr lang="zh-TW" altLang="en-US" sz="3200" b="1" dirty="0">
              <a:solidFill>
                <a:schemeClr val="bg1"/>
              </a:solidFill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926FD9E-AF29-AB0A-EBA0-DD48CB42D831}"/>
              </a:ext>
            </a:extLst>
          </p:cNvPr>
          <p:cNvSpPr/>
          <p:nvPr/>
        </p:nvSpPr>
        <p:spPr>
          <a:xfrm>
            <a:off x="3179019" y="4192483"/>
            <a:ext cx="2505456" cy="2444628"/>
          </a:xfrm>
          <a:prstGeom prst="roundRect">
            <a:avLst/>
          </a:prstGeom>
          <a:solidFill>
            <a:srgbClr val="CC99FF"/>
          </a:solidFill>
          <a:ln w="5715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64AE7A-11DC-E8D8-2768-6371B9C29B88}"/>
              </a:ext>
            </a:extLst>
          </p:cNvPr>
          <p:cNvSpPr txBox="1"/>
          <p:nvPr/>
        </p:nvSpPr>
        <p:spPr>
          <a:xfrm>
            <a:off x="3560116" y="4273255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Contact</a:t>
            </a:r>
            <a:endParaRPr lang="zh-TW" altLang="en-US" sz="3200" b="1" dirty="0">
              <a:solidFill>
                <a:schemeClr val="bg1"/>
              </a:solidFill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0219DBE-F39C-CBD6-FB83-AB9D9D4E31E1}"/>
              </a:ext>
            </a:extLst>
          </p:cNvPr>
          <p:cNvSpPr/>
          <p:nvPr/>
        </p:nvSpPr>
        <p:spPr>
          <a:xfrm>
            <a:off x="6587342" y="4192477"/>
            <a:ext cx="2505456" cy="2444631"/>
          </a:xfrm>
          <a:prstGeom prst="roundRect">
            <a:avLst/>
          </a:prstGeom>
          <a:solidFill>
            <a:srgbClr val="FA7D00"/>
          </a:solidFill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F0A3F37-E7B8-8E01-83D4-EC17AE68FC38}"/>
              </a:ext>
            </a:extLst>
          </p:cNvPr>
          <p:cNvSpPr txBox="1"/>
          <p:nvPr/>
        </p:nvSpPr>
        <p:spPr>
          <a:xfrm>
            <a:off x="7057834" y="4285901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Join us</a:t>
            </a:r>
            <a:endParaRPr lang="zh-TW" altLang="en-US" sz="3200" b="1" dirty="0">
              <a:solidFill>
                <a:schemeClr val="bg1"/>
              </a:solidFill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563211-3EED-2C2C-1687-1CA549CF5AA7}"/>
              </a:ext>
            </a:extLst>
          </p:cNvPr>
          <p:cNvSpPr txBox="1"/>
          <p:nvPr/>
        </p:nvSpPr>
        <p:spPr>
          <a:xfrm>
            <a:off x="4877563" y="2434832"/>
            <a:ext cx="2487669" cy="1053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1.</a:t>
            </a:r>
            <a:r>
              <a:rPr lang="zh-TW" altLang="en-US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Bootstrap</a:t>
            </a:r>
          </a:p>
          <a:p>
            <a:pPr algn="ctr">
              <a:lnSpc>
                <a:spcPts val="2000"/>
              </a:lnSpc>
            </a:pPr>
            <a:r>
              <a:rPr lang="en-US" altLang="zh-TW" sz="1600" b="1" dirty="0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(Carousel, Card, Grid</a:t>
            </a:r>
            <a:r>
              <a:rPr lang="zh-TW" altLang="en-US" sz="16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)</a:t>
            </a:r>
            <a:endParaRPr lang="en-US" altLang="zh-TW" sz="2000" b="1" dirty="0">
              <a:solidFill>
                <a:schemeClr val="bg1"/>
              </a:solidFill>
              <a:effectLst/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3800"/>
              </a:lnSpc>
            </a:pP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置頂按鈕</a:t>
            </a:r>
            <a:endParaRPr lang="en-US" altLang="zh-TW" sz="2000" b="1" dirty="0">
              <a:solidFill>
                <a:schemeClr val="bg1"/>
              </a:solidFill>
              <a:effectLst/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7AF690-4B7E-9243-B957-0D715C6A2B55}"/>
              </a:ext>
            </a:extLst>
          </p:cNvPr>
          <p:cNvSpPr txBox="1"/>
          <p:nvPr/>
        </p:nvSpPr>
        <p:spPr>
          <a:xfrm>
            <a:off x="8410163" y="2333745"/>
            <a:ext cx="2093277" cy="11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1. jQuery</a:t>
            </a:r>
          </a:p>
          <a:p>
            <a:pPr>
              <a:lnSpc>
                <a:spcPts val="4200"/>
              </a:lnSpc>
            </a:pP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置頂按鈕</a:t>
            </a:r>
            <a:endParaRPr lang="zh-TW" altLang="en-US" sz="2800" dirty="0">
              <a:solidFill>
                <a:schemeClr val="bg1"/>
              </a:solidFill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60286F-01DC-04A4-75E2-1010080E7B81}"/>
              </a:ext>
            </a:extLst>
          </p:cNvPr>
          <p:cNvSpPr txBox="1"/>
          <p:nvPr/>
        </p:nvSpPr>
        <p:spPr>
          <a:xfrm>
            <a:off x="6663304" y="5102118"/>
            <a:ext cx="2366353" cy="110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1. Form</a:t>
            </a:r>
          </a:p>
          <a:p>
            <a:pPr>
              <a:lnSpc>
                <a:spcPts val="4200"/>
              </a:lnSpc>
            </a:pP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2. JavaScript</a:t>
            </a:r>
            <a:endParaRPr lang="en-US" altLang="zh-TW" sz="2000" b="1" dirty="0">
              <a:solidFill>
                <a:schemeClr val="bg1"/>
              </a:solidFill>
              <a:effectLst/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4A488A5-2931-EFB3-A031-122B5A6AE0A5}"/>
              </a:ext>
            </a:extLst>
          </p:cNvPr>
          <p:cNvSpPr txBox="1"/>
          <p:nvPr/>
        </p:nvSpPr>
        <p:spPr>
          <a:xfrm>
            <a:off x="9906764" y="6273225"/>
            <a:ext cx="2285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實際 </a:t>
            </a:r>
            <a:r>
              <a:rPr lang="en-US" altLang="zh-TW" sz="32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Demo</a:t>
            </a:r>
            <a:endParaRPr lang="zh-TW" altLang="en-US" sz="3200" b="1" dirty="0"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B2AC5AD-586F-FB9D-3DBA-E5B6AC5F98E5}"/>
              </a:ext>
            </a:extLst>
          </p:cNvPr>
          <p:cNvCxnSpPr/>
          <p:nvPr/>
        </p:nvCxnSpPr>
        <p:spPr>
          <a:xfrm>
            <a:off x="1511149" y="2087067"/>
            <a:ext cx="2505456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D6F71C5-9907-D4D3-6316-15D5DE9C2F36}"/>
              </a:ext>
            </a:extLst>
          </p:cNvPr>
          <p:cNvCxnSpPr/>
          <p:nvPr/>
        </p:nvCxnSpPr>
        <p:spPr>
          <a:xfrm>
            <a:off x="4868672" y="2087071"/>
            <a:ext cx="250545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ADEFEE2-B7F9-9157-86F1-2FA733ABBC7E}"/>
              </a:ext>
            </a:extLst>
          </p:cNvPr>
          <p:cNvCxnSpPr/>
          <p:nvPr/>
        </p:nvCxnSpPr>
        <p:spPr>
          <a:xfrm>
            <a:off x="8186634" y="2087067"/>
            <a:ext cx="2505456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D8E4667-6362-3475-38C7-4AAF53AF8730}"/>
              </a:ext>
            </a:extLst>
          </p:cNvPr>
          <p:cNvCxnSpPr/>
          <p:nvPr/>
        </p:nvCxnSpPr>
        <p:spPr>
          <a:xfrm>
            <a:off x="6587342" y="4916463"/>
            <a:ext cx="2505456" cy="0"/>
          </a:xfrm>
          <a:prstGeom prst="line">
            <a:avLst/>
          </a:prstGeom>
          <a:ln w="5715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CEA295A-5308-39C9-71DC-6374B67F453B}"/>
              </a:ext>
            </a:extLst>
          </p:cNvPr>
          <p:cNvCxnSpPr/>
          <p:nvPr/>
        </p:nvCxnSpPr>
        <p:spPr>
          <a:xfrm>
            <a:off x="3179019" y="4916463"/>
            <a:ext cx="2505456" cy="0"/>
          </a:xfrm>
          <a:prstGeom prst="line">
            <a:avLst/>
          </a:prstGeom>
          <a:ln w="571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9FF3B-4ACE-045B-6F63-C3A39DCE54CD}"/>
              </a:ext>
            </a:extLst>
          </p:cNvPr>
          <p:cNvSpPr txBox="1"/>
          <p:nvPr/>
        </p:nvSpPr>
        <p:spPr>
          <a:xfrm>
            <a:off x="3285010" y="5250170"/>
            <a:ext cx="2292615" cy="1053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1.</a:t>
            </a:r>
            <a:r>
              <a:rPr lang="zh-TW" altLang="en-US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Bootstrap</a:t>
            </a:r>
          </a:p>
          <a:p>
            <a:pPr algn="ctr">
              <a:lnSpc>
                <a:spcPts val="2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(Form,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Btn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, Grid</a:t>
            </a:r>
            <a:r>
              <a:rPr lang="zh-TW" altLang="en-US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Ubuntu" panose="020B0504030602030204" pitchFamily="34" charset="0"/>
                <a:ea typeface="微軟正黑體" panose="020B0604030504040204" pitchFamily="34" charset="-120"/>
              </a:rPr>
              <a:t>)</a:t>
            </a:r>
            <a:endParaRPr lang="en-US" altLang="zh-TW" sz="2400" b="1" dirty="0">
              <a:solidFill>
                <a:schemeClr val="bg1"/>
              </a:solidFill>
              <a:effectLst/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3800"/>
              </a:lnSpc>
            </a:pPr>
            <a:r>
              <a:rPr lang="en-US" altLang="zh-TW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sz="2800" b="1" dirty="0">
                <a:solidFill>
                  <a:schemeClr val="bg1"/>
                </a:solidFill>
                <a:latin typeface="Ubuntu" panose="020B0504030602030204" pitchFamily="34" charset="0"/>
                <a:ea typeface="微軟正黑體" panose="020B0604030504040204" pitchFamily="34" charset="-120"/>
              </a:rPr>
              <a:t>置頂按鈕</a:t>
            </a:r>
            <a:endParaRPr lang="en-US" altLang="zh-TW" sz="2000" b="1" dirty="0">
              <a:solidFill>
                <a:schemeClr val="bg1"/>
              </a:solidFill>
              <a:effectLst/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標題 44">
            <a:extLst>
              <a:ext uri="{FF2B5EF4-FFF2-40B4-BE49-F238E27FC236}">
                <a16:creationId xmlns:a16="http://schemas.microsoft.com/office/drawing/2014/main" id="{E083B629-6485-4CC4-A308-A01E8C42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325" y="325121"/>
            <a:ext cx="4712100" cy="798576"/>
          </a:xfrm>
        </p:spPr>
        <p:txBody>
          <a:bodyPr/>
          <a:lstStyle/>
          <a:p>
            <a:pPr algn="ctr"/>
            <a:r>
              <a:rPr lang="en-US" altLang="zh-TW" sz="6000" dirty="0">
                <a:latin typeface="Ubuntu" panose="020B0504030602030204" pitchFamily="34" charset="0"/>
              </a:rPr>
              <a:t>Difficulty</a:t>
            </a:r>
            <a:endParaRPr lang="zh-TW" altLang="en-US" dirty="0">
              <a:latin typeface="Ubuntu" panose="020B0504030602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0701003-BAF4-CE2E-0DD3-CDA35A891085}"/>
              </a:ext>
            </a:extLst>
          </p:cNvPr>
          <p:cNvSpPr txBox="1"/>
          <p:nvPr/>
        </p:nvSpPr>
        <p:spPr>
          <a:xfrm>
            <a:off x="1407850" y="1639062"/>
            <a:ext cx="8401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 sz="4000" dirty="0">
                <a:latin typeface="Ubuntu" panose="020B0504030602030204" pitchFamily="34" charset="0"/>
                <a:ea typeface="微軟正黑體" panose="020B0604030504040204" pitchFamily="34" charset="-120"/>
              </a:rPr>
              <a:t>Html</a:t>
            </a:r>
            <a:r>
              <a:rPr lang="zh-TW" altLang="en-US" sz="4000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Ubuntu" panose="020B0504030602030204" pitchFamily="34" charset="0"/>
                <a:ea typeface="微軟正黑體" panose="020B0604030504040204" pitchFamily="34" charset="-120"/>
              </a:rPr>
              <a:t>CSS</a:t>
            </a:r>
            <a:r>
              <a:rPr lang="zh-TW" altLang="en-US" sz="4000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Ubuntu" panose="020B0504030602030204" pitchFamily="34" charset="0"/>
                <a:ea typeface="微軟正黑體" panose="020B0604030504040204" pitchFamily="34" charset="-120"/>
              </a:rPr>
              <a:t>JS</a:t>
            </a:r>
            <a:r>
              <a:rPr lang="zh-TW" altLang="en-US" sz="4000" dirty="0"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4000" u="sng" dirty="0">
                <a:latin typeface="Ubuntu" panose="020B0504030602030204" pitchFamily="34" charset="0"/>
                <a:ea typeface="微軟正黑體" panose="020B0604030504040204" pitchFamily="34" charset="-120"/>
              </a:rPr>
              <a:t>熟練度</a:t>
            </a:r>
            <a:endParaRPr lang="en-US" altLang="zh-TW" sz="4000" u="sng" dirty="0"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TW" sz="4000" dirty="0"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 sz="4000" dirty="0">
                <a:latin typeface="Ubuntu" panose="020B0504030602030204" pitchFamily="34" charset="0"/>
                <a:ea typeface="微軟正黑體" panose="020B0604030504040204" pitchFamily="34" charset="-120"/>
              </a:rPr>
              <a:t>Header &amp; Footer</a:t>
            </a:r>
            <a:r>
              <a:rPr lang="zh-TW" altLang="en-US" sz="4000" dirty="0">
                <a:latin typeface="Ubuntu" panose="020B0504030602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4000" u="sng" dirty="0">
                <a:latin typeface="Ubuntu" panose="020B0504030602030204" pitchFamily="34" charset="0"/>
                <a:ea typeface="微軟正黑體" panose="020B0604030504040204" pitchFamily="34" charset="-120"/>
              </a:rPr>
              <a:t>重複利用</a:t>
            </a:r>
            <a:endParaRPr lang="en-US" altLang="zh-TW" sz="4000" u="sng" dirty="0"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TW" sz="4000" dirty="0"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 sz="4000" dirty="0">
                <a:latin typeface="Ubuntu" panose="020B0504030602030204" pitchFamily="34" charset="0"/>
                <a:ea typeface="微軟正黑體" panose="020B0604030504040204" pitchFamily="34" charset="-12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430" y="307023"/>
            <a:ext cx="3980070" cy="743013"/>
          </a:xfrm>
        </p:spPr>
        <p:txBody>
          <a:bodyPr rtlCol="0"/>
          <a:lstStyle/>
          <a:p>
            <a:pPr rtl="0"/>
            <a:r>
              <a:rPr lang="en-US" altLang="zh-TW" dirty="0">
                <a:latin typeface="Ubuntu" panose="020B0504030602030204" pitchFamily="34" charset="0"/>
              </a:rPr>
              <a:t>Reference</a:t>
            </a:r>
            <a:endParaRPr lang="zh-TW" altLang="en-US" sz="4800" dirty="0">
              <a:latin typeface="Ubuntu" panose="020B0504030602030204" pitchFamily="34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6E6E80-2779-4907-B0BA-6CAB50BC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149" y="1400682"/>
            <a:ext cx="7537595" cy="4076574"/>
          </a:xfrm>
        </p:spPr>
        <p:txBody>
          <a:bodyPr rtlCol="0"/>
          <a:lstStyle/>
          <a:p>
            <a:pPr marL="457200" indent="-4572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大多問題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Ubuntu" panose="020B0504030602030204" pitchFamily="34" charset="0"/>
                <a:ea typeface="微軟正黑體" panose="020B0604030504040204" pitchFamily="34" charset="-120"/>
                <a:hlinkClick r:id="rId3"/>
              </a:rPr>
              <a:t>Google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Ubuntu" panose="020B0504030602030204" pitchFamily="34" charset="0"/>
                <a:ea typeface="微軟正黑體" panose="020B0604030504040204" pitchFamily="34" charset="-120"/>
                <a:hlinkClick r:id="rId4"/>
              </a:rPr>
              <a:t>stackoverflow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Ubuntu" panose="020B0504030602030204" pitchFamily="34" charset="0"/>
                <a:ea typeface="微軟正黑體" panose="020B0604030504040204" pitchFamily="34" charset="-120"/>
                <a:hlinkClick r:id="rId5"/>
              </a:rPr>
              <a:t>MDN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Ubuntu" panose="020B0504030602030204" pitchFamily="34" charset="0"/>
                <a:ea typeface="微軟正黑體" panose="020B0604030504040204" pitchFamily="34" charset="-120"/>
                <a:hlinkClick r:id="rId6"/>
              </a:rPr>
              <a:t>w3schools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		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             </a:t>
            </a:r>
            <a:r>
              <a:rPr lang="en-US" altLang="zh-TW" sz="2000" dirty="0" err="1">
                <a:latin typeface="Ubuntu" panose="020B0504030602030204" pitchFamily="34" charset="0"/>
                <a:ea typeface="微軟正黑體" panose="020B0604030504040204" pitchFamily="34" charset="-120"/>
                <a:hlinkClick r:id="rId7"/>
              </a:rPr>
              <a:t>Youtube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、課堂文件</a:t>
            </a:r>
            <a:endParaRPr lang="en-US" altLang="zh-TW" sz="2000" dirty="0"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 marL="457200" indent="-4572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官方文件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Ubuntu" panose="020B0504030602030204" pitchFamily="34" charset="0"/>
                <a:ea typeface="微軟正黑體" panose="020B0604030504040204" pitchFamily="34" charset="-120"/>
                <a:hlinkClick r:id="rId8"/>
              </a:rPr>
              <a:t>Bootstrap</a:t>
            </a:r>
            <a:endParaRPr lang="en-US" altLang="zh-TW" sz="2000" dirty="0"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 marL="457200" indent="-4572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圖片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sz="2000" dirty="0" err="1">
                <a:latin typeface="Ubuntu" panose="020B0504030602030204" pitchFamily="34" charset="0"/>
                <a:ea typeface="微軟正黑體" panose="020B0604030504040204" pitchFamily="34" charset="-120"/>
                <a:hlinkClick r:id="rId9"/>
              </a:rPr>
              <a:t>Unsplash</a:t>
            </a:r>
            <a:endParaRPr lang="en-US" altLang="zh-TW" sz="2000" dirty="0"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 marL="457200" indent="-4572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符號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sz="2000" dirty="0" err="1">
                <a:latin typeface="Ubuntu" panose="020B0504030602030204" pitchFamily="34" charset="0"/>
                <a:ea typeface="微軟正黑體" panose="020B0604030504040204" pitchFamily="34" charset="-120"/>
                <a:hlinkClick r:id="rId10"/>
              </a:rPr>
              <a:t>flaticon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Ubuntu" panose="020B0504030602030204" pitchFamily="34" charset="0"/>
                <a:ea typeface="微軟正黑體" panose="020B0604030504040204" pitchFamily="34" charset="-120"/>
                <a:hlinkClick r:id="rId11"/>
              </a:rPr>
              <a:t>ionicons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Ubuntu" panose="020B0504030602030204" pitchFamily="34" charset="0"/>
                <a:ea typeface="微軟正黑體" panose="020B0604030504040204" pitchFamily="34" charset="-120"/>
                <a:hlinkClick r:id="rId10"/>
              </a:rPr>
              <a:t>ICONFINDER</a:t>
            </a:r>
            <a:r>
              <a:rPr lang="en-US" altLang="zh-TW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(for PPT)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版面配色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sz="2000" dirty="0" err="1">
                <a:latin typeface="Ubuntu" panose="020B0504030602030204" pitchFamily="34" charset="0"/>
                <a:ea typeface="微軟正黑體" panose="020B0604030504040204" pitchFamily="34" charset="-120"/>
                <a:hlinkClick r:id="rId12"/>
              </a:rPr>
              <a:t>Coolors</a:t>
            </a:r>
            <a:endParaRPr lang="en-US" altLang="zh-TW" sz="2000" dirty="0">
              <a:latin typeface="Ubuntu" panose="020B0504030602030204" pitchFamily="34" charset="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Ubuntu" panose="020B0504030602030204" pitchFamily="34" charset="0"/>
                <a:ea typeface="微軟正黑體" panose="020B0604030504040204" pitchFamily="34" charset="-120"/>
              </a:rPr>
              <a:t>參考網站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：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  <a:hlinkClick r:id="rId13"/>
              </a:rPr>
              <a:t>露營</a:t>
            </a:r>
            <a:r>
              <a:rPr lang="en-US" altLang="zh-TW" sz="2000" dirty="0">
                <a:latin typeface="Ubuntu" panose="020B0504030602030204" pitchFamily="34" charset="0"/>
                <a:ea typeface="微軟正黑體" panose="020B0604030504040204" pitchFamily="34" charset="-120"/>
                <a:hlinkClick r:id="rId13"/>
              </a:rPr>
              <a:t>Trip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</a:rPr>
              <a:t>、</a:t>
            </a:r>
            <a:r>
              <a:rPr lang="zh-TW" altLang="en-US" sz="2000" dirty="0">
                <a:latin typeface="Ubuntu" panose="020B0504030602030204" pitchFamily="34" charset="0"/>
                <a:ea typeface="微軟正黑體" panose="020B0604030504040204" pitchFamily="34" charset="-120"/>
                <a:hlinkClick r:id="rId14"/>
              </a:rPr>
              <a:t>新手露營攻略</a:t>
            </a:r>
            <a:endParaRPr lang="en-US" altLang="zh-TW" sz="2000" dirty="0">
              <a:latin typeface="Ubuntu" panose="020B0504030602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" y="2191461"/>
            <a:ext cx="11559539" cy="2475078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7200" dirty="0">
                <a:latin typeface="Stencil" panose="040409050D0802020404" pitchFamily="82" charset="0"/>
              </a:rPr>
              <a:t>Thanks for listening</a:t>
            </a:r>
            <a:endParaRPr lang="zh-TW" altLang="en-US" sz="7200" dirty="0">
              <a:latin typeface="Stencil" panose="040409050D0802020404" pitchFamily="82" charset="0"/>
            </a:endParaRPr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9971" y="726234"/>
            <a:ext cx="1364297" cy="1094521"/>
          </a:xfrm>
        </p:spPr>
        <p:txBody>
          <a:bodyPr rtlCol="0"/>
          <a:lstStyle/>
          <a:p>
            <a:pPr rtl="0"/>
            <a:r>
              <a:rPr lang="zh-TW" altLang="en-US" dirty="0"/>
              <a:t>“</a:t>
            </a:r>
          </a:p>
        </p:txBody>
      </p:sp>
      <p:sp>
        <p:nvSpPr>
          <p:cNvPr id="14" name="文字版面配置區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68538" y="4907943"/>
            <a:ext cx="1364297" cy="1094521"/>
          </a:xfrm>
        </p:spPr>
        <p:txBody>
          <a:bodyPr rtlCol="0"/>
          <a:lstStyle/>
          <a:p>
            <a:pPr rtl="0"/>
            <a:r>
              <a:rPr lang="zh-TW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498</TotalTime>
  <Words>336</Words>
  <Application>Microsoft Office PowerPoint</Application>
  <PresentationFormat>寬螢幕</PresentationFormat>
  <Paragraphs>119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Fira Sans Extra Condensed Medium</vt:lpstr>
      <vt:lpstr>Microsoft JhengHei UI</vt:lpstr>
      <vt:lpstr>微軟正黑體</vt:lpstr>
      <vt:lpstr>Arial</vt:lpstr>
      <vt:lpstr>Open Sans</vt:lpstr>
      <vt:lpstr>Stencil</vt:lpstr>
      <vt:lpstr>Tenorite</vt:lpstr>
      <vt:lpstr>Ubuntu</vt:lpstr>
      <vt:lpstr>Wingdings</vt:lpstr>
      <vt:lpstr>Office 佈景主題</vt:lpstr>
      <vt:lpstr>小專發表 Let’s Camp</vt:lpstr>
      <vt:lpstr>Outline</vt:lpstr>
      <vt:lpstr>Purpose</vt:lpstr>
      <vt:lpstr>Tool</vt:lpstr>
      <vt:lpstr>PowerPoint 簡報</vt:lpstr>
      <vt:lpstr>Product</vt:lpstr>
      <vt:lpstr>Difficulty</vt:lpstr>
      <vt:lpstr>Reference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小專發表  Let’s Camp</dc:title>
  <dc:creator>Windows 使用者</dc:creator>
  <cp:lastModifiedBy>潤穎 邱</cp:lastModifiedBy>
  <cp:revision>42</cp:revision>
  <dcterms:created xsi:type="dcterms:W3CDTF">2023-05-25T01:46:51Z</dcterms:created>
  <dcterms:modified xsi:type="dcterms:W3CDTF">2023-05-30T03:41:41Z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