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5" r:id="rId5"/>
    <p:sldId id="27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40"/>
    <a:srgbClr val="461E64"/>
    <a:srgbClr val="00487E"/>
    <a:srgbClr val="C8980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DEC3-2E3E-45B9-9011-A09323A7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21F12-2BD4-4E35-91DD-91DAD9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E67F-B33D-42AC-B1D3-26872B89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3A33-0703-4150-87EF-902BC75B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EEF8-9401-4EAD-AD3C-7A1F4F71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5207-02D2-4948-8C94-6C736504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8E1A7-5243-4EF1-86F6-41F1E40D4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765F-F923-47CF-909C-B9166014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2F1A-0392-4239-A633-F12EB661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829E-C609-4DCC-ABEE-01D9B4BD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BBA82-B9D2-4987-8BDE-74203E03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63A2EC-CE82-4D09-A9C0-3740BA95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A6F2-2EE7-471A-A591-D0A0CC94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F8FB-043F-44E4-AFBE-55E97284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9CC2-8609-40D3-AC60-2F96E7C2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15FF-5F09-4D23-8B5B-2F245A1C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7808-9C3E-4622-A491-426490F67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2831-8811-4579-90D7-D2815893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152D-3C05-42C7-B125-F215088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AFC3-D84B-4563-9864-54749F25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8A7B3-2D5C-4BA7-873C-12D01CC7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4FAA-0E95-42AF-B6DE-C57A6B4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22CF-89AC-437F-AD38-4CFD48B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49F5-7CBC-46B5-870B-E1581EF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D53AC-D6DC-437E-B542-D62831B3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BC3D-1C8D-4AD6-B5FC-550BA20C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FE170-D977-43A3-BEEC-1EDD0EC6D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47CE1-7F68-4355-A80B-2649CDAA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BBE91-F2D0-4E27-BFEC-3F06311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CA26-C0C5-4B11-9F55-49ACD076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A9D2-168E-4851-AF6F-575478AE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46D-FA5E-4895-ABF9-1F6D4A10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09947-4091-4760-A47E-D79D168A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05BBB-D8A4-40C8-A125-8DD49B75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A1AB-AA7C-4884-94B8-AD2DCA9D5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AE0C8-81A2-46DF-82D4-55933BDCC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FF32F-95B0-4FA8-AD98-83DDC8A7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6DB67-3E3E-4C63-888D-9EB6A462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C4D8D-7B8E-4EC2-80AB-D4FE81AA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1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DF83-5A10-461A-9D87-E1B69B63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4F251-F6E4-4654-8241-FC4FBFDA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E34A7-5476-4D6F-9618-0F010170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55AC-8CB1-46BD-9879-08468C31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8C392-0FB7-4E08-938E-6212B59F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B5B4B-5CD0-43D9-933C-0ADB200A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FF5F1-42CF-4946-8FC6-975CE907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FBF-08E3-4AC6-B099-2C99F360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E4F2-755F-4FBA-985F-9AB3247D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402EF-6D5E-47F0-AB9B-65CE02E36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5787-0F85-4E7C-9EED-20DB5E7E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3EF44-EF9B-4543-B06E-CCB04CC3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51FF2-6161-4C4A-AE68-234A138C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5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AAD7-45D8-4AAC-B639-A8C02D95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DCB9D-B725-4582-9437-EAE95CD1D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86B2E-6DD5-44A4-99C9-D00AE1DF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54BB4-117F-4057-AAA5-8DAD819C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643E1-C65C-4208-9490-871689B0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990A-2983-4991-A39C-A4C00261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1C938-66F4-4DCE-8B5A-6CFCD7B4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8924-7A2B-4D49-AA44-B5861E57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D2A2-2255-4AAD-811E-F8905234E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091F-5592-454C-8D1C-8BC619B8ED2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7DC5-E8ED-4B96-B31A-4A274B857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CAE8-E863-4F32-AF59-9AC61E03C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AFC6F-0230-42E1-8ADF-69C34E4C2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711057-A2BE-4281-BDC7-0CC20E784283}"/>
              </a:ext>
            </a:extLst>
          </p:cNvPr>
          <p:cNvSpPr/>
          <p:nvPr/>
        </p:nvSpPr>
        <p:spPr>
          <a:xfrm>
            <a:off x="232229" y="1541939"/>
            <a:ext cx="3312507" cy="4568574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02CA216-D932-4574-946A-8E2CF375923E}"/>
              </a:ext>
            </a:extLst>
          </p:cNvPr>
          <p:cNvSpPr/>
          <p:nvPr/>
        </p:nvSpPr>
        <p:spPr>
          <a:xfrm flipH="1" flipV="1">
            <a:off x="560623" y="2112430"/>
            <a:ext cx="295976" cy="148167"/>
          </a:xfrm>
          <a:prstGeom prst="rtTriangle">
            <a:avLst/>
          </a:prstGeom>
          <a:solidFill>
            <a:srgbClr val="C8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D8982-8CB1-4979-8467-AEB2CBE14381}"/>
              </a:ext>
            </a:extLst>
          </p:cNvPr>
          <p:cNvSpPr/>
          <p:nvPr/>
        </p:nvSpPr>
        <p:spPr>
          <a:xfrm>
            <a:off x="856599" y="1262741"/>
            <a:ext cx="2341371" cy="42407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B5929-1DE1-497C-B2CB-6B37C851C2AF}"/>
              </a:ext>
            </a:extLst>
          </p:cNvPr>
          <p:cNvSpPr/>
          <p:nvPr/>
        </p:nvSpPr>
        <p:spPr>
          <a:xfrm>
            <a:off x="560623" y="1524000"/>
            <a:ext cx="1329872" cy="5943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8864DE-4753-486C-975B-F108232B202F}"/>
              </a:ext>
            </a:extLst>
          </p:cNvPr>
          <p:cNvSpPr txBox="1"/>
          <p:nvPr/>
        </p:nvSpPr>
        <p:spPr>
          <a:xfrm>
            <a:off x="1092209" y="2349273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B40E19-B876-4EE4-A007-477E9463D411}"/>
              </a:ext>
            </a:extLst>
          </p:cNvPr>
          <p:cNvSpPr txBox="1"/>
          <p:nvPr/>
        </p:nvSpPr>
        <p:spPr>
          <a:xfrm>
            <a:off x="968241" y="2718131"/>
            <a:ext cx="2105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4A5A4C-B5C4-4382-8E61-37AC165207E9}"/>
              </a:ext>
            </a:extLst>
          </p:cNvPr>
          <p:cNvSpPr txBox="1"/>
          <p:nvPr/>
        </p:nvSpPr>
        <p:spPr>
          <a:xfrm>
            <a:off x="784028" y="1524496"/>
            <a:ext cx="109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B84E60-24CB-4EAE-B98B-BBF496C9A4F9}"/>
              </a:ext>
            </a:extLst>
          </p:cNvPr>
          <p:cNvSpPr/>
          <p:nvPr/>
        </p:nvSpPr>
        <p:spPr>
          <a:xfrm>
            <a:off x="3185642" y="1541939"/>
            <a:ext cx="3179696" cy="4568574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4CE9F55C-AD7A-4056-960F-66122F38BBC4}"/>
              </a:ext>
            </a:extLst>
          </p:cNvPr>
          <p:cNvSpPr/>
          <p:nvPr/>
        </p:nvSpPr>
        <p:spPr>
          <a:xfrm flipH="1" flipV="1">
            <a:off x="3381225" y="2112430"/>
            <a:ext cx="295976" cy="148167"/>
          </a:xfrm>
          <a:prstGeom prst="rtTriangle">
            <a:avLst/>
          </a:prstGeom>
          <a:solidFill>
            <a:srgbClr val="004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6106EE-5433-4D40-A549-CFD8209E145B}"/>
              </a:ext>
            </a:extLst>
          </p:cNvPr>
          <p:cNvSpPr/>
          <p:nvPr/>
        </p:nvSpPr>
        <p:spPr>
          <a:xfrm>
            <a:off x="3677201" y="1262741"/>
            <a:ext cx="2341371" cy="42407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9ADED3-208C-4E1C-83EB-6803A6DD771A}"/>
              </a:ext>
            </a:extLst>
          </p:cNvPr>
          <p:cNvSpPr/>
          <p:nvPr/>
        </p:nvSpPr>
        <p:spPr>
          <a:xfrm>
            <a:off x="3381225" y="1524000"/>
            <a:ext cx="1329872" cy="5943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71D82A-8EDA-489B-A80E-515149D314DE}"/>
              </a:ext>
            </a:extLst>
          </p:cNvPr>
          <p:cNvSpPr txBox="1"/>
          <p:nvPr/>
        </p:nvSpPr>
        <p:spPr>
          <a:xfrm>
            <a:off x="3912811" y="2349273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532066-48E5-49FD-9A6C-2B2C79A58FF0}"/>
              </a:ext>
            </a:extLst>
          </p:cNvPr>
          <p:cNvSpPr txBox="1"/>
          <p:nvPr/>
        </p:nvSpPr>
        <p:spPr>
          <a:xfrm>
            <a:off x="3788843" y="2718131"/>
            <a:ext cx="2105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FD9B16-3A1F-4CA0-9BF0-0197E365B158}"/>
              </a:ext>
            </a:extLst>
          </p:cNvPr>
          <p:cNvSpPr txBox="1"/>
          <p:nvPr/>
        </p:nvSpPr>
        <p:spPr>
          <a:xfrm>
            <a:off x="3604630" y="1524496"/>
            <a:ext cx="109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13EB64-EA06-45BA-A85B-210E043EE903}"/>
              </a:ext>
            </a:extLst>
          </p:cNvPr>
          <p:cNvSpPr/>
          <p:nvPr/>
        </p:nvSpPr>
        <p:spPr>
          <a:xfrm>
            <a:off x="5977217" y="1541939"/>
            <a:ext cx="3162778" cy="4568574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34D95D0C-7690-48CE-B5E7-D0929337287E}"/>
              </a:ext>
            </a:extLst>
          </p:cNvPr>
          <p:cNvSpPr/>
          <p:nvPr/>
        </p:nvSpPr>
        <p:spPr>
          <a:xfrm flipH="1" flipV="1">
            <a:off x="6155882" y="2112430"/>
            <a:ext cx="295976" cy="148167"/>
          </a:xfrm>
          <a:prstGeom prst="rtTriangle">
            <a:avLst/>
          </a:prstGeom>
          <a:solidFill>
            <a:srgbClr val="008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BEF998-1F66-4E27-92B1-7C4F8C48D46D}"/>
              </a:ext>
            </a:extLst>
          </p:cNvPr>
          <p:cNvSpPr/>
          <p:nvPr/>
        </p:nvSpPr>
        <p:spPr>
          <a:xfrm>
            <a:off x="6451858" y="1262741"/>
            <a:ext cx="2341371" cy="42407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CB74FC-D68B-4690-A844-CBA1F58D8971}"/>
              </a:ext>
            </a:extLst>
          </p:cNvPr>
          <p:cNvSpPr/>
          <p:nvPr/>
        </p:nvSpPr>
        <p:spPr>
          <a:xfrm>
            <a:off x="6155882" y="1524000"/>
            <a:ext cx="1329872" cy="5943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83630A-1EB8-4A71-A8F3-AB00A75FE1CF}"/>
              </a:ext>
            </a:extLst>
          </p:cNvPr>
          <p:cNvSpPr txBox="1"/>
          <p:nvPr/>
        </p:nvSpPr>
        <p:spPr>
          <a:xfrm>
            <a:off x="6687468" y="2349273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48632C-DA37-4588-8AE5-DAD3D2239AF8}"/>
              </a:ext>
            </a:extLst>
          </p:cNvPr>
          <p:cNvSpPr txBox="1"/>
          <p:nvPr/>
        </p:nvSpPr>
        <p:spPr>
          <a:xfrm>
            <a:off x="6563500" y="2718131"/>
            <a:ext cx="2105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BBDED6-226D-4E00-A92A-259EA2F00E20}"/>
              </a:ext>
            </a:extLst>
          </p:cNvPr>
          <p:cNvSpPr txBox="1"/>
          <p:nvPr/>
        </p:nvSpPr>
        <p:spPr>
          <a:xfrm>
            <a:off x="6379287" y="1524496"/>
            <a:ext cx="109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D43FC7-3DF5-4E21-B401-64BE9EEC0098}"/>
              </a:ext>
            </a:extLst>
          </p:cNvPr>
          <p:cNvSpPr/>
          <p:nvPr/>
        </p:nvSpPr>
        <p:spPr>
          <a:xfrm>
            <a:off x="8780901" y="1541939"/>
            <a:ext cx="3171197" cy="4568574"/>
          </a:xfrm>
          <a:prstGeom prst="rect">
            <a:avLst/>
          </a:prstGeom>
          <a:solidFill>
            <a:schemeClr val="tx1">
              <a:alpha val="18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E28B662-010A-455F-B304-BC50CBFA44A3}"/>
              </a:ext>
            </a:extLst>
          </p:cNvPr>
          <p:cNvSpPr/>
          <p:nvPr/>
        </p:nvSpPr>
        <p:spPr>
          <a:xfrm flipH="1" flipV="1">
            <a:off x="8967986" y="2112430"/>
            <a:ext cx="295976" cy="148167"/>
          </a:xfrm>
          <a:prstGeom prst="rtTriangle">
            <a:avLst/>
          </a:prstGeom>
          <a:solidFill>
            <a:srgbClr val="46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E8E29-77E3-4402-9170-43B571F5D5F8}"/>
              </a:ext>
            </a:extLst>
          </p:cNvPr>
          <p:cNvSpPr/>
          <p:nvPr/>
        </p:nvSpPr>
        <p:spPr>
          <a:xfrm>
            <a:off x="9263962" y="1262741"/>
            <a:ext cx="2341371" cy="4240779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06BF0-4152-4410-9F8C-7BDAB5AED557}"/>
              </a:ext>
            </a:extLst>
          </p:cNvPr>
          <p:cNvSpPr/>
          <p:nvPr/>
        </p:nvSpPr>
        <p:spPr>
          <a:xfrm>
            <a:off x="8967986" y="1524000"/>
            <a:ext cx="1329872" cy="5943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A72840-3D19-4FF0-84EF-BDC479C9FCF3}"/>
              </a:ext>
            </a:extLst>
          </p:cNvPr>
          <p:cNvSpPr txBox="1"/>
          <p:nvPr/>
        </p:nvSpPr>
        <p:spPr>
          <a:xfrm>
            <a:off x="9499572" y="2349273"/>
            <a:ext cx="179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BF7AC4-89A9-45B8-AB65-DEAEF4688870}"/>
              </a:ext>
            </a:extLst>
          </p:cNvPr>
          <p:cNvSpPr txBox="1"/>
          <p:nvPr/>
        </p:nvSpPr>
        <p:spPr>
          <a:xfrm>
            <a:off x="9375604" y="2718131"/>
            <a:ext cx="2105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amet, consectetuer adipiscing elit. Maecenas porttitor congue massa.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7F2442-4073-4FDE-A23C-3AC14F90B3B0}"/>
              </a:ext>
            </a:extLst>
          </p:cNvPr>
          <p:cNvSpPr txBox="1"/>
          <p:nvPr/>
        </p:nvSpPr>
        <p:spPr>
          <a:xfrm>
            <a:off x="9191391" y="1524496"/>
            <a:ext cx="109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</a:p>
        </p:txBody>
      </p:sp>
      <p:pic>
        <p:nvPicPr>
          <p:cNvPr id="52" name="Graphic 51" descr="Document">
            <a:extLst>
              <a:ext uri="{FF2B5EF4-FFF2-40B4-BE49-F238E27FC236}">
                <a16:creationId xmlns:a16="http://schemas.microsoft.com/office/drawing/2014/main" id="{B095D576-7240-48BD-9083-CCB00630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180" y="4316375"/>
            <a:ext cx="914400" cy="914400"/>
          </a:xfrm>
          <a:prstGeom prst="rect">
            <a:avLst/>
          </a:prstGeom>
        </p:spPr>
      </p:pic>
      <p:pic>
        <p:nvPicPr>
          <p:cNvPr id="54" name="Graphic 53" descr="Advertising">
            <a:extLst>
              <a:ext uri="{FF2B5EF4-FFF2-40B4-BE49-F238E27FC236}">
                <a16:creationId xmlns:a16="http://schemas.microsoft.com/office/drawing/2014/main" id="{11F34769-FEFB-4C7F-8AF6-4E1F9EB5E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2257" y="4316375"/>
            <a:ext cx="914400" cy="914400"/>
          </a:xfrm>
          <a:prstGeom prst="rect">
            <a:avLst/>
          </a:prstGeom>
        </p:spPr>
      </p:pic>
      <p:pic>
        <p:nvPicPr>
          <p:cNvPr id="56" name="Graphic 55" descr="Diploma">
            <a:extLst>
              <a:ext uri="{FF2B5EF4-FFF2-40B4-BE49-F238E27FC236}">
                <a16:creationId xmlns:a16="http://schemas.microsoft.com/office/drawing/2014/main" id="{CB3C10FA-49CF-480F-9A56-C6038E94AC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5496" y="4316375"/>
            <a:ext cx="914400" cy="914400"/>
          </a:xfrm>
          <a:prstGeom prst="rect">
            <a:avLst/>
          </a:prstGeom>
        </p:spPr>
      </p:pic>
      <p:pic>
        <p:nvPicPr>
          <p:cNvPr id="58" name="Graphic 57" descr="Lightbulb and pencil">
            <a:extLst>
              <a:ext uri="{FF2B5EF4-FFF2-40B4-BE49-F238E27FC236}">
                <a16:creationId xmlns:a16="http://schemas.microsoft.com/office/drawing/2014/main" id="{B240C84A-AE68-4FB7-8AF1-65E2AE780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9485" y="4316375"/>
            <a:ext cx="914400" cy="9144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5862DDE-F79F-4D1F-97FB-0CCD12186C14}"/>
              </a:ext>
            </a:extLst>
          </p:cNvPr>
          <p:cNvSpPr/>
          <p:nvPr/>
        </p:nvSpPr>
        <p:spPr>
          <a:xfrm>
            <a:off x="865098" y="5398602"/>
            <a:ext cx="2320544" cy="850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F5934-E417-407F-8589-52282034E559}"/>
              </a:ext>
            </a:extLst>
          </p:cNvPr>
          <p:cNvSpPr/>
          <p:nvPr/>
        </p:nvSpPr>
        <p:spPr>
          <a:xfrm>
            <a:off x="3692723" y="5394347"/>
            <a:ext cx="2320544" cy="850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7C5388-BDE0-439E-BBDA-DCE4905F2D1A}"/>
              </a:ext>
            </a:extLst>
          </p:cNvPr>
          <p:cNvSpPr/>
          <p:nvPr/>
        </p:nvSpPr>
        <p:spPr>
          <a:xfrm>
            <a:off x="6462271" y="5395437"/>
            <a:ext cx="2320544" cy="8507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602CBF-2A62-4D7E-B352-FA764E6934CB}"/>
              </a:ext>
            </a:extLst>
          </p:cNvPr>
          <p:cNvSpPr/>
          <p:nvPr/>
        </p:nvSpPr>
        <p:spPr>
          <a:xfrm>
            <a:off x="9279624" y="5394347"/>
            <a:ext cx="2320544" cy="850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DE2157CA-4C11-4901-989C-FB74101B8C95}"/>
              </a:ext>
            </a:extLst>
          </p:cNvPr>
          <p:cNvSpPr/>
          <p:nvPr/>
        </p:nvSpPr>
        <p:spPr>
          <a:xfrm flipH="1">
            <a:off x="0" y="5643154"/>
            <a:ext cx="12192000" cy="1214846"/>
          </a:xfrm>
          <a:prstGeom prst="rtTriangle">
            <a:avLst/>
          </a:prstGeom>
          <a:solidFill>
            <a:srgbClr val="57C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EE0B59C-0FCC-40F9-89CE-E5C7D6332B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8823" y="801188"/>
            <a:ext cx="3814354" cy="4333019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AEA74D-F044-49F4-AA20-FF2F0AFAC275}"/>
              </a:ext>
            </a:extLst>
          </p:cNvPr>
          <p:cNvSpPr/>
          <p:nvPr/>
        </p:nvSpPr>
        <p:spPr>
          <a:xfrm>
            <a:off x="0" y="5643154"/>
            <a:ext cx="12192000" cy="1214846"/>
          </a:xfrm>
          <a:prstGeom prst="rtTriangle">
            <a:avLst/>
          </a:prstGeom>
          <a:solidFill>
            <a:srgbClr val="1B3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C577-CB23-41C9-98E2-55CA019BFDB0}"/>
              </a:ext>
            </a:extLst>
          </p:cNvPr>
          <p:cNvSpPr txBox="1"/>
          <p:nvPr/>
        </p:nvSpPr>
        <p:spPr>
          <a:xfrm>
            <a:off x="4098388" y="5134207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SHARE | SUBSCRIBE</a:t>
            </a:r>
          </a:p>
        </p:txBody>
      </p:sp>
    </p:spTree>
    <p:extLst>
      <p:ext uri="{BB962C8B-B14F-4D97-AF65-F5344CB8AC3E}">
        <p14:creationId xmlns:p14="http://schemas.microsoft.com/office/powerpoint/2010/main" val="3649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2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DF373-E2A5-45C0-8DFC-130E27C9307F}"/>
              </a:ext>
            </a:extLst>
          </p:cNvPr>
          <p:cNvSpPr txBox="1"/>
          <p:nvPr/>
        </p:nvSpPr>
        <p:spPr>
          <a:xfrm>
            <a:off x="0" y="266009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SHARE | SUBSCRIBE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A7F0-2BE8-4282-A9F3-0F48D57BB94B}"/>
              </a:ext>
            </a:extLst>
          </p:cNvPr>
          <p:cNvSpPr/>
          <p:nvPr/>
        </p:nvSpPr>
        <p:spPr>
          <a:xfrm>
            <a:off x="1" y="3823423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8" name="Picture 2" descr="Telegram Logo transparent PNG - StickPNG">
            <a:extLst>
              <a:ext uri="{FF2B5EF4-FFF2-40B4-BE49-F238E27FC236}">
                <a16:creationId xmlns:a16="http://schemas.microsoft.com/office/drawing/2014/main" id="{C403F101-CF82-466A-8D89-7801EBD9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8785" y="3651013"/>
            <a:ext cx="683373" cy="6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441605-B4FC-402A-B402-8C0F7744DA8F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E5ECCB-46B6-4B98-A914-69425DC144C2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15B1778-D13C-4E4E-86FE-45972D732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2" name="Picture 11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3B9E9C5-6E6D-4FCD-BBA7-74CF62D33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B7AC78-A6E1-4E39-95BF-7744E56903CA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9D6112F-09DB-406B-85CC-EFF731709048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58A4C-3C52-4380-BDD7-F43E9EA903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3222" y="2496053"/>
            <a:ext cx="966636" cy="1251403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622EF71-C5FF-4A1F-95AC-88C63DEDFFF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802" y="208170"/>
            <a:ext cx="2174583" cy="2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711057-A2BE-4281-BDC7-0CC20E784283}"/>
              </a:ext>
            </a:extLst>
          </p:cNvPr>
          <p:cNvSpPr/>
          <p:nvPr/>
        </p:nvSpPr>
        <p:spPr>
          <a:xfrm>
            <a:off x="348342" y="889313"/>
            <a:ext cx="3701143" cy="5032516"/>
          </a:xfrm>
          <a:prstGeom prst="rect">
            <a:avLst/>
          </a:prstGeom>
          <a:solidFill>
            <a:schemeClr val="tx1">
              <a:alpha val="13000"/>
            </a:schemeClr>
          </a:solidFill>
          <a:ln w="38100"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D8982-8CB1-4979-8467-AEB2CBE14381}"/>
              </a:ext>
            </a:extLst>
          </p:cNvPr>
          <p:cNvSpPr/>
          <p:nvPr/>
        </p:nvSpPr>
        <p:spPr>
          <a:xfrm>
            <a:off x="827314" y="1302657"/>
            <a:ext cx="2757714" cy="4252685"/>
          </a:xfrm>
          <a:prstGeom prst="rect">
            <a:avLst/>
          </a:prstGeom>
          <a:solidFill>
            <a:srgbClr val="F4F4F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50473-D45B-4783-9EA9-E1CA8882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18" y="589771"/>
            <a:ext cx="10099964" cy="56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5</cp:revision>
  <dcterms:created xsi:type="dcterms:W3CDTF">2021-12-16T21:07:26Z</dcterms:created>
  <dcterms:modified xsi:type="dcterms:W3CDTF">2021-12-17T10:05:54Z</dcterms:modified>
</cp:coreProperties>
</file>