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6437" autoAdjust="0"/>
  </p:normalViewPr>
  <p:slideViewPr>
    <p:cSldViewPr>
      <p:cViewPr varScale="1">
        <p:scale>
          <a:sx n="114" d="100"/>
          <a:sy n="114" d="100"/>
        </p:scale>
        <p:origin x="246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F19BD-9F2C-4CA8-9F72-B566D6C3E20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A869E41-3307-492F-9178-1E957FE86C72}">
      <dgm:prSet phldrT="[Texte]"/>
      <dgm:spPr/>
      <dgm:t>
        <a:bodyPr/>
        <a:lstStyle/>
        <a:p>
          <a:r>
            <a:rPr lang="fr-FR" dirty="0"/>
            <a:t>DYLAN</a:t>
          </a:r>
        </a:p>
      </dgm:t>
    </dgm:pt>
    <dgm:pt modelId="{FCBBE770-90CE-4660-A094-0533F3D4D65B}" type="parTrans" cxnId="{B52BCAE8-3B44-4575-AE62-B6E2C1BE1C21}">
      <dgm:prSet/>
      <dgm:spPr/>
      <dgm:t>
        <a:bodyPr/>
        <a:lstStyle/>
        <a:p>
          <a:endParaRPr lang="fr-FR"/>
        </a:p>
      </dgm:t>
    </dgm:pt>
    <dgm:pt modelId="{03E29864-7B37-47FA-94E8-123818FC8217}" type="sibTrans" cxnId="{B52BCAE8-3B44-4575-AE62-B6E2C1BE1C21}">
      <dgm:prSet/>
      <dgm:spPr/>
      <dgm:t>
        <a:bodyPr/>
        <a:lstStyle/>
        <a:p>
          <a:endParaRPr lang="fr-FR"/>
        </a:p>
      </dgm:t>
    </dgm:pt>
    <dgm:pt modelId="{C5DB022C-4E10-4B45-AEFF-439879E40DE8}" type="pres">
      <dgm:prSet presAssocID="{32AF19BD-9F2C-4CA8-9F72-B566D6C3E206}" presName="linearFlow" presStyleCnt="0">
        <dgm:presLayoutVars>
          <dgm:dir/>
          <dgm:resizeHandles val="exact"/>
        </dgm:presLayoutVars>
      </dgm:prSet>
      <dgm:spPr/>
    </dgm:pt>
    <dgm:pt modelId="{934E5E3A-E983-4E01-A7A9-AB111332AE7D}" type="pres">
      <dgm:prSet presAssocID="{2A869E41-3307-492F-9178-1E957FE86C72}" presName="composite" presStyleCnt="0"/>
      <dgm:spPr/>
    </dgm:pt>
    <dgm:pt modelId="{F385A8CC-2118-40CC-89BA-172204A43F52}" type="pres">
      <dgm:prSet presAssocID="{2A869E41-3307-492F-9178-1E957FE86C72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81123348-A4A2-4268-A458-F44901047B72}" type="pres">
      <dgm:prSet presAssocID="{2A869E41-3307-492F-9178-1E957FE86C72}" presName="txShp" presStyleLbl="node1" presStyleIdx="0" presStyleCnt="1">
        <dgm:presLayoutVars>
          <dgm:bulletEnabled val="1"/>
        </dgm:presLayoutVars>
      </dgm:prSet>
      <dgm:spPr/>
    </dgm:pt>
  </dgm:ptLst>
  <dgm:cxnLst>
    <dgm:cxn modelId="{8E2130B6-6CCA-4C9A-9CCB-FFCEF1D5BAEA}" type="presOf" srcId="{32AF19BD-9F2C-4CA8-9F72-B566D6C3E206}" destId="{C5DB022C-4E10-4B45-AEFF-439879E40DE8}" srcOrd="0" destOrd="0" presId="urn:microsoft.com/office/officeart/2005/8/layout/vList3"/>
    <dgm:cxn modelId="{B52BCAE8-3B44-4575-AE62-B6E2C1BE1C21}" srcId="{32AF19BD-9F2C-4CA8-9F72-B566D6C3E206}" destId="{2A869E41-3307-492F-9178-1E957FE86C72}" srcOrd="0" destOrd="0" parTransId="{FCBBE770-90CE-4660-A094-0533F3D4D65B}" sibTransId="{03E29864-7B37-47FA-94E8-123818FC8217}"/>
    <dgm:cxn modelId="{B9625BF1-AEB8-4419-B00F-1F30B97C097F}" type="presOf" srcId="{2A869E41-3307-492F-9178-1E957FE86C72}" destId="{81123348-A4A2-4268-A458-F44901047B72}" srcOrd="0" destOrd="0" presId="urn:microsoft.com/office/officeart/2005/8/layout/vList3"/>
    <dgm:cxn modelId="{EFCA4752-FE88-48BF-B925-C3EE3371D321}" type="presParOf" srcId="{C5DB022C-4E10-4B45-AEFF-439879E40DE8}" destId="{934E5E3A-E983-4E01-A7A9-AB111332AE7D}" srcOrd="0" destOrd="0" presId="urn:microsoft.com/office/officeart/2005/8/layout/vList3"/>
    <dgm:cxn modelId="{2E5BCB4F-E325-449D-BEED-5FCDB2E39ABE}" type="presParOf" srcId="{934E5E3A-E983-4E01-A7A9-AB111332AE7D}" destId="{F385A8CC-2118-40CC-89BA-172204A43F52}" srcOrd="0" destOrd="0" presId="urn:microsoft.com/office/officeart/2005/8/layout/vList3"/>
    <dgm:cxn modelId="{E01D508C-A1B0-41BD-ADB8-8B3CF8E4219F}" type="presParOf" srcId="{934E5E3A-E983-4E01-A7A9-AB111332AE7D}" destId="{81123348-A4A2-4268-A458-F44901047B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52062-330B-4807-92A6-3D8495F400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F5CD643-A854-44D8-9085-510A696868E9}">
      <dgm:prSet phldrT="[Texte]"/>
      <dgm:spPr/>
      <dgm:t>
        <a:bodyPr/>
        <a:lstStyle/>
        <a:p>
          <a:r>
            <a:rPr lang="fr-FR" dirty="0"/>
            <a:t>OWAIN</a:t>
          </a:r>
        </a:p>
      </dgm:t>
    </dgm:pt>
    <dgm:pt modelId="{A74C2D76-0696-4155-AC82-93583F058D38}" type="parTrans" cxnId="{5FCC67E4-27C5-44EB-9C16-39315290AF64}">
      <dgm:prSet/>
      <dgm:spPr/>
      <dgm:t>
        <a:bodyPr/>
        <a:lstStyle/>
        <a:p>
          <a:endParaRPr lang="fr-FR"/>
        </a:p>
      </dgm:t>
    </dgm:pt>
    <dgm:pt modelId="{EA28FF76-F484-4A63-9D85-A53161739604}" type="sibTrans" cxnId="{5FCC67E4-27C5-44EB-9C16-39315290AF64}">
      <dgm:prSet/>
      <dgm:spPr/>
      <dgm:t>
        <a:bodyPr/>
        <a:lstStyle/>
        <a:p>
          <a:endParaRPr lang="fr-FR"/>
        </a:p>
      </dgm:t>
    </dgm:pt>
    <dgm:pt modelId="{E16E2BC8-6596-4F58-8794-D6609DB8A444}" type="pres">
      <dgm:prSet presAssocID="{76552062-330B-4807-92A6-3D8495F400E4}" presName="linearFlow" presStyleCnt="0">
        <dgm:presLayoutVars>
          <dgm:dir/>
          <dgm:resizeHandles val="exact"/>
        </dgm:presLayoutVars>
      </dgm:prSet>
      <dgm:spPr/>
    </dgm:pt>
    <dgm:pt modelId="{D8DF9C83-6FE3-43FF-A64D-CBDE22F9E3F3}" type="pres">
      <dgm:prSet presAssocID="{5F5CD643-A854-44D8-9085-510A696868E9}" presName="composite" presStyleCnt="0"/>
      <dgm:spPr/>
    </dgm:pt>
    <dgm:pt modelId="{A37CADB1-652C-4B71-8B6B-90035FA1E104}" type="pres">
      <dgm:prSet presAssocID="{5F5CD643-A854-44D8-9085-510A696868E9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6AE46243-7FC4-4A19-929B-074905D6A34D}" type="pres">
      <dgm:prSet presAssocID="{5F5CD643-A854-44D8-9085-510A696868E9}" presName="txShp" presStyleLbl="node1" presStyleIdx="0" presStyleCnt="1">
        <dgm:presLayoutVars>
          <dgm:bulletEnabled val="1"/>
        </dgm:presLayoutVars>
      </dgm:prSet>
      <dgm:spPr/>
    </dgm:pt>
  </dgm:ptLst>
  <dgm:cxnLst>
    <dgm:cxn modelId="{075B3C23-6832-4141-9C05-2B86A04D7B19}" type="presOf" srcId="{76552062-330B-4807-92A6-3D8495F400E4}" destId="{E16E2BC8-6596-4F58-8794-D6609DB8A444}" srcOrd="0" destOrd="0" presId="urn:microsoft.com/office/officeart/2005/8/layout/vList3"/>
    <dgm:cxn modelId="{5FCC67E4-27C5-44EB-9C16-39315290AF64}" srcId="{76552062-330B-4807-92A6-3D8495F400E4}" destId="{5F5CD643-A854-44D8-9085-510A696868E9}" srcOrd="0" destOrd="0" parTransId="{A74C2D76-0696-4155-AC82-93583F058D38}" sibTransId="{EA28FF76-F484-4A63-9D85-A53161739604}"/>
    <dgm:cxn modelId="{9975CEE9-9991-4E5F-8AD1-71B0811BFDAF}" type="presOf" srcId="{5F5CD643-A854-44D8-9085-510A696868E9}" destId="{6AE46243-7FC4-4A19-929B-074905D6A34D}" srcOrd="0" destOrd="0" presId="urn:microsoft.com/office/officeart/2005/8/layout/vList3"/>
    <dgm:cxn modelId="{7442021D-5E10-4611-AFB2-EB22C00D8378}" type="presParOf" srcId="{E16E2BC8-6596-4F58-8794-D6609DB8A444}" destId="{D8DF9C83-6FE3-43FF-A64D-CBDE22F9E3F3}" srcOrd="0" destOrd="0" presId="urn:microsoft.com/office/officeart/2005/8/layout/vList3"/>
    <dgm:cxn modelId="{84455020-23C9-4E95-ADA2-6D6C14720BF9}" type="presParOf" srcId="{D8DF9C83-6FE3-43FF-A64D-CBDE22F9E3F3}" destId="{A37CADB1-652C-4B71-8B6B-90035FA1E104}" srcOrd="0" destOrd="0" presId="urn:microsoft.com/office/officeart/2005/8/layout/vList3"/>
    <dgm:cxn modelId="{83DD85DF-78A9-49CF-922E-6B295A5ABFB5}" type="presParOf" srcId="{D8DF9C83-6FE3-43FF-A64D-CBDE22F9E3F3}" destId="{6AE46243-7FC4-4A19-929B-074905D6A3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4EA963-5536-4656-877F-BB12A708080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08E4D2E-CD19-4211-AE5D-0BCAE050CBED}">
      <dgm:prSet phldrT="[Texte]" custT="1"/>
      <dgm:spPr/>
      <dgm:t>
        <a:bodyPr/>
        <a:lstStyle/>
        <a:p>
          <a:r>
            <a:rPr lang="fr-FR" sz="4400" dirty="0"/>
            <a:t>PAUL</a:t>
          </a:r>
        </a:p>
      </dgm:t>
    </dgm:pt>
    <dgm:pt modelId="{BAB4EABE-4915-4965-A5A7-5DACE9DF2F2A}" type="parTrans" cxnId="{DF176747-7E4F-477C-B546-29407B41E37D}">
      <dgm:prSet/>
      <dgm:spPr/>
      <dgm:t>
        <a:bodyPr/>
        <a:lstStyle/>
        <a:p>
          <a:endParaRPr lang="fr-FR"/>
        </a:p>
      </dgm:t>
    </dgm:pt>
    <dgm:pt modelId="{F991CD78-40F3-45AA-ADCF-40622B42696C}" type="sibTrans" cxnId="{DF176747-7E4F-477C-B546-29407B41E37D}">
      <dgm:prSet/>
      <dgm:spPr/>
      <dgm:t>
        <a:bodyPr/>
        <a:lstStyle/>
        <a:p>
          <a:endParaRPr lang="fr-FR"/>
        </a:p>
      </dgm:t>
    </dgm:pt>
    <dgm:pt modelId="{637B7749-E211-43BE-9E99-0152AF46D6DD}" type="pres">
      <dgm:prSet presAssocID="{4F4EA963-5536-4656-877F-BB12A708080C}" presName="linearFlow" presStyleCnt="0">
        <dgm:presLayoutVars>
          <dgm:dir/>
          <dgm:resizeHandles val="exact"/>
        </dgm:presLayoutVars>
      </dgm:prSet>
      <dgm:spPr/>
    </dgm:pt>
    <dgm:pt modelId="{3EF27CBC-17B4-4029-A9B3-942FF794FBE5}" type="pres">
      <dgm:prSet presAssocID="{608E4D2E-CD19-4211-AE5D-0BCAE050CBED}" presName="composite" presStyleCnt="0"/>
      <dgm:spPr/>
    </dgm:pt>
    <dgm:pt modelId="{670FF843-B5C7-4DD2-9425-B3952CDCB149}" type="pres">
      <dgm:prSet presAssocID="{608E4D2E-CD19-4211-AE5D-0BCAE050CBED}" presName="imgShp" presStyleLbl="fgImgPlace1" presStyleIdx="0" presStyleCnt="1" custLinFactNeighborX="-1269" custLinFactNeighborY="253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1C645FD-EAE5-439C-B18D-A122EF303DC4}" type="pres">
      <dgm:prSet presAssocID="{608E4D2E-CD19-4211-AE5D-0BCAE050CBED}" presName="txShp" presStyleLbl="node1" presStyleIdx="0" presStyleCnt="1">
        <dgm:presLayoutVars>
          <dgm:bulletEnabled val="1"/>
        </dgm:presLayoutVars>
      </dgm:prSet>
      <dgm:spPr/>
    </dgm:pt>
  </dgm:ptLst>
  <dgm:cxnLst>
    <dgm:cxn modelId="{7CF3B017-B8F1-4890-9350-D13208AD1F88}" type="presOf" srcId="{608E4D2E-CD19-4211-AE5D-0BCAE050CBED}" destId="{E1C645FD-EAE5-439C-B18D-A122EF303DC4}" srcOrd="0" destOrd="0" presId="urn:microsoft.com/office/officeart/2005/8/layout/vList3"/>
    <dgm:cxn modelId="{DF176747-7E4F-477C-B546-29407B41E37D}" srcId="{4F4EA963-5536-4656-877F-BB12A708080C}" destId="{608E4D2E-CD19-4211-AE5D-0BCAE050CBED}" srcOrd="0" destOrd="0" parTransId="{BAB4EABE-4915-4965-A5A7-5DACE9DF2F2A}" sibTransId="{F991CD78-40F3-45AA-ADCF-40622B42696C}"/>
    <dgm:cxn modelId="{2089E152-5BA6-4650-BCFA-A9B1FB7AA9B9}" type="presOf" srcId="{4F4EA963-5536-4656-877F-BB12A708080C}" destId="{637B7749-E211-43BE-9E99-0152AF46D6DD}" srcOrd="0" destOrd="0" presId="urn:microsoft.com/office/officeart/2005/8/layout/vList3"/>
    <dgm:cxn modelId="{9B0B3FDC-8FCD-4799-8AEA-9388911A631B}" type="presParOf" srcId="{637B7749-E211-43BE-9E99-0152AF46D6DD}" destId="{3EF27CBC-17B4-4029-A9B3-942FF794FBE5}" srcOrd="0" destOrd="0" presId="urn:microsoft.com/office/officeart/2005/8/layout/vList3"/>
    <dgm:cxn modelId="{574E3232-C5BD-452A-B548-267EE312776E}" type="presParOf" srcId="{3EF27CBC-17B4-4029-A9B3-942FF794FBE5}" destId="{670FF843-B5C7-4DD2-9425-B3952CDCB149}" srcOrd="0" destOrd="0" presId="urn:microsoft.com/office/officeart/2005/8/layout/vList3"/>
    <dgm:cxn modelId="{000C14D4-F11C-4BAD-9DA1-E71AD5C41F27}" type="presParOf" srcId="{3EF27CBC-17B4-4029-A9B3-942FF794FBE5}" destId="{E1C645FD-EAE5-439C-B18D-A122EF303DC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23348-A4A2-4268-A458-F44901047B72}">
      <dsp:nvSpPr>
        <dsp:cNvPr id="0" name=""/>
        <dsp:cNvSpPr/>
      </dsp:nvSpPr>
      <dsp:spPr>
        <a:xfrm rot="10800000">
          <a:off x="1093643" y="580160"/>
          <a:ext cx="2894617" cy="14581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22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DYLAN</a:t>
          </a:r>
        </a:p>
      </dsp:txBody>
      <dsp:txXfrm rot="10800000">
        <a:off x="1458190" y="580160"/>
        <a:ext cx="2530070" cy="1458190"/>
      </dsp:txXfrm>
    </dsp:sp>
    <dsp:sp modelId="{F385A8CC-2118-40CC-89BA-172204A43F52}">
      <dsp:nvSpPr>
        <dsp:cNvPr id="0" name=""/>
        <dsp:cNvSpPr/>
      </dsp:nvSpPr>
      <dsp:spPr>
        <a:xfrm>
          <a:off x="364547" y="580160"/>
          <a:ext cx="1458190" cy="145819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46243-7FC4-4A19-929B-074905D6A34D}">
      <dsp:nvSpPr>
        <dsp:cNvPr id="0" name=""/>
        <dsp:cNvSpPr/>
      </dsp:nvSpPr>
      <dsp:spPr>
        <a:xfrm rot="10800000">
          <a:off x="1163166" y="1352711"/>
          <a:ext cx="3078630" cy="15508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899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OWAIN</a:t>
          </a:r>
        </a:p>
      </dsp:txBody>
      <dsp:txXfrm rot="10800000">
        <a:off x="1550888" y="1352711"/>
        <a:ext cx="2690908" cy="1550889"/>
      </dsp:txXfrm>
    </dsp:sp>
    <dsp:sp modelId="{A37CADB1-652C-4B71-8B6B-90035FA1E104}">
      <dsp:nvSpPr>
        <dsp:cNvPr id="0" name=""/>
        <dsp:cNvSpPr/>
      </dsp:nvSpPr>
      <dsp:spPr>
        <a:xfrm>
          <a:off x="387722" y="1352711"/>
          <a:ext cx="1550889" cy="155088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645FD-EAE5-439C-B18D-A122EF303DC4}">
      <dsp:nvSpPr>
        <dsp:cNvPr id="0" name=""/>
        <dsp:cNvSpPr/>
      </dsp:nvSpPr>
      <dsp:spPr>
        <a:xfrm rot="10800000">
          <a:off x="1163166" y="533810"/>
          <a:ext cx="3078630" cy="15508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899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PAUL</a:t>
          </a:r>
        </a:p>
      </dsp:txBody>
      <dsp:txXfrm rot="10800000">
        <a:off x="1550888" y="533810"/>
        <a:ext cx="2690908" cy="1550889"/>
      </dsp:txXfrm>
    </dsp:sp>
    <dsp:sp modelId="{670FF843-B5C7-4DD2-9425-B3952CDCB149}">
      <dsp:nvSpPr>
        <dsp:cNvPr id="0" name=""/>
        <dsp:cNvSpPr/>
      </dsp:nvSpPr>
      <dsp:spPr>
        <a:xfrm>
          <a:off x="368041" y="573171"/>
          <a:ext cx="1550889" cy="155088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23/06/2019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23/06/2019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40643" y="1124744"/>
            <a:ext cx="8735325" cy="2000251"/>
          </a:xfrm>
        </p:spPr>
        <p:txBody>
          <a:bodyPr rtlCol="0"/>
          <a:lstStyle/>
          <a:p>
            <a:pPr rtl="0"/>
            <a:r>
              <a:rPr lang="fr-FR" dirty="0">
                <a:latin typeface="Bebas" panose="020F0502020204030204" pitchFamily="2" charset="0"/>
              </a:rPr>
              <a:t>UF – DEVELOPPEMENT PLANTE CONNECTEE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40643" y="3124995"/>
            <a:ext cx="8735325" cy="1752600"/>
          </a:xfrm>
        </p:spPr>
        <p:txBody>
          <a:bodyPr rtlCol="0"/>
          <a:lstStyle/>
          <a:p>
            <a:pPr rtl="0"/>
            <a:r>
              <a:rPr lang="fr-FR" dirty="0">
                <a:latin typeface="Bebas" panose="020F0502020204030204" pitchFamily="2" charset="0"/>
              </a:rPr>
              <a:t>PROJET B1B – JUIN 2019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Bebas" panose="020F0502020204030204" pitchFamily="2" charset="0"/>
              </a:rPr>
              <a:t>PLAN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fr-FR" dirty="0">
                <a:latin typeface="Helvetica" pitchFamily="2" charset="0"/>
              </a:rPr>
              <a:t>Enonciation du projet</a:t>
            </a:r>
          </a:p>
          <a:p>
            <a:r>
              <a:rPr lang="fr-FR" dirty="0">
                <a:latin typeface="Helvetica" pitchFamily="2" charset="0"/>
              </a:rPr>
              <a:t>Présentation Equipe</a:t>
            </a:r>
          </a:p>
          <a:p>
            <a:r>
              <a:rPr lang="fr-FR" dirty="0">
                <a:latin typeface="Helvetica" pitchFamily="2" charset="0"/>
              </a:rPr>
              <a:t>Projet : </a:t>
            </a:r>
          </a:p>
          <a:p>
            <a:pPr lvl="1"/>
            <a:r>
              <a:rPr lang="fr-FR" dirty="0">
                <a:latin typeface="Helvetica" pitchFamily="2" charset="0"/>
              </a:rPr>
              <a:t>Partie Architecture de l’application</a:t>
            </a:r>
          </a:p>
          <a:p>
            <a:pPr lvl="1"/>
            <a:r>
              <a:rPr lang="fr-FR" dirty="0">
                <a:latin typeface="Helvetica" pitchFamily="2" charset="0"/>
              </a:rPr>
              <a:t>Partie BDD</a:t>
            </a:r>
          </a:p>
          <a:p>
            <a:pPr lvl="1"/>
            <a:r>
              <a:rPr lang="fr-FR" dirty="0">
                <a:latin typeface="Helvetica" pitchFamily="2" charset="0"/>
              </a:rPr>
              <a:t>Partie Objet connecté</a:t>
            </a:r>
          </a:p>
          <a:p>
            <a:r>
              <a:rPr lang="fr-FR" dirty="0">
                <a:latin typeface="Helvetica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197868" y="188640"/>
            <a:ext cx="10360501" cy="805904"/>
          </a:xfrm>
        </p:spPr>
        <p:txBody>
          <a:bodyPr rtlCol="0"/>
          <a:lstStyle/>
          <a:p>
            <a:pPr rtl="0"/>
            <a:r>
              <a:rPr lang="fr-FR" dirty="0">
                <a:latin typeface="Bebas" panose="020F0502020204030204" pitchFamily="2" charset="0"/>
              </a:rPr>
              <a:t>PRESENTATION DE L’EQUIPE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FFAFDCBC-95CB-4DBB-99FE-008772DAA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532794"/>
              </p:ext>
            </p:extLst>
          </p:nvPr>
        </p:nvGraphicFramePr>
        <p:xfrm>
          <a:off x="630456" y="994544"/>
          <a:ext cx="4352808" cy="261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06AD047F-FB9A-4F53-A3BE-32B626E0E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497482"/>
              </p:ext>
            </p:extLst>
          </p:nvPr>
        </p:nvGraphicFramePr>
        <p:xfrm>
          <a:off x="3641296" y="1988840"/>
          <a:ext cx="4629520" cy="425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EF0A0F32-9713-414B-932F-3108DDF63B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62998"/>
              </p:ext>
            </p:extLst>
          </p:nvPr>
        </p:nvGraphicFramePr>
        <p:xfrm>
          <a:off x="7678588" y="4437112"/>
          <a:ext cx="4629520" cy="261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161" y="262704"/>
            <a:ext cx="10360501" cy="661888"/>
          </a:xfrm>
        </p:spPr>
        <p:txBody>
          <a:bodyPr rtlCol="0"/>
          <a:lstStyle/>
          <a:p>
            <a:pPr rtl="0"/>
            <a:r>
              <a:rPr lang="fr-FR" dirty="0">
                <a:latin typeface="Bebas" panose="020F0502020204030204" pitchFamily="2" charset="0"/>
              </a:rPr>
              <a:t>REPARTITION DU TRAVAIL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E5CCA4F-1F56-4F14-90E1-B64A9F5A9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629417"/>
            <a:ext cx="2820152" cy="359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41D9E37-BEE9-46F1-85A9-9D92D16F0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00" y="1629417"/>
            <a:ext cx="3816424" cy="3604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F04CFA6-367F-43BC-8778-DA2B99FBB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68" y="1635451"/>
            <a:ext cx="3528392" cy="3611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1351E5F-149F-4085-9988-88FF68328816}"/>
              </a:ext>
            </a:extLst>
          </p:cNvPr>
          <p:cNvSpPr txBox="1"/>
          <p:nvPr/>
        </p:nvSpPr>
        <p:spPr>
          <a:xfrm>
            <a:off x="914161" y="5410188"/>
            <a:ext cx="302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itchFamily="2" charset="0"/>
              </a:rPr>
              <a:t>ARCHITECTURE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A54D589-012A-46FB-A005-43D3EF56778C}"/>
              </a:ext>
            </a:extLst>
          </p:cNvPr>
          <p:cNvSpPr txBox="1"/>
          <p:nvPr/>
        </p:nvSpPr>
        <p:spPr>
          <a:xfrm>
            <a:off x="4288177" y="5411450"/>
            <a:ext cx="3612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itchFamily="2" charset="0"/>
              </a:rPr>
              <a:t>BASE DE DONNEES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083A83-72B7-486B-9289-72E1B233F14C}"/>
              </a:ext>
            </a:extLst>
          </p:cNvPr>
          <p:cNvSpPr txBox="1"/>
          <p:nvPr/>
        </p:nvSpPr>
        <p:spPr>
          <a:xfrm>
            <a:off x="8398668" y="5409477"/>
            <a:ext cx="3612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itchFamily="2" charset="0"/>
              </a:rPr>
              <a:t>OBJET CONNECTE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5898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latin typeface="Bebas" panose="020F0502020204030204" pitchFamily="2" charset="0"/>
              </a:rPr>
              <a:t>PARTIE ARCHITECTURE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E07AD9-6C79-4FF2-AEC1-DC11D57E14DE}"/>
              </a:ext>
            </a:extLst>
          </p:cNvPr>
          <p:cNvSpPr txBox="1"/>
          <p:nvPr/>
        </p:nvSpPr>
        <p:spPr>
          <a:xfrm>
            <a:off x="1218883" y="98587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1"/>
                </a:solidFill>
                <a:latin typeface="Bebas" panose="020F0502020204030204" pitchFamily="2" charset="0"/>
              </a:rPr>
              <a:t>STRUCTURE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C70F41-CDCE-4311-A078-DA1F2AEB6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862158"/>
            <a:ext cx="11426072" cy="473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B5FFCEA-9649-42BE-B85E-5125BE41F6CE}"/>
              </a:ext>
            </a:extLst>
          </p:cNvPr>
          <p:cNvSpPr txBox="1">
            <a:spLocks/>
          </p:cNvSpPr>
          <p:nvPr/>
        </p:nvSpPr>
        <p:spPr>
          <a:xfrm>
            <a:off x="1218883" y="260648"/>
            <a:ext cx="10360501" cy="58988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5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Bebas" panose="020F0502020204030204" pitchFamily="2" charset="0"/>
              </a:rPr>
              <a:t>PARTIE Base de donnee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9AE655-7436-47CA-BC66-2F50F7C58852}"/>
              </a:ext>
            </a:extLst>
          </p:cNvPr>
          <p:cNvSpPr txBox="1"/>
          <p:nvPr/>
        </p:nvSpPr>
        <p:spPr>
          <a:xfrm>
            <a:off x="1218883" y="98587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1"/>
                </a:solidFill>
                <a:latin typeface="Bebas" panose="020F0502020204030204" pitchFamily="2" charset="0"/>
              </a:rPr>
              <a:t>STRUCTURE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BBDAC1-47A7-4413-8EBC-AE07C93A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5" y="1543386"/>
            <a:ext cx="4723782" cy="52636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88EFD22-0A79-4BF4-B33F-6F349F4AF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9" y="1548961"/>
            <a:ext cx="5179240" cy="52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2F3DBC99-19DC-448F-AA51-F0182DEEFA79}"/>
              </a:ext>
            </a:extLst>
          </p:cNvPr>
          <p:cNvSpPr txBox="1">
            <a:spLocks/>
          </p:cNvSpPr>
          <p:nvPr/>
        </p:nvSpPr>
        <p:spPr>
          <a:xfrm>
            <a:off x="1218883" y="260648"/>
            <a:ext cx="10360501" cy="58988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Bebas" panose="020F0502020204030204" pitchFamily="2" charset="0"/>
              </a:rPr>
              <a:t>PARTIE ARDUINO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2F21017-1DD5-4F77-AC05-3FD48011CE0B}"/>
              </a:ext>
            </a:extLst>
          </p:cNvPr>
          <p:cNvSpPr txBox="1"/>
          <p:nvPr/>
        </p:nvSpPr>
        <p:spPr>
          <a:xfrm>
            <a:off x="1218883" y="98587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1"/>
                </a:solidFill>
                <a:latin typeface="Bebas" panose="020F0502020204030204" pitchFamily="2" charset="0"/>
              </a:rPr>
              <a:t>Algorithme </a:t>
            </a:r>
            <a:r>
              <a:rPr lang="fr-FR" sz="2800" dirty="0" err="1">
                <a:solidFill>
                  <a:schemeClr val="accent1"/>
                </a:solidFill>
                <a:latin typeface="Bebas" panose="020F0502020204030204" pitchFamily="2" charset="0"/>
              </a:rPr>
              <a:t>naif</a:t>
            </a:r>
            <a:endParaRPr lang="fr-FR" sz="2800" dirty="0">
              <a:solidFill>
                <a:schemeClr val="accent1"/>
              </a:solidFill>
              <a:latin typeface="Bebas" panose="020F0502020204030204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C09D10-9FDA-40AD-8F72-A54167BCA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50" y="1719598"/>
            <a:ext cx="8138923" cy="48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C1B4981-B1C5-46A3-9A4E-6D6912B7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5523601" cy="2160240"/>
          </a:xfrm>
        </p:spPr>
        <p:txBody>
          <a:bodyPr rtlCol="0">
            <a:normAutofit/>
          </a:bodyPr>
          <a:lstStyle/>
          <a:p>
            <a:pPr rtl="0"/>
            <a:r>
              <a:rPr lang="fr-FR" sz="9600" dirty="0">
                <a:latin typeface="Bebas" panose="020F0502020204030204" pitchFamily="2" charset="0"/>
              </a:rPr>
              <a:t>Conclusion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80F1A35-C1F0-4C67-9D26-EFC53142FEA0}"/>
              </a:ext>
            </a:extLst>
          </p:cNvPr>
          <p:cNvSpPr txBox="1">
            <a:spLocks/>
          </p:cNvSpPr>
          <p:nvPr/>
        </p:nvSpPr>
        <p:spPr>
          <a:xfrm>
            <a:off x="4222204" y="3356993"/>
            <a:ext cx="7920880" cy="216024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>
                <a:latin typeface="Bebas" panose="020F0502020204030204" pitchFamily="2" charset="0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109</TotalTime>
  <Words>68</Words>
  <Application>Microsoft Office PowerPoint</Application>
  <PresentationFormat>Personnalisé</PresentationFormat>
  <Paragraphs>34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Bebas</vt:lpstr>
      <vt:lpstr>Calibri</vt:lpstr>
      <vt:lpstr>Helvetica</vt:lpstr>
      <vt:lpstr>Technologie 16:9</vt:lpstr>
      <vt:lpstr>UF – DEVELOPPEMENT PLANTE CONNECTEE</vt:lpstr>
      <vt:lpstr>PLAN</vt:lpstr>
      <vt:lpstr>PRESENTATION DE L’EQUIPE</vt:lpstr>
      <vt:lpstr>REPARTITION DU TRAVAIL </vt:lpstr>
      <vt:lpstr>PARTIE ARCHITECTURE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 – DEVELOPPEMENT WEB ET BASE DE DONNEES</dc:title>
  <dc:creator>Dylan Levraud</dc:creator>
  <cp:lastModifiedBy>Paul Bagnis</cp:lastModifiedBy>
  <cp:revision>13</cp:revision>
  <dcterms:created xsi:type="dcterms:W3CDTF">2019-06-22T12:56:35Z</dcterms:created>
  <dcterms:modified xsi:type="dcterms:W3CDTF">2019-06-23T12:59:38Z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