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C6EE-EA7E-D337-56C5-8D61C56FB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31674-5D82-A149-4FB2-4C07C73F2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92E0-8897-4B4C-64A5-4823F3B1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5BEA-3D5A-0CFF-9096-3A2D7C6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4580-3037-DEAF-C52D-BB93D204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2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D6BE-762C-C7F4-2E01-5938DF8E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92A19-ACA9-11D1-90BC-CAD13329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116A-A496-50D1-F812-83B2D642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1B2E-28B4-4A7D-7D6C-B5E49538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21F7-4748-FDA4-EFB8-35D502E3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FB589-90DF-7194-6A26-1DD3FF3F3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6343-1CC0-3E02-045D-33E91FF4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309D-80C7-6FCA-18CA-4C9D3380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3D75-B024-1493-EA84-F53A063C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E11D-15A1-992E-8E7D-07D82F4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919E-58DF-43CA-F176-A11E794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A96F-3C59-9980-C05A-07EA62AF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9555-27C2-9E20-9ADA-03DC0F7E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AB10-BF7D-6B68-A279-60D062BD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82F2-D15D-E4CC-4344-A226D0B8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B05A-BA92-44FC-A321-BB27E60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9C63-1284-377C-0150-FC06D92A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39592-0962-8FA4-3AE2-272DF92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181A-9D4F-C6F5-7C2F-76E0C560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A0B1-4797-5840-89E1-727DE10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29E-808D-1416-0900-990602C9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4271-0D48-7C5D-A5CB-D124EA75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A74E-29C7-D3F3-C717-22AF0BB1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5A2EA-545C-60C6-F455-501ECB71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667B-2461-EF40-7987-E3EB6F27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DD42-9F20-3673-B6F5-E6726C7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3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38F9-286B-2780-33B7-F9BBE17E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3E42-716F-8138-05E0-144B7E6C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FF42-ABF6-2EBB-CBA6-882980BA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02CD-011C-7398-B1E8-569FD0469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6A0DC-2540-7690-154F-C6FAD0F99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5F648-2F43-207C-BC2D-92615849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4D4A7-17ED-8341-F059-739C94E0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B8C8E-5AAD-A334-0D55-A1452A58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2896-F607-044B-EFFB-4F3D47F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08EE1-7725-1C8E-67D8-25E573E5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A782A-3821-248C-913E-4A2A783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71A7F-CD5C-C43E-8C12-C318DF8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79EB9-4139-4D96-5714-9065689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8B15D-A65B-C0FB-0BCD-415BE106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7A055-95C1-8562-5F97-6724AD71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A968-5C2A-6440-1B31-9DE22A37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8A93-27CB-AC6B-EBB4-04F32751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0A92-9BE4-883A-36CD-964CAD75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F2917-EC63-1364-E06B-D219083E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6BB4-44A2-7585-9F70-8F038900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3F58-D149-21EE-7C26-49D5BF3F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BAE4-F5AA-A192-E99D-1695C15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0DA8B-C186-4CA2-59E9-DF291A61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4D0A7-65DA-093C-A577-90C67381B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5CF3-AD17-8220-0B7F-F42DEDED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D5AE-316D-59C4-BEC2-A06A79B5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A590-4DD2-5F16-871C-672E0F4C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03253-0285-435D-E936-8F8FFF9A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9169-0D8C-2F33-DFD7-56DAD81F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993A-EF9A-4C50-2F39-FF35C8ADC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DA33-5F66-4D2F-811C-2AE171811898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25FC-F5A1-0439-CBE6-D4E5BB666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44B3-78FC-FA4E-06D7-FC270745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7912-6233-4859-ACBC-7F2C4600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106C5-7ACA-323E-7667-C00831B97F6C}"/>
              </a:ext>
            </a:extLst>
          </p:cNvPr>
          <p:cNvSpPr/>
          <p:nvPr/>
        </p:nvSpPr>
        <p:spPr>
          <a:xfrm>
            <a:off x="955" y="6296025"/>
            <a:ext cx="12192000" cy="561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C00000"/>
                </a:solidFill>
              </a:rPr>
              <a:t> Nov	      Dec		      Jan		     Feb		      March		                April		  May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A1565350-6C89-2127-28F9-392BEF2B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854" y="6021288"/>
            <a:ext cx="407590" cy="407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71C14-1045-3B70-420A-12D3C1C8CD4C}"/>
              </a:ext>
            </a:extLst>
          </p:cNvPr>
          <p:cNvSpPr txBox="1"/>
          <p:nvPr/>
        </p:nvSpPr>
        <p:spPr>
          <a:xfrm>
            <a:off x="42925" y="1916832"/>
            <a:ext cx="1768599" cy="584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Thesis Registration</a:t>
            </a:r>
          </a:p>
          <a:p>
            <a:pPr algn="ctr"/>
            <a:r>
              <a:rPr lang="en-IN" sz="1600" b="1" i="1" dirty="0">
                <a:solidFill>
                  <a:srgbClr val="7030A0"/>
                </a:solidFill>
              </a:rPr>
              <a:t>14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November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5A4444-DA78-F6B8-C98E-C8806D72DA11}"/>
              </a:ext>
            </a:extLst>
          </p:cNvPr>
          <p:cNvCxnSpPr>
            <a:cxnSpLocks/>
          </p:cNvCxnSpPr>
          <p:nvPr/>
        </p:nvCxnSpPr>
        <p:spPr>
          <a:xfrm flipH="1">
            <a:off x="884703" y="2492896"/>
            <a:ext cx="21060" cy="3563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7A20F4DD-81DA-A876-BE2B-B44221862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86907" y="6021288"/>
            <a:ext cx="504138" cy="504138"/>
          </a:xfrm>
          <a:prstGeom prst="rect">
            <a:avLst/>
          </a:prstGeom>
        </p:spPr>
      </p:pic>
      <p:pic>
        <p:nvPicPr>
          <p:cNvPr id="26" name="Graphic 25" descr="Stopwatch">
            <a:extLst>
              <a:ext uri="{FF2B5EF4-FFF2-40B4-BE49-F238E27FC236}">
                <a16:creationId xmlns:a16="http://schemas.microsoft.com/office/drawing/2014/main" id="{9B393181-F0F2-5C4F-90B4-86832AAB5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7596" y="6056293"/>
            <a:ext cx="474840" cy="474840"/>
          </a:xfrm>
          <a:prstGeom prst="rect">
            <a:avLst/>
          </a:prstGeom>
        </p:spPr>
      </p:pic>
      <p:pic>
        <p:nvPicPr>
          <p:cNvPr id="27" name="Graphic 26" descr="Stopwatch">
            <a:extLst>
              <a:ext uri="{FF2B5EF4-FFF2-40B4-BE49-F238E27FC236}">
                <a16:creationId xmlns:a16="http://schemas.microsoft.com/office/drawing/2014/main" id="{7CC25975-9FC3-1A3A-C8D9-E122123A6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785" y="6076393"/>
            <a:ext cx="474840" cy="474840"/>
          </a:xfrm>
          <a:prstGeom prst="rect">
            <a:avLst/>
          </a:prstGeom>
        </p:spPr>
      </p:pic>
      <p:pic>
        <p:nvPicPr>
          <p:cNvPr id="28" name="Graphic 27" descr="Stopwatch">
            <a:extLst>
              <a:ext uri="{FF2B5EF4-FFF2-40B4-BE49-F238E27FC236}">
                <a16:creationId xmlns:a16="http://schemas.microsoft.com/office/drawing/2014/main" id="{55CE1485-6CD5-0EFB-F5AD-415BA4173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6774" y="6021288"/>
            <a:ext cx="474840" cy="474840"/>
          </a:xfrm>
          <a:prstGeom prst="rect">
            <a:avLst/>
          </a:prstGeom>
        </p:spPr>
      </p:pic>
      <p:pic>
        <p:nvPicPr>
          <p:cNvPr id="29" name="Graphic 28" descr="Stopwatch">
            <a:extLst>
              <a:ext uri="{FF2B5EF4-FFF2-40B4-BE49-F238E27FC236}">
                <a16:creationId xmlns:a16="http://schemas.microsoft.com/office/drawing/2014/main" id="{B96B4509-571C-54F2-04AD-D5407E50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8035" y="6056293"/>
            <a:ext cx="474840" cy="474840"/>
          </a:xfrm>
          <a:prstGeom prst="rect">
            <a:avLst/>
          </a:prstGeom>
        </p:spPr>
      </p:pic>
      <p:pic>
        <p:nvPicPr>
          <p:cNvPr id="30" name="Graphic 29" descr="Stopwatch">
            <a:extLst>
              <a:ext uri="{FF2B5EF4-FFF2-40B4-BE49-F238E27FC236}">
                <a16:creationId xmlns:a16="http://schemas.microsoft.com/office/drawing/2014/main" id="{D5E09C4E-B156-B19D-CE8C-3270D7E02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0411" y="6050586"/>
            <a:ext cx="474840" cy="4748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595CF5-9237-D7A4-D9E5-95F4B2212408}"/>
              </a:ext>
            </a:extLst>
          </p:cNvPr>
          <p:cNvSpPr txBox="1"/>
          <p:nvPr/>
        </p:nvSpPr>
        <p:spPr>
          <a:xfrm>
            <a:off x="10369152" y="1880828"/>
            <a:ext cx="1739516" cy="584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Thesis Submission</a:t>
            </a:r>
          </a:p>
          <a:p>
            <a:pPr algn="ctr"/>
            <a:r>
              <a:rPr lang="en-IN" sz="1600" b="1" i="1" dirty="0">
                <a:solidFill>
                  <a:srgbClr val="7030A0"/>
                </a:solidFill>
              </a:rPr>
              <a:t>14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May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50F1B5-10D6-6A43-F88E-A41AD2BDD245}"/>
              </a:ext>
            </a:extLst>
          </p:cNvPr>
          <p:cNvCxnSpPr>
            <a:cxnSpLocks/>
          </p:cNvCxnSpPr>
          <p:nvPr/>
        </p:nvCxnSpPr>
        <p:spPr>
          <a:xfrm>
            <a:off x="11928648" y="2487189"/>
            <a:ext cx="0" cy="3668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726E91-39CD-2DEC-9F4C-48738C1B92C0}"/>
              </a:ext>
            </a:extLst>
          </p:cNvPr>
          <p:cNvSpPr txBox="1"/>
          <p:nvPr/>
        </p:nvSpPr>
        <p:spPr>
          <a:xfrm>
            <a:off x="1409254" y="3534107"/>
            <a:ext cx="1811524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NURBS geometry refinement</a:t>
            </a:r>
          </a:p>
          <a:p>
            <a:pPr algn="ctr"/>
            <a:r>
              <a:rPr lang="en-IN" sz="1600" b="1" i="1" dirty="0">
                <a:solidFill>
                  <a:srgbClr val="7030A0"/>
                </a:solidFill>
              </a:rPr>
              <a:t>15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December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00E69-9357-D0C6-ECA8-721AF6BAECDA}"/>
              </a:ext>
            </a:extLst>
          </p:cNvPr>
          <p:cNvCxnSpPr>
            <a:cxnSpLocks/>
          </p:cNvCxnSpPr>
          <p:nvPr/>
        </p:nvCxnSpPr>
        <p:spPr>
          <a:xfrm>
            <a:off x="2324862" y="4359715"/>
            <a:ext cx="0" cy="1733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E84A68-161B-5D51-E20F-DDE7EF852890}"/>
              </a:ext>
            </a:extLst>
          </p:cNvPr>
          <p:cNvCxnSpPr>
            <a:cxnSpLocks/>
          </p:cNvCxnSpPr>
          <p:nvPr/>
        </p:nvCxnSpPr>
        <p:spPr>
          <a:xfrm flipH="1">
            <a:off x="335778" y="6705364"/>
            <a:ext cx="11547921" cy="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903695-FD7C-DDEB-D29B-1259464301CB}"/>
              </a:ext>
            </a:extLst>
          </p:cNvPr>
          <p:cNvSpPr txBox="1"/>
          <p:nvPr/>
        </p:nvSpPr>
        <p:spPr>
          <a:xfrm>
            <a:off x="3204356" y="2736213"/>
            <a:ext cx="1811524" cy="584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IGA of single patch</a:t>
            </a:r>
          </a:p>
          <a:p>
            <a:pPr algn="ctr"/>
            <a:r>
              <a:rPr lang="en-IN" sz="1600" b="1" i="1" dirty="0">
                <a:solidFill>
                  <a:srgbClr val="7030A0"/>
                </a:solidFill>
              </a:rPr>
              <a:t>15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January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E19FEA-8717-8557-9C2C-09F52F6808C1}"/>
              </a:ext>
            </a:extLst>
          </p:cNvPr>
          <p:cNvCxnSpPr>
            <a:cxnSpLocks/>
          </p:cNvCxnSpPr>
          <p:nvPr/>
        </p:nvCxnSpPr>
        <p:spPr>
          <a:xfrm flipH="1">
            <a:off x="4115780" y="3313499"/>
            <a:ext cx="14573" cy="2815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F700F6-68A0-53A8-C7C2-6FAD7B769526}"/>
              </a:ext>
            </a:extLst>
          </p:cNvPr>
          <p:cNvSpPr txBox="1"/>
          <p:nvPr/>
        </p:nvSpPr>
        <p:spPr>
          <a:xfrm>
            <a:off x="5123892" y="3894147"/>
            <a:ext cx="1811524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IGA of single trimmed patch</a:t>
            </a:r>
          </a:p>
          <a:p>
            <a:pPr algn="ctr"/>
            <a:r>
              <a:rPr lang="en-IN" sz="1600" b="1" i="1" dirty="0">
                <a:solidFill>
                  <a:srgbClr val="7030A0"/>
                </a:solidFill>
              </a:rPr>
              <a:t>15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February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4FA4F8-4B92-4C3B-F67A-444FCA84B4E4}"/>
              </a:ext>
            </a:extLst>
          </p:cNvPr>
          <p:cNvCxnSpPr>
            <a:cxnSpLocks/>
          </p:cNvCxnSpPr>
          <p:nvPr/>
        </p:nvCxnSpPr>
        <p:spPr>
          <a:xfrm>
            <a:off x="6037117" y="4721399"/>
            <a:ext cx="0" cy="133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33C92-8681-41C8-DE1A-597621E5B493}"/>
              </a:ext>
            </a:extLst>
          </p:cNvPr>
          <p:cNvSpPr txBox="1"/>
          <p:nvPr/>
        </p:nvSpPr>
        <p:spPr>
          <a:xfrm>
            <a:off x="7284132" y="2780928"/>
            <a:ext cx="1811524" cy="584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IGA of multi-patch </a:t>
            </a:r>
            <a:r>
              <a:rPr lang="en-IN" sz="1600" b="1" i="1" dirty="0">
                <a:solidFill>
                  <a:srgbClr val="7030A0"/>
                </a:solidFill>
              </a:rPr>
              <a:t>15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March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1D69DF-6D7B-AE5F-29B0-9A230A0DC7B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89894" y="3365703"/>
            <a:ext cx="7463" cy="2730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29B26C-7D0C-953B-B266-815531156714}"/>
              </a:ext>
            </a:extLst>
          </p:cNvPr>
          <p:cNvSpPr txBox="1"/>
          <p:nvPr/>
        </p:nvSpPr>
        <p:spPr>
          <a:xfrm>
            <a:off x="9372364" y="3930151"/>
            <a:ext cx="1811524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IGA of multi-trimmed patch</a:t>
            </a:r>
          </a:p>
          <a:p>
            <a:pPr algn="ctr"/>
            <a:r>
              <a:rPr lang="en-IN" sz="1600" b="1" i="1" dirty="0">
                <a:solidFill>
                  <a:srgbClr val="7030A0"/>
                </a:solidFill>
              </a:rPr>
              <a:t>15</a:t>
            </a:r>
            <a:r>
              <a:rPr lang="en-IN" sz="1600" b="1" i="1" baseline="30000" dirty="0">
                <a:solidFill>
                  <a:srgbClr val="7030A0"/>
                </a:solidFill>
              </a:rPr>
              <a:t>th</a:t>
            </a:r>
            <a:r>
              <a:rPr lang="en-IN" sz="1600" b="1" i="1" dirty="0">
                <a:solidFill>
                  <a:srgbClr val="7030A0"/>
                </a:solidFill>
              </a:rPr>
              <a:t> April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DB3FE-985F-3F5E-1DFE-1448D6C8C953}"/>
              </a:ext>
            </a:extLst>
          </p:cNvPr>
          <p:cNvCxnSpPr>
            <a:cxnSpLocks/>
          </p:cNvCxnSpPr>
          <p:nvPr/>
        </p:nvCxnSpPr>
        <p:spPr>
          <a:xfrm>
            <a:off x="10285589" y="4757403"/>
            <a:ext cx="0" cy="133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BBBEC-F13E-2789-F797-8387034D33BB}"/>
              </a:ext>
            </a:extLst>
          </p:cNvPr>
          <p:cNvSpPr txBox="1"/>
          <p:nvPr/>
        </p:nvSpPr>
        <p:spPr>
          <a:xfrm>
            <a:off x="2085337" y="224503"/>
            <a:ext cx="8392554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IN" sz="3600" b="1" dirty="0"/>
              <a:t>Isogeometric Analysis of Thin Metal Sheets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AF251E7-95E3-68C8-E03F-4B2207E2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" y="15788"/>
            <a:ext cx="1380603" cy="7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 descr="Stop">
            <a:extLst>
              <a:ext uri="{FF2B5EF4-FFF2-40B4-BE49-F238E27FC236}">
                <a16:creationId xmlns:a16="http://schemas.microsoft.com/office/drawing/2014/main" id="{601F548E-3571-49D9-5F26-80B3306CF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7448" y="5991805"/>
            <a:ext cx="100780" cy="341699"/>
          </a:xfrm>
          <a:prstGeom prst="rect">
            <a:avLst/>
          </a:prstGeom>
        </p:spPr>
      </p:pic>
      <p:pic>
        <p:nvPicPr>
          <p:cNvPr id="48" name="Graphic 47" descr="Radio microphone">
            <a:extLst>
              <a:ext uri="{FF2B5EF4-FFF2-40B4-BE49-F238E27FC236}">
                <a16:creationId xmlns:a16="http://schemas.microsoft.com/office/drawing/2014/main" id="{47CFC2CE-C310-EBD5-2106-608BFA040A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94384" y="6032140"/>
            <a:ext cx="277180" cy="277180"/>
          </a:xfrm>
          <a:prstGeom prst="rect">
            <a:avLst/>
          </a:prstGeom>
        </p:spPr>
      </p:pic>
      <p:pic>
        <p:nvPicPr>
          <p:cNvPr id="52" name="Graphic 51" descr="Stop">
            <a:extLst>
              <a:ext uri="{FF2B5EF4-FFF2-40B4-BE49-F238E27FC236}">
                <a16:creationId xmlns:a16="http://schemas.microsoft.com/office/drawing/2014/main" id="{CC3A1F24-71C6-1321-F596-C367BC69EF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75620" y="5985284"/>
            <a:ext cx="100780" cy="341699"/>
          </a:xfrm>
          <a:prstGeom prst="rect">
            <a:avLst/>
          </a:prstGeom>
        </p:spPr>
      </p:pic>
      <p:pic>
        <p:nvPicPr>
          <p:cNvPr id="53" name="Graphic 52" descr="Radio microphone">
            <a:extLst>
              <a:ext uri="{FF2B5EF4-FFF2-40B4-BE49-F238E27FC236}">
                <a16:creationId xmlns:a16="http://schemas.microsoft.com/office/drawing/2014/main" id="{CF68835A-2F70-FDA9-8AD3-8937E38829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8367" y="6021288"/>
            <a:ext cx="277180" cy="277180"/>
          </a:xfrm>
          <a:prstGeom prst="rect">
            <a:avLst/>
          </a:prstGeom>
        </p:spPr>
      </p:pic>
      <p:pic>
        <p:nvPicPr>
          <p:cNvPr id="54" name="Graphic 53" descr="Radio microphone">
            <a:extLst>
              <a:ext uri="{FF2B5EF4-FFF2-40B4-BE49-F238E27FC236}">
                <a16:creationId xmlns:a16="http://schemas.microsoft.com/office/drawing/2014/main" id="{EC497B31-9FC1-5B66-5CEC-11506F4F12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2576" y="6021288"/>
            <a:ext cx="277180" cy="277180"/>
          </a:xfrm>
          <a:prstGeom prst="rect">
            <a:avLst/>
          </a:prstGeom>
        </p:spPr>
      </p:pic>
      <p:pic>
        <p:nvPicPr>
          <p:cNvPr id="55" name="Graphic 54" descr="Stop">
            <a:extLst>
              <a:ext uri="{FF2B5EF4-FFF2-40B4-BE49-F238E27FC236}">
                <a16:creationId xmlns:a16="http://schemas.microsoft.com/office/drawing/2014/main" id="{2485D80F-AB3C-FB6D-522D-FC213CCECC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3812" y="5985284"/>
            <a:ext cx="100780" cy="341699"/>
          </a:xfrm>
          <a:prstGeom prst="rect">
            <a:avLst/>
          </a:prstGeom>
        </p:spPr>
      </p:pic>
      <p:pic>
        <p:nvPicPr>
          <p:cNvPr id="56" name="Graphic 55" descr="Radio microphone">
            <a:extLst>
              <a:ext uri="{FF2B5EF4-FFF2-40B4-BE49-F238E27FC236}">
                <a16:creationId xmlns:a16="http://schemas.microsoft.com/office/drawing/2014/main" id="{5E4228F6-E479-F2F8-4185-12C61984A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9836" y="6025619"/>
            <a:ext cx="277180" cy="277180"/>
          </a:xfrm>
          <a:prstGeom prst="rect">
            <a:avLst/>
          </a:prstGeom>
        </p:spPr>
      </p:pic>
      <p:pic>
        <p:nvPicPr>
          <p:cNvPr id="57" name="Graphic 56" descr="Radio microphone">
            <a:extLst>
              <a:ext uri="{FF2B5EF4-FFF2-40B4-BE49-F238E27FC236}">
                <a16:creationId xmlns:a16="http://schemas.microsoft.com/office/drawing/2014/main" id="{E18E91C3-B0D9-1BFA-9440-6ECB47138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39916" y="6025619"/>
            <a:ext cx="277180" cy="277180"/>
          </a:xfrm>
          <a:prstGeom prst="rect">
            <a:avLst/>
          </a:prstGeom>
        </p:spPr>
      </p:pic>
      <p:pic>
        <p:nvPicPr>
          <p:cNvPr id="58" name="Graphic 57" descr="Stop">
            <a:extLst>
              <a:ext uri="{FF2B5EF4-FFF2-40B4-BE49-F238E27FC236}">
                <a16:creationId xmlns:a16="http://schemas.microsoft.com/office/drawing/2014/main" id="{749C1680-9082-406B-9C8B-177406E22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8028" y="5985284"/>
            <a:ext cx="100780" cy="341699"/>
          </a:xfrm>
          <a:prstGeom prst="rect">
            <a:avLst/>
          </a:prstGeom>
        </p:spPr>
      </p:pic>
      <p:pic>
        <p:nvPicPr>
          <p:cNvPr id="59" name="Graphic 58" descr="Radio microphone">
            <a:extLst>
              <a:ext uri="{FF2B5EF4-FFF2-40B4-BE49-F238E27FC236}">
                <a16:creationId xmlns:a16="http://schemas.microsoft.com/office/drawing/2014/main" id="{529F526D-A139-432E-387B-48FC8D2A1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4052" y="6025619"/>
            <a:ext cx="277180" cy="277180"/>
          </a:xfrm>
          <a:prstGeom prst="rect">
            <a:avLst/>
          </a:prstGeom>
        </p:spPr>
      </p:pic>
      <p:pic>
        <p:nvPicPr>
          <p:cNvPr id="60" name="Graphic 59" descr="Radio microphone">
            <a:extLst>
              <a:ext uri="{FF2B5EF4-FFF2-40B4-BE49-F238E27FC236}">
                <a16:creationId xmlns:a16="http://schemas.microsoft.com/office/drawing/2014/main" id="{68CE754A-BBA8-FABE-A139-1E67E10884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2164" y="6032140"/>
            <a:ext cx="277180" cy="277180"/>
          </a:xfrm>
          <a:prstGeom prst="rect">
            <a:avLst/>
          </a:prstGeom>
        </p:spPr>
      </p:pic>
      <p:pic>
        <p:nvPicPr>
          <p:cNvPr id="61" name="Graphic 60" descr="Stop">
            <a:extLst>
              <a:ext uri="{FF2B5EF4-FFF2-40B4-BE49-F238E27FC236}">
                <a16:creationId xmlns:a16="http://schemas.microsoft.com/office/drawing/2014/main" id="{95554434-6AA7-8600-3988-20861EFAE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8268" y="5985284"/>
            <a:ext cx="100780" cy="341699"/>
          </a:xfrm>
          <a:prstGeom prst="rect">
            <a:avLst/>
          </a:prstGeom>
        </p:spPr>
      </p:pic>
      <p:pic>
        <p:nvPicPr>
          <p:cNvPr id="62" name="Graphic 61" descr="Radio microphone">
            <a:extLst>
              <a:ext uri="{FF2B5EF4-FFF2-40B4-BE49-F238E27FC236}">
                <a16:creationId xmlns:a16="http://schemas.microsoft.com/office/drawing/2014/main" id="{265D4435-B79D-95CC-FF77-8A5A93CE42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3156" y="6025619"/>
            <a:ext cx="277180" cy="277180"/>
          </a:xfrm>
          <a:prstGeom prst="rect">
            <a:avLst/>
          </a:prstGeom>
        </p:spPr>
      </p:pic>
      <p:pic>
        <p:nvPicPr>
          <p:cNvPr id="63" name="Graphic 62" descr="Radio microphone">
            <a:extLst>
              <a:ext uri="{FF2B5EF4-FFF2-40B4-BE49-F238E27FC236}">
                <a16:creationId xmlns:a16="http://schemas.microsoft.com/office/drawing/2014/main" id="{060287C3-BCEA-26F2-EBBC-C375E73325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96400" y="6025619"/>
            <a:ext cx="277180" cy="277180"/>
          </a:xfrm>
          <a:prstGeom prst="rect">
            <a:avLst/>
          </a:prstGeom>
        </p:spPr>
      </p:pic>
      <p:pic>
        <p:nvPicPr>
          <p:cNvPr id="1024" name="Graphic 1023" descr="Stop">
            <a:extLst>
              <a:ext uri="{FF2B5EF4-FFF2-40B4-BE49-F238E27FC236}">
                <a16:creationId xmlns:a16="http://schemas.microsoft.com/office/drawing/2014/main" id="{CCB9C1CA-5D4D-1040-FE50-7D83669F1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2504" y="5985284"/>
            <a:ext cx="100780" cy="341699"/>
          </a:xfrm>
          <a:prstGeom prst="rect">
            <a:avLst/>
          </a:prstGeom>
        </p:spPr>
      </p:pic>
      <p:pic>
        <p:nvPicPr>
          <p:cNvPr id="1025" name="Graphic 1024" descr="Radio microphone">
            <a:extLst>
              <a:ext uri="{FF2B5EF4-FFF2-40B4-BE49-F238E27FC236}">
                <a16:creationId xmlns:a16="http://schemas.microsoft.com/office/drawing/2014/main" id="{A80254DE-C2CA-653E-FC84-2FDA84CF6D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59380" y="6025619"/>
            <a:ext cx="277180" cy="277180"/>
          </a:xfrm>
          <a:prstGeom prst="rect">
            <a:avLst/>
          </a:prstGeom>
        </p:spPr>
      </p:pic>
      <p:pic>
        <p:nvPicPr>
          <p:cNvPr id="1027" name="Graphic 1026" descr="Radio microphone">
            <a:extLst>
              <a:ext uri="{FF2B5EF4-FFF2-40B4-BE49-F238E27FC236}">
                <a16:creationId xmlns:a16="http://schemas.microsoft.com/office/drawing/2014/main" id="{A5FB8490-2261-26F2-7045-6019BF012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07452" y="6025619"/>
            <a:ext cx="277180" cy="277180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322534EC-6A4B-CD92-2BDD-16205DC0EC00}"/>
              </a:ext>
            </a:extLst>
          </p:cNvPr>
          <p:cNvSpPr txBox="1"/>
          <p:nvPr/>
        </p:nvSpPr>
        <p:spPr>
          <a:xfrm rot="16200000">
            <a:off x="-328363" y="5025919"/>
            <a:ext cx="165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</a:rPr>
              <a:t>Biweekly reviews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3D27E7B-36A4-C5DB-0A48-0DFE6EFEA46A}"/>
              </a:ext>
            </a:extLst>
          </p:cNvPr>
          <p:cNvSpPr txBox="1"/>
          <p:nvPr/>
        </p:nvSpPr>
        <p:spPr>
          <a:xfrm rot="16200000">
            <a:off x="418022" y="5045316"/>
            <a:ext cx="1613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</a:rPr>
              <a:t>Monthly reviews</a:t>
            </a:r>
          </a:p>
        </p:txBody>
      </p:sp>
      <p:pic>
        <p:nvPicPr>
          <p:cNvPr id="1044" name="Picture 20" descr="TWT Marketing Sticker for iOS &amp; Android | GIPHY">
            <a:extLst>
              <a:ext uri="{FF2B5EF4-FFF2-40B4-BE49-F238E27FC236}">
                <a16:creationId xmlns:a16="http://schemas.microsoft.com/office/drawing/2014/main" id="{E4C3E4FC-38DB-3778-FED5-9EFBC292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66" y="-594926"/>
            <a:ext cx="3486976" cy="348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Radio microphone">
            <a:extLst>
              <a:ext uri="{FF2B5EF4-FFF2-40B4-BE49-F238E27FC236}">
                <a16:creationId xmlns:a16="http://schemas.microsoft.com/office/drawing/2014/main" id="{56FA14C1-D128-2A97-0BD0-10BB8CF3B1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6212" y="6032140"/>
            <a:ext cx="277180" cy="277180"/>
          </a:xfrm>
          <a:prstGeom prst="rect">
            <a:avLst/>
          </a:prstGeom>
        </p:spPr>
      </p:pic>
      <p:pic>
        <p:nvPicPr>
          <p:cNvPr id="1043" name="Graphic 1042" descr="Stop">
            <a:extLst>
              <a:ext uri="{FF2B5EF4-FFF2-40B4-BE49-F238E27FC236}">
                <a16:creationId xmlns:a16="http://schemas.microsoft.com/office/drawing/2014/main" id="{8F391E88-7AE0-7109-1C6D-135ADC8ED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9848" y="6543685"/>
            <a:ext cx="100780" cy="341699"/>
          </a:xfrm>
          <a:prstGeom prst="rect">
            <a:avLst/>
          </a:prstGeom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4D56E407-6676-45AF-0C35-EA1C16A904AB}"/>
              </a:ext>
            </a:extLst>
          </p:cNvPr>
          <p:cNvCxnSpPr>
            <a:cxnSpLocks/>
          </p:cNvCxnSpPr>
          <p:nvPr/>
        </p:nvCxnSpPr>
        <p:spPr>
          <a:xfrm>
            <a:off x="335778" y="6714534"/>
            <a:ext cx="9724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2214393-CC04-C613-44A7-B81B189AD8BA}"/>
              </a:ext>
            </a:extLst>
          </p:cNvPr>
          <p:cNvSpPr txBox="1"/>
          <p:nvPr/>
        </p:nvSpPr>
        <p:spPr>
          <a:xfrm>
            <a:off x="551800" y="6465336"/>
            <a:ext cx="65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00B050"/>
                </a:solidFill>
              </a:rPr>
              <a:t>So far…</a:t>
            </a:r>
          </a:p>
        </p:txBody>
      </p:sp>
    </p:spTree>
    <p:extLst>
      <p:ext uri="{BB962C8B-B14F-4D97-AF65-F5344CB8AC3E}">
        <p14:creationId xmlns:p14="http://schemas.microsoft.com/office/powerpoint/2010/main" val="215942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CDC768-D680-3ED3-9731-F1B8A725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2FC4B-155B-8C19-3F95-495D4F50BF12}"/>
              </a:ext>
            </a:extLst>
          </p:cNvPr>
          <p:cNvSpPr txBox="1"/>
          <p:nvPr/>
        </p:nvSpPr>
        <p:spPr>
          <a:xfrm>
            <a:off x="2387588" y="3090446"/>
            <a:ext cx="91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FLORIAN</a:t>
            </a:r>
            <a:endParaRPr lang="en-IN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1E335-82F4-68F8-A572-E3D299495EF3}"/>
              </a:ext>
            </a:extLst>
          </p:cNvPr>
          <p:cNvSpPr txBox="1"/>
          <p:nvPr/>
        </p:nvSpPr>
        <p:spPr>
          <a:xfrm>
            <a:off x="3719736" y="316007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BERNHARD</a:t>
            </a:r>
            <a:endParaRPr lang="en-IN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88A25-761E-25B6-8EA8-9955AA123FD8}"/>
              </a:ext>
            </a:extLst>
          </p:cNvPr>
          <p:cNvSpPr txBox="1"/>
          <p:nvPr/>
        </p:nvSpPr>
        <p:spPr>
          <a:xfrm>
            <a:off x="6528048" y="3681028"/>
            <a:ext cx="91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DIANNA</a:t>
            </a:r>
            <a:endParaRPr lang="en-IN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560B7-E1B3-3E5D-3F88-271E08E608E1}"/>
              </a:ext>
            </a:extLst>
          </p:cNvPr>
          <p:cNvSpPr txBox="1"/>
          <p:nvPr/>
        </p:nvSpPr>
        <p:spPr>
          <a:xfrm>
            <a:off x="7470540" y="3609020"/>
            <a:ext cx="82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STEFAN</a:t>
            </a:r>
            <a:endParaRPr lang="en-IN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28FAC-6F38-71DE-DB43-8AF557A0F618}"/>
              </a:ext>
            </a:extLst>
          </p:cNvPr>
          <p:cNvSpPr txBox="1"/>
          <p:nvPr/>
        </p:nvSpPr>
        <p:spPr>
          <a:xfrm>
            <a:off x="8364252" y="4365104"/>
            <a:ext cx="93610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STANKA</a:t>
            </a:r>
          </a:p>
          <a:p>
            <a:endParaRPr lang="en-IN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994EA-28E4-6E23-7183-41118EC47853}"/>
              </a:ext>
            </a:extLst>
          </p:cNvPr>
          <p:cNvSpPr txBox="1"/>
          <p:nvPr/>
        </p:nvSpPr>
        <p:spPr>
          <a:xfrm>
            <a:off x="5109701" y="3778297"/>
            <a:ext cx="115212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STEPHAN</a:t>
            </a:r>
          </a:p>
          <a:p>
            <a:endParaRPr lang="en-IN" sz="10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92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Saleem</dc:creator>
  <cp:lastModifiedBy>Owais Saleem</cp:lastModifiedBy>
  <cp:revision>21</cp:revision>
  <dcterms:created xsi:type="dcterms:W3CDTF">2023-11-27T13:33:23Z</dcterms:created>
  <dcterms:modified xsi:type="dcterms:W3CDTF">2023-12-10T08:49:24Z</dcterms:modified>
</cp:coreProperties>
</file>