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EEAD-D42C-199C-12D3-2D3A871AE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7810F-32F8-C72A-BF92-9395F4726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761A-833E-28B4-0E02-A95F0045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C2B1-1B4B-6DF6-66B0-63DDCD2A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E256-E1E7-9D8F-2420-BB6BF94F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8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26F5-4E9B-B192-86D3-1CEE8CB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97F54-B884-BD5F-790E-FB88FD41E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6B8-F622-3ED8-AC3C-6CFEF402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D84E-C365-D982-5FD4-3719912F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EA35-44E8-5E32-C2EA-275B4CE2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A17AE-4AAA-C2DE-9843-B89CF82B8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77689-B42E-184F-72FF-7A4BE571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B24F-82A1-CB03-D5C8-A04BC7F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8C71-9D82-A4B7-831C-AA60FABD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1452-3889-C2E0-9E4C-682B1834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6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D71D-FB6B-0E7F-6316-88DAB51B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B575-26F6-B581-DCBE-882806E5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D3EE-8EAC-E934-F75A-12D1231C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FDE5-5D15-AD50-4682-5F97F15A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8668-562A-17B3-DDB8-EBB5DA8E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9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69BC-F6EF-97C9-D8DD-D0908BE0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7C96-5EE2-C894-85E4-463AF4AD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A40F-2603-39C3-1B7A-C9515EB2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740E-6A52-0DD6-ABBA-4CC7DF7E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FB5F-5EDE-494F-6B94-20AAA94C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6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89EC-9E0C-856D-31C7-9EF45AA0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7936-4FC4-B8A5-57FB-061F6F9C7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E331-9C6A-B43D-DB56-F9882187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4037-5FAE-3145-F605-315849B0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F2E9A-7640-76BF-EFC7-6BBA8E9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DFE9-F31B-C910-CC6F-3A42B9E0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0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9A7-26A3-B322-1008-B0AF882A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D779-13CE-5EC2-FDD4-97F6F995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BE646-A8E3-93FD-3209-D0922517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D1011-20CF-2376-8877-517BC26B1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C31F1-F29B-2E91-9DFC-6CD31BD0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1E42E-6DAB-E0E3-B988-F87B454E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248A3-3A00-DDCD-1950-B2936115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D9B4-7D47-E1C1-4790-07925122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2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DE45-855E-98B8-1F54-F02E40FB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8052B-CF9E-AD5B-41A4-EEB33EA0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775DD-BBE1-5D80-E655-C26C02B7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D5ACB-8BE1-9FB0-E9AE-175E4884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0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E80E1-EBA8-D64C-0D2D-DEC4E3AA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3E73E-28A4-5321-E9AF-2F7D1311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9F487-2286-797C-5F51-70B7BE64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34AA-1F95-1EF4-CB32-BC57CA42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0FA3-75F4-7E92-4ED2-84D356CC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086DB-0C80-3734-7BC3-736E536C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6C399-7F63-4FA1-295A-9F874F2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30E7-E0C9-EC14-4D5F-68412BCE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BB267-641E-303B-DC3C-8F5C2BC1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72F7-5931-FFEA-A385-8D6388B1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B0B22-2585-F3AC-5F8C-01CB96C80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F69B-CA15-1B06-90B8-F3E403D9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AEB32-FE2F-D9AD-3827-9852829C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35FA6-9200-CC62-F6AC-15184B2E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7F40-AE0E-2A16-C01B-A10659A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9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37534-C1D2-64E6-58EC-9A165C7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B6ED-6392-4A45-1FBB-05B74BD1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ED6D-D384-C6C2-7637-D7405262C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D113-300F-47D1-A332-4F7B268E912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D2B4-8FA3-6BEE-0FA7-25E5CC77F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F1E2-39A6-36E7-FF1D-A5AE4A7D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488B-BE21-4654-94A3-AA9B5A97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6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kansasgopwing.blogspot.com/2020/07/edward-said-prophet-of-political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FE115-C644-BC8F-2FD7-F8C275EF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00837"/>
              </p:ext>
            </p:extLst>
          </p:nvPr>
        </p:nvGraphicFramePr>
        <p:xfrm>
          <a:off x="1" y="0"/>
          <a:ext cx="12191999" cy="680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96">
                  <a:extLst>
                    <a:ext uri="{9D8B030D-6E8A-4147-A177-3AD203B41FA5}">
                      <a16:colId xmlns:a16="http://schemas.microsoft.com/office/drawing/2014/main" val="856323427"/>
                    </a:ext>
                  </a:extLst>
                </a:gridCol>
                <a:gridCol w="1593256">
                  <a:extLst>
                    <a:ext uri="{9D8B030D-6E8A-4147-A177-3AD203B41FA5}">
                      <a16:colId xmlns:a16="http://schemas.microsoft.com/office/drawing/2014/main" val="2080676060"/>
                    </a:ext>
                  </a:extLst>
                </a:gridCol>
                <a:gridCol w="1819758">
                  <a:extLst>
                    <a:ext uri="{9D8B030D-6E8A-4147-A177-3AD203B41FA5}">
                      <a16:colId xmlns:a16="http://schemas.microsoft.com/office/drawing/2014/main" val="1152204205"/>
                    </a:ext>
                  </a:extLst>
                </a:gridCol>
                <a:gridCol w="1437589">
                  <a:extLst>
                    <a:ext uri="{9D8B030D-6E8A-4147-A177-3AD203B41FA5}">
                      <a16:colId xmlns:a16="http://schemas.microsoft.com/office/drawing/2014/main" val="1976590428"/>
                    </a:ext>
                  </a:extLst>
                </a:gridCol>
                <a:gridCol w="2395015">
                  <a:extLst>
                    <a:ext uri="{9D8B030D-6E8A-4147-A177-3AD203B41FA5}">
                      <a16:colId xmlns:a16="http://schemas.microsoft.com/office/drawing/2014/main" val="1630633991"/>
                    </a:ext>
                  </a:extLst>
                </a:gridCol>
                <a:gridCol w="1046970">
                  <a:extLst>
                    <a:ext uri="{9D8B030D-6E8A-4147-A177-3AD203B41FA5}">
                      <a16:colId xmlns:a16="http://schemas.microsoft.com/office/drawing/2014/main" val="1229165424"/>
                    </a:ext>
                  </a:extLst>
                </a:gridCol>
                <a:gridCol w="1289244">
                  <a:extLst>
                    <a:ext uri="{9D8B030D-6E8A-4147-A177-3AD203B41FA5}">
                      <a16:colId xmlns:a16="http://schemas.microsoft.com/office/drawing/2014/main" val="1364369457"/>
                    </a:ext>
                  </a:extLst>
                </a:gridCol>
                <a:gridCol w="1369671">
                  <a:extLst>
                    <a:ext uri="{9D8B030D-6E8A-4147-A177-3AD203B41FA5}">
                      <a16:colId xmlns:a16="http://schemas.microsoft.com/office/drawing/2014/main" val="2127155593"/>
                    </a:ext>
                  </a:extLst>
                </a:gridCol>
              </a:tblGrid>
              <a:tr h="40373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TIME/DAY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SUNDAY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16789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06:00 – 08:00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Salah + 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Ready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38838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08:00 – 10:00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App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r>
                        <a:rPr lang="en-IN" b="1" dirty="0"/>
                        <a:t>JOB </a:t>
                      </a:r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r>
                        <a:rPr lang="en-IN" b="1" dirty="0"/>
                        <a:t>DEUTSCH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r>
                        <a:rPr lang="en-IN" b="1" dirty="0"/>
                        <a:t>JOB </a:t>
                      </a:r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endParaRPr lang="en-IN" b="1" dirty="0"/>
                    </a:p>
                    <a:p>
                      <a:pPr algn="ctr"/>
                      <a:r>
                        <a:rPr lang="en-IN" b="1" dirty="0"/>
                        <a:t>AFEM LAB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b="1" dirty="0"/>
                        <a:t>AFEM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PhD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App Work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Ice Skating/</a:t>
                      </a:r>
                    </a:p>
                    <a:p>
                      <a:pPr algn="ctr"/>
                      <a:r>
                        <a:rPr lang="en-IN" dirty="0"/>
                        <a:t>OLK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93091"/>
                  </a:ext>
                </a:extLst>
              </a:tr>
              <a:tr h="8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10:00 – 13:00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Code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App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87352"/>
                  </a:ext>
                </a:extLst>
              </a:tr>
              <a:tr h="1091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13:00 – 15:00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Salah+ Lunch+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Salah+ Lunch+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Salah+ Lunch+ Family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Salah+ Lunch+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Salah+ Lunch+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081865"/>
                  </a:ext>
                </a:extLst>
              </a:tr>
              <a:tr h="8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/>
                        <a:t>15:00 – 19:00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Literature + Document +  Salah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/>
                        <a:t>App Integration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Research in IGA MATLAB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/>
                        <a:t>Write Thesis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German 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68494"/>
                  </a:ext>
                </a:extLst>
              </a:tr>
              <a:tr h="83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19:00 – 20:30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Salah + Dinner/ Cooking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Salah + Dinner/ Cooking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Salah + Dinner/ Cooking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Salah + Dinner/ Cooking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Salah + Dinner/ Cooking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Salah + Dinner/ Cooking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Salah + Dinner/ Cooking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60789"/>
                  </a:ext>
                </a:extLst>
              </a:tr>
              <a:tr h="1091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21:00 – 23:00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Salah + Ta’leem+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Salah + Ta’leem + Laundry/ Cleaning 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Ta’leem + Movie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Ta’leem +</a:t>
                      </a:r>
                      <a:br>
                        <a:rPr lang="en-IN" dirty="0"/>
                      </a:br>
                      <a:r>
                        <a:rPr lang="en-IN" b="1" dirty="0"/>
                        <a:t>Write 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Salah + Ta’leem + Book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Salah + Ta’leem +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Salah + Ta’leem +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4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2091E-ED73-38D7-595A-880517E13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141620" y="0"/>
            <a:ext cx="5383816" cy="59511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B15A78-55C6-A51A-F32E-5C51732ABF13}"/>
              </a:ext>
            </a:extLst>
          </p:cNvPr>
          <p:cNvSpPr txBox="1"/>
          <p:nvPr/>
        </p:nvSpPr>
        <p:spPr>
          <a:xfrm>
            <a:off x="3448916" y="5951144"/>
            <a:ext cx="476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Dr. Edward Said </a:t>
            </a:r>
            <a:r>
              <a:rPr lang="en-IN" dirty="0"/>
              <a:t>on Lebanese-Palestine Border throwing stone at Israeli Occupiers</a:t>
            </a:r>
          </a:p>
        </p:txBody>
      </p:sp>
    </p:spTree>
    <p:extLst>
      <p:ext uri="{BB962C8B-B14F-4D97-AF65-F5344CB8AC3E}">
        <p14:creationId xmlns:p14="http://schemas.microsoft.com/office/powerpoint/2010/main" val="3871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ew: A New Biography Recreates the Lost Worlds of Edward Said | The New  Republic">
            <a:extLst>
              <a:ext uri="{FF2B5EF4-FFF2-40B4-BE49-F238E27FC236}">
                <a16:creationId xmlns:a16="http://schemas.microsoft.com/office/drawing/2014/main" id="{1F74D895-F20E-8091-873F-EF3E4A5C5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3" r="10420" b="14094"/>
          <a:stretch/>
        </p:blipFill>
        <p:spPr bwMode="auto">
          <a:xfrm>
            <a:off x="7425580" y="634333"/>
            <a:ext cx="3314140" cy="42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14A7E0-117F-56DB-0626-966CFE3FC4C2}"/>
              </a:ext>
            </a:extLst>
          </p:cNvPr>
          <p:cNvSpPr/>
          <p:nvPr/>
        </p:nvSpPr>
        <p:spPr>
          <a:xfrm>
            <a:off x="-25844" y="474345"/>
            <a:ext cx="7451424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oogle Sans"/>
              </a:rPr>
              <a:t>Since the time of Homer every European, in what he could say about the Orient, was a racist, an imperialist, and almost totally ethnocentric.</a:t>
            </a:r>
            <a:endParaRPr lang="en-I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4AB7D-7191-D412-57C4-1B2D29B76545}"/>
              </a:ext>
            </a:extLst>
          </p:cNvPr>
          <p:cNvSpPr txBox="1"/>
          <p:nvPr/>
        </p:nvSpPr>
        <p:spPr>
          <a:xfrm>
            <a:off x="8713694" y="5387788"/>
            <a:ext cx="13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Edward Said</a:t>
            </a:r>
          </a:p>
        </p:txBody>
      </p:sp>
    </p:spTree>
    <p:extLst>
      <p:ext uri="{BB962C8B-B14F-4D97-AF65-F5344CB8AC3E}">
        <p14:creationId xmlns:p14="http://schemas.microsoft.com/office/powerpoint/2010/main" val="148284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BEE6-0D4F-2E60-73BB-5E98D9F7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B788-34A0-92CD-880C-50DC8D1D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ransnational Institute on X: &quot;Our co-founder and first director Eqbal Ahmad  passed away on this day 24 years ago. Ahmad was a Pakistani political  scientist, writer and academic known for his anti-war">
            <a:extLst>
              <a:ext uri="{FF2B5EF4-FFF2-40B4-BE49-F238E27FC236}">
                <a16:creationId xmlns:a16="http://schemas.microsoft.com/office/drawing/2014/main" id="{E0D2C29C-0BD7-9D46-DB9D-E8E3B632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1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am Chomsky quote: There's a good reason why nobody studies history, it  just...">
            <a:extLst>
              <a:ext uri="{FF2B5EF4-FFF2-40B4-BE49-F238E27FC236}">
                <a16:creationId xmlns:a16="http://schemas.microsoft.com/office/drawing/2014/main" id="{579524B5-5306-0EE5-CB49-8E40D41A9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0"/>
          <a:stretch/>
        </p:blipFill>
        <p:spPr bwMode="auto">
          <a:xfrm>
            <a:off x="381000" y="381000"/>
            <a:ext cx="11430000" cy="54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5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F87C-86F3-7FBE-A207-A89BF8EE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1652-0BF7-8A5B-AD2F-48B5221D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Dare To Invent The Future | Laidlaw Scholars Network">
            <a:extLst>
              <a:ext uri="{FF2B5EF4-FFF2-40B4-BE49-F238E27FC236}">
                <a16:creationId xmlns:a16="http://schemas.microsoft.com/office/drawing/2014/main" id="{BB2E01E7-6321-26F2-6042-9D3336E40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5324" r="2889" b="5324"/>
          <a:stretch/>
        </p:blipFill>
        <p:spPr bwMode="auto">
          <a:xfrm>
            <a:off x="694764" y="49213"/>
            <a:ext cx="10802471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2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omas-Sankara-Women-Liberation by Comred on DeviantArt">
            <a:extLst>
              <a:ext uri="{FF2B5EF4-FFF2-40B4-BE49-F238E27FC236}">
                <a16:creationId xmlns:a16="http://schemas.microsoft.com/office/drawing/2014/main" id="{BE9D1BEC-2493-16FF-AF77-440E8099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019175"/>
            <a:ext cx="96393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1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f wars can be started by lies, they can be stopped by truth. - Julian  Assange quotes">
            <a:extLst>
              <a:ext uri="{FF2B5EF4-FFF2-40B4-BE49-F238E27FC236}">
                <a16:creationId xmlns:a16="http://schemas.microsoft.com/office/drawing/2014/main" id="{B446EB42-A804-6DD4-03D0-8C83D84F3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8992" b="12128"/>
          <a:stretch/>
        </p:blipFill>
        <p:spPr bwMode="auto">
          <a:xfrm>
            <a:off x="221183" y="546848"/>
            <a:ext cx="11749633" cy="539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231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 Saleem</dc:creator>
  <cp:lastModifiedBy>Owais Saleem</cp:lastModifiedBy>
  <cp:revision>39</cp:revision>
  <dcterms:created xsi:type="dcterms:W3CDTF">2023-11-24T13:33:00Z</dcterms:created>
  <dcterms:modified xsi:type="dcterms:W3CDTF">2023-12-22T15:25:03Z</dcterms:modified>
</cp:coreProperties>
</file>