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0D86-F873-4F03-9C20-0041A81DDD3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BB21-CF6C-4DDA-931F-2CB4976A4DE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85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0D86-F873-4F03-9C20-0041A81DDD3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BB21-CF6C-4DDA-931F-2CB4976A4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2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0D86-F873-4F03-9C20-0041A81DDD3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BB21-CF6C-4DDA-931F-2CB4976A4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06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0D86-F873-4F03-9C20-0041A81DDD3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BB21-CF6C-4DDA-931F-2CB4976A4DE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6692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0D86-F873-4F03-9C20-0041A81DDD3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BB21-CF6C-4DDA-931F-2CB4976A4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88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0D86-F873-4F03-9C20-0041A81DDD3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BB21-CF6C-4DDA-931F-2CB4976A4DE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3597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0D86-F873-4F03-9C20-0041A81DDD3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BB21-CF6C-4DDA-931F-2CB4976A4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48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0D86-F873-4F03-9C20-0041A81DDD3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BB21-CF6C-4DDA-931F-2CB4976A4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3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0D86-F873-4F03-9C20-0041A81DDD3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BB21-CF6C-4DDA-931F-2CB4976A4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6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0D86-F873-4F03-9C20-0041A81DDD3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BB21-CF6C-4DDA-931F-2CB4976A4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9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0D86-F873-4F03-9C20-0041A81DDD3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BB21-CF6C-4DDA-931F-2CB4976A4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8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0D86-F873-4F03-9C20-0041A81DDD3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BB21-CF6C-4DDA-931F-2CB4976A4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3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0D86-F873-4F03-9C20-0041A81DDD3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BB21-CF6C-4DDA-931F-2CB4976A4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8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0D86-F873-4F03-9C20-0041A81DDD3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BB21-CF6C-4DDA-931F-2CB4976A4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2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0D86-F873-4F03-9C20-0041A81DDD3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BB21-CF6C-4DDA-931F-2CB4976A4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0D86-F873-4F03-9C20-0041A81DDD3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BB21-CF6C-4DDA-931F-2CB4976A4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5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0D86-F873-4F03-9C20-0041A81DDD3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BB21-CF6C-4DDA-931F-2CB4976A4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5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3110D86-F873-4F03-9C20-0041A81DDD3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C48BB21-CF6C-4DDA-931F-2CB4976A4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83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BF3D-253E-4143-A51B-D32C2DF3B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0" y="448461"/>
            <a:ext cx="8001000" cy="1236678"/>
          </a:xfrm>
        </p:spPr>
        <p:txBody>
          <a:bodyPr>
            <a:normAutofit/>
          </a:bodyPr>
          <a:lstStyle/>
          <a:p>
            <a:pPr algn="ctr"/>
            <a:r>
              <a:rPr lang="en-US" sz="5000" b="1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 Poem</a:t>
            </a:r>
          </a:p>
        </p:txBody>
      </p:sp>
    </p:spTree>
    <p:extLst>
      <p:ext uri="{BB962C8B-B14F-4D97-AF65-F5344CB8AC3E}">
        <p14:creationId xmlns:p14="http://schemas.microsoft.com/office/powerpoint/2010/main" val="391094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E7A2-C571-4F80-AE9B-037E2434C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25" y="569673"/>
            <a:ext cx="8534400" cy="1507067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"A little madness in the Spring</a:t>
            </a:r>
            <a:br>
              <a:rPr lang="en-US" b="1" dirty="0">
                <a:solidFill>
                  <a:srgbClr val="00206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</a:br>
            <a:r>
              <a:rPr lang="en-US" b="1" dirty="0">
                <a:solidFill>
                  <a:srgbClr val="00206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Is wholesome even for the King."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44B83-FEEC-4E6B-AFE7-8F3A8EB0D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825" y="2076740"/>
            <a:ext cx="8534400" cy="67702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-Emily Dickenson</a:t>
            </a:r>
          </a:p>
        </p:txBody>
      </p:sp>
    </p:spTree>
    <p:extLst>
      <p:ext uri="{BB962C8B-B14F-4D97-AF65-F5344CB8AC3E}">
        <p14:creationId xmlns:p14="http://schemas.microsoft.com/office/powerpoint/2010/main" val="370129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AC83-1771-41CD-B1A8-84CBE325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58" y="603386"/>
            <a:ext cx="8534400" cy="1507067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Spring is nature's way of saying, "Let's party!"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63883-F14C-4EC6-946E-97B7847AC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658" y="2110453"/>
            <a:ext cx="8534400" cy="63445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-Robin Williams</a:t>
            </a:r>
          </a:p>
        </p:txBody>
      </p:sp>
    </p:spTree>
    <p:extLst>
      <p:ext uri="{BB962C8B-B14F-4D97-AF65-F5344CB8AC3E}">
        <p14:creationId xmlns:p14="http://schemas.microsoft.com/office/powerpoint/2010/main" val="195638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31AC7-8549-4F98-832F-1D4FABB57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163" y="1051865"/>
            <a:ext cx="7423303" cy="4754267"/>
          </a:xfrm>
          <a:solidFill>
            <a:schemeClr val="bg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algn="r">
              <a:buClr>
                <a:schemeClr val="bg1"/>
              </a:buClr>
              <a:buFont typeface="Wingdings" panose="05000000000000000000" pitchFamily="2" charset="2"/>
              <a:buChar char=""/>
            </a:pPr>
            <a:r>
              <a:rPr lang="en-US" sz="2800" dirty="0"/>
              <a:t>Crocus</a:t>
            </a:r>
          </a:p>
          <a:p>
            <a:pPr algn="r">
              <a:buClr>
                <a:schemeClr val="bg1"/>
              </a:buClr>
              <a:buFont typeface="Wingdings" panose="05000000000000000000" pitchFamily="2" charset="2"/>
              <a:buChar char=""/>
            </a:pPr>
            <a:r>
              <a:rPr lang="en-US" sz="2800" dirty="0"/>
              <a:t>Tulips</a:t>
            </a:r>
          </a:p>
          <a:p>
            <a:pPr algn="r">
              <a:buClr>
                <a:schemeClr val="bg1"/>
              </a:buClr>
              <a:buFont typeface="Wingdings" panose="05000000000000000000" pitchFamily="2" charset="2"/>
              <a:buChar char=""/>
            </a:pPr>
            <a:r>
              <a:rPr lang="en-US" sz="2800" dirty="0"/>
              <a:t>Daffodils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161A9D-0704-449A-BD79-F9D3C5048C1D}"/>
              </a:ext>
            </a:extLst>
          </p:cNvPr>
          <p:cNvSpPr txBox="1">
            <a:spLocks/>
          </p:cNvSpPr>
          <p:nvPr/>
        </p:nvSpPr>
        <p:spPr>
          <a:xfrm>
            <a:off x="1345988" y="324025"/>
            <a:ext cx="1472713" cy="6209949"/>
          </a:xfrm>
          <a:prstGeom prst="rect">
            <a:avLst/>
          </a:prstGeom>
          <a:effectLst/>
        </p:spPr>
        <p:txBody>
          <a:bodyPr vert="vert270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solidFill>
                  <a:srgbClr val="00206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Spring is nature's way of saying, "Let's party!"</a:t>
            </a:r>
            <a:endParaRPr lang="en-US" b="1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254070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</TotalTime>
  <Words>48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Adobe Fan Heiti Std B</vt:lpstr>
      <vt:lpstr>Adobe Fangsong Std R</vt:lpstr>
      <vt:lpstr>Century Gothic</vt:lpstr>
      <vt:lpstr>Wingdings</vt:lpstr>
      <vt:lpstr>Wingdings 3</vt:lpstr>
      <vt:lpstr>Slice</vt:lpstr>
      <vt:lpstr>A Poem</vt:lpstr>
      <vt:lpstr>"A little madness in the Spring Is wholesome even for the King."</vt:lpstr>
      <vt:lpstr>Spring is nature's way of saying, "Let's party!"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Road not taken, by Robert Frost</dc:title>
  <dc:creator>student</dc:creator>
  <cp:lastModifiedBy>student</cp:lastModifiedBy>
  <cp:revision>4</cp:revision>
  <dcterms:created xsi:type="dcterms:W3CDTF">2021-12-04T00:05:02Z</dcterms:created>
  <dcterms:modified xsi:type="dcterms:W3CDTF">2021-12-04T00:47:42Z</dcterms:modified>
</cp:coreProperties>
</file>