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04D73-57FF-4871-8332-F2B95F097ADF}" type="doc">
      <dgm:prSet loTypeId="urn:microsoft.com/office/officeart/2005/8/layout/cycle2" loCatId="cycle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2FD483-49B8-462A-BA93-A7D52688FA1A}">
      <dgm:prSet/>
      <dgm:spPr/>
      <dgm:t>
        <a:bodyPr/>
        <a:lstStyle/>
        <a:p>
          <a:r>
            <a:rPr lang="en-US" dirty="0"/>
            <a:t>I wish to graduate university within the four year period.</a:t>
          </a:r>
        </a:p>
      </dgm:t>
    </dgm:pt>
    <dgm:pt modelId="{18EE6C24-ADAC-4835-9AA0-09D77A53F518}" type="parTrans" cxnId="{0EF1F1A4-6F2B-43B7-A48D-A9F705B7B8E7}">
      <dgm:prSet/>
      <dgm:spPr/>
      <dgm:t>
        <a:bodyPr/>
        <a:lstStyle/>
        <a:p>
          <a:endParaRPr lang="en-US"/>
        </a:p>
      </dgm:t>
    </dgm:pt>
    <dgm:pt modelId="{79C05468-0DD2-423E-A341-ACA2555DE64E}" type="sibTrans" cxnId="{0EF1F1A4-6F2B-43B7-A48D-A9F705B7B8E7}">
      <dgm:prSet/>
      <dgm:spPr/>
      <dgm:t>
        <a:bodyPr/>
        <a:lstStyle/>
        <a:p>
          <a:endParaRPr lang="en-US"/>
        </a:p>
      </dgm:t>
    </dgm:pt>
    <dgm:pt modelId="{B60DA87F-D34F-4ABD-89FB-EEDD74F742D1}">
      <dgm:prSet/>
      <dgm:spPr/>
      <dgm:t>
        <a:bodyPr/>
        <a:lstStyle/>
        <a:p>
          <a:r>
            <a:rPr lang="en-US"/>
            <a:t>I want to be punctual in daily prayers.</a:t>
          </a:r>
        </a:p>
      </dgm:t>
    </dgm:pt>
    <dgm:pt modelId="{8472F0CB-2603-45FF-8389-207C5874F0D8}" type="parTrans" cxnId="{14DC4D49-F11E-425C-BF89-267FC694B6F7}">
      <dgm:prSet/>
      <dgm:spPr/>
      <dgm:t>
        <a:bodyPr/>
        <a:lstStyle/>
        <a:p>
          <a:endParaRPr lang="en-US"/>
        </a:p>
      </dgm:t>
    </dgm:pt>
    <dgm:pt modelId="{4C041E33-1BDB-47D7-A90E-7838E95D20B9}" type="sibTrans" cxnId="{14DC4D49-F11E-425C-BF89-267FC694B6F7}">
      <dgm:prSet/>
      <dgm:spPr/>
      <dgm:t>
        <a:bodyPr/>
        <a:lstStyle/>
        <a:p>
          <a:endParaRPr lang="en-US"/>
        </a:p>
      </dgm:t>
    </dgm:pt>
    <dgm:pt modelId="{2D76EC5D-C631-4694-9319-AF0B75F14B05}">
      <dgm:prSet/>
      <dgm:spPr/>
      <dgm:t>
        <a:bodyPr/>
        <a:lstStyle/>
        <a:p>
          <a:r>
            <a:rPr lang="en-US"/>
            <a:t>I want to live a peaceful life.</a:t>
          </a:r>
        </a:p>
      </dgm:t>
    </dgm:pt>
    <dgm:pt modelId="{BB23AFCA-7E55-408E-B34C-1B8018F18DB8}" type="parTrans" cxnId="{BDEFAC8C-9224-4233-A4E8-B7AA3881C69A}">
      <dgm:prSet/>
      <dgm:spPr/>
      <dgm:t>
        <a:bodyPr/>
        <a:lstStyle/>
        <a:p>
          <a:endParaRPr lang="en-US"/>
        </a:p>
      </dgm:t>
    </dgm:pt>
    <dgm:pt modelId="{19600E3F-B62C-4CDC-828F-7D36E3E39A0E}" type="sibTrans" cxnId="{BDEFAC8C-9224-4233-A4E8-B7AA3881C69A}">
      <dgm:prSet/>
      <dgm:spPr/>
      <dgm:t>
        <a:bodyPr/>
        <a:lstStyle/>
        <a:p>
          <a:endParaRPr lang="en-US"/>
        </a:p>
      </dgm:t>
    </dgm:pt>
    <dgm:pt modelId="{CD88B847-E16D-4D29-A594-69759B8D865E}" type="pres">
      <dgm:prSet presAssocID="{B9F04D73-57FF-4871-8332-F2B95F097AD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DFD825-1AC3-48F1-B724-AF87AE21059E}" type="pres">
      <dgm:prSet presAssocID="{552FD483-49B8-462A-BA93-A7D52688FA1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E7FD9-68B9-4EDF-B9FE-AE2DEA00AACB}" type="pres">
      <dgm:prSet presAssocID="{79C05468-0DD2-423E-A341-ACA2555DE64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EBDD22A-CE64-4D0E-BCED-CC99A05655C5}" type="pres">
      <dgm:prSet presAssocID="{79C05468-0DD2-423E-A341-ACA2555DE64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351BB1B-F845-4761-BF3B-7FF3A5CA3379}" type="pres">
      <dgm:prSet presAssocID="{B60DA87F-D34F-4ABD-89FB-EEDD74F742D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10385-E741-421F-91C3-19DCCAB809DC}" type="pres">
      <dgm:prSet presAssocID="{4C041E33-1BDB-47D7-A90E-7838E95D20B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C3AA4FE-07A4-4827-84D1-DC528429C191}" type="pres">
      <dgm:prSet presAssocID="{4C041E33-1BDB-47D7-A90E-7838E95D20B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C82A717-7194-4A4A-846A-225F856F86FA}" type="pres">
      <dgm:prSet presAssocID="{2D76EC5D-C631-4694-9319-AF0B75F14B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BA847-225B-4AB1-8199-8455B63FE0A3}" type="pres">
      <dgm:prSet presAssocID="{19600E3F-B62C-4CDC-828F-7D36E3E39A0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141625C-1362-4C0C-8568-A35E5085798C}" type="pres">
      <dgm:prSet presAssocID="{19600E3F-B62C-4CDC-828F-7D36E3E39A0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D4689DA-AFD6-440D-9208-AA0D8782C33C}" type="presOf" srcId="{79C05468-0DD2-423E-A341-ACA2555DE64E}" destId="{DEBDD22A-CE64-4D0E-BCED-CC99A05655C5}" srcOrd="1" destOrd="0" presId="urn:microsoft.com/office/officeart/2005/8/layout/cycle2"/>
    <dgm:cxn modelId="{0C98955A-5826-4C64-8827-C37DE6B47BF3}" type="presOf" srcId="{19600E3F-B62C-4CDC-828F-7D36E3E39A0E}" destId="{6141625C-1362-4C0C-8568-A35E5085798C}" srcOrd="1" destOrd="0" presId="urn:microsoft.com/office/officeart/2005/8/layout/cycle2"/>
    <dgm:cxn modelId="{8B893BD8-963F-49AC-A623-80D95997F924}" type="presOf" srcId="{19600E3F-B62C-4CDC-828F-7D36E3E39A0E}" destId="{D0CBA847-225B-4AB1-8199-8455B63FE0A3}" srcOrd="0" destOrd="0" presId="urn:microsoft.com/office/officeart/2005/8/layout/cycle2"/>
    <dgm:cxn modelId="{3982B152-BD85-4AAF-90B4-D84AB3C49B97}" type="presOf" srcId="{4C041E33-1BDB-47D7-A90E-7838E95D20B9}" destId="{6C3AA4FE-07A4-4827-84D1-DC528429C191}" srcOrd="1" destOrd="0" presId="urn:microsoft.com/office/officeart/2005/8/layout/cycle2"/>
    <dgm:cxn modelId="{8F16A6C0-64B6-440D-9685-AA943B139A23}" type="presOf" srcId="{B60DA87F-D34F-4ABD-89FB-EEDD74F742D1}" destId="{F351BB1B-F845-4761-BF3B-7FF3A5CA3379}" srcOrd="0" destOrd="0" presId="urn:microsoft.com/office/officeart/2005/8/layout/cycle2"/>
    <dgm:cxn modelId="{CF3FA091-490B-4409-B311-4FC4930B4361}" type="presOf" srcId="{4C041E33-1BDB-47D7-A90E-7838E95D20B9}" destId="{FA710385-E741-421F-91C3-19DCCAB809DC}" srcOrd="0" destOrd="0" presId="urn:microsoft.com/office/officeart/2005/8/layout/cycle2"/>
    <dgm:cxn modelId="{BDEFAC8C-9224-4233-A4E8-B7AA3881C69A}" srcId="{B9F04D73-57FF-4871-8332-F2B95F097ADF}" destId="{2D76EC5D-C631-4694-9319-AF0B75F14B05}" srcOrd="2" destOrd="0" parTransId="{BB23AFCA-7E55-408E-B34C-1B8018F18DB8}" sibTransId="{19600E3F-B62C-4CDC-828F-7D36E3E39A0E}"/>
    <dgm:cxn modelId="{0EF1F1A4-6F2B-43B7-A48D-A9F705B7B8E7}" srcId="{B9F04D73-57FF-4871-8332-F2B95F097ADF}" destId="{552FD483-49B8-462A-BA93-A7D52688FA1A}" srcOrd="0" destOrd="0" parTransId="{18EE6C24-ADAC-4835-9AA0-09D77A53F518}" sibTransId="{79C05468-0DD2-423E-A341-ACA2555DE64E}"/>
    <dgm:cxn modelId="{0661FCB9-9E32-44A6-A6EA-81B57432ABCA}" type="presOf" srcId="{B9F04D73-57FF-4871-8332-F2B95F097ADF}" destId="{CD88B847-E16D-4D29-A594-69759B8D865E}" srcOrd="0" destOrd="0" presId="urn:microsoft.com/office/officeart/2005/8/layout/cycle2"/>
    <dgm:cxn modelId="{32E76AE6-0AAF-44D1-AAF3-08EB586B767A}" type="presOf" srcId="{552FD483-49B8-462A-BA93-A7D52688FA1A}" destId="{40DFD825-1AC3-48F1-B724-AF87AE21059E}" srcOrd="0" destOrd="0" presId="urn:microsoft.com/office/officeart/2005/8/layout/cycle2"/>
    <dgm:cxn modelId="{14DC4D49-F11E-425C-BF89-267FC694B6F7}" srcId="{B9F04D73-57FF-4871-8332-F2B95F097ADF}" destId="{B60DA87F-D34F-4ABD-89FB-EEDD74F742D1}" srcOrd="1" destOrd="0" parTransId="{8472F0CB-2603-45FF-8389-207C5874F0D8}" sibTransId="{4C041E33-1BDB-47D7-A90E-7838E95D20B9}"/>
    <dgm:cxn modelId="{004864FB-C310-4C58-ACCB-A364C706BE6D}" type="presOf" srcId="{2D76EC5D-C631-4694-9319-AF0B75F14B05}" destId="{4C82A717-7194-4A4A-846A-225F856F86FA}" srcOrd="0" destOrd="0" presId="urn:microsoft.com/office/officeart/2005/8/layout/cycle2"/>
    <dgm:cxn modelId="{BC564281-5E4D-4786-9E5F-F5BEF52BDBBE}" type="presOf" srcId="{79C05468-0DD2-423E-A341-ACA2555DE64E}" destId="{F85E7FD9-68B9-4EDF-B9FE-AE2DEA00AACB}" srcOrd="0" destOrd="0" presId="urn:microsoft.com/office/officeart/2005/8/layout/cycle2"/>
    <dgm:cxn modelId="{4B506000-E552-48B3-8683-4769CEC1F8A6}" type="presParOf" srcId="{CD88B847-E16D-4D29-A594-69759B8D865E}" destId="{40DFD825-1AC3-48F1-B724-AF87AE21059E}" srcOrd="0" destOrd="0" presId="urn:microsoft.com/office/officeart/2005/8/layout/cycle2"/>
    <dgm:cxn modelId="{A8A22EA2-A9F5-4C9D-A2C6-BD5E4A08DE5B}" type="presParOf" srcId="{CD88B847-E16D-4D29-A594-69759B8D865E}" destId="{F85E7FD9-68B9-4EDF-B9FE-AE2DEA00AACB}" srcOrd="1" destOrd="0" presId="urn:microsoft.com/office/officeart/2005/8/layout/cycle2"/>
    <dgm:cxn modelId="{10B134C7-E031-488C-AE37-2CA1575EC8E0}" type="presParOf" srcId="{F85E7FD9-68B9-4EDF-B9FE-AE2DEA00AACB}" destId="{DEBDD22A-CE64-4D0E-BCED-CC99A05655C5}" srcOrd="0" destOrd="0" presId="urn:microsoft.com/office/officeart/2005/8/layout/cycle2"/>
    <dgm:cxn modelId="{D725FD22-8D00-4F5A-8CBB-58919BC3C77D}" type="presParOf" srcId="{CD88B847-E16D-4D29-A594-69759B8D865E}" destId="{F351BB1B-F845-4761-BF3B-7FF3A5CA3379}" srcOrd="2" destOrd="0" presId="urn:microsoft.com/office/officeart/2005/8/layout/cycle2"/>
    <dgm:cxn modelId="{ADEA4A5A-12D8-4F3C-B4ED-1939220DA24F}" type="presParOf" srcId="{CD88B847-E16D-4D29-A594-69759B8D865E}" destId="{FA710385-E741-421F-91C3-19DCCAB809DC}" srcOrd="3" destOrd="0" presId="urn:microsoft.com/office/officeart/2005/8/layout/cycle2"/>
    <dgm:cxn modelId="{70743E73-6A49-4FAA-8857-1E2A30B2E073}" type="presParOf" srcId="{FA710385-E741-421F-91C3-19DCCAB809DC}" destId="{6C3AA4FE-07A4-4827-84D1-DC528429C191}" srcOrd="0" destOrd="0" presId="urn:microsoft.com/office/officeart/2005/8/layout/cycle2"/>
    <dgm:cxn modelId="{254FA831-891E-4DD5-A8D4-C9D64D26F5EA}" type="presParOf" srcId="{CD88B847-E16D-4D29-A594-69759B8D865E}" destId="{4C82A717-7194-4A4A-846A-225F856F86FA}" srcOrd="4" destOrd="0" presId="urn:microsoft.com/office/officeart/2005/8/layout/cycle2"/>
    <dgm:cxn modelId="{6E1A31C5-9DDD-42FD-BBA5-5643BF89BFDF}" type="presParOf" srcId="{CD88B847-E16D-4D29-A594-69759B8D865E}" destId="{D0CBA847-225B-4AB1-8199-8455B63FE0A3}" srcOrd="5" destOrd="0" presId="urn:microsoft.com/office/officeart/2005/8/layout/cycle2"/>
    <dgm:cxn modelId="{8445EF82-F2E7-4B57-9716-1B358D9B35A0}" type="presParOf" srcId="{D0CBA847-225B-4AB1-8199-8455B63FE0A3}" destId="{6141625C-1362-4C0C-8568-A35E508579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FD825-1AC3-48F1-B724-AF87AE21059E}">
      <dsp:nvSpPr>
        <dsp:cNvPr id="0" name=""/>
        <dsp:cNvSpPr/>
      </dsp:nvSpPr>
      <dsp:spPr>
        <a:xfrm>
          <a:off x="3637117" y="553"/>
          <a:ext cx="1641164" cy="1641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 wish to graduate university within the four year period.</a:t>
          </a:r>
        </a:p>
      </dsp:txBody>
      <dsp:txXfrm>
        <a:off x="3877460" y="240896"/>
        <a:ext cx="1160478" cy="1160478"/>
      </dsp:txXfrm>
    </dsp:sp>
    <dsp:sp modelId="{F85E7FD9-68B9-4EDF-B9FE-AE2DEA00AACB}">
      <dsp:nvSpPr>
        <dsp:cNvPr id="0" name=""/>
        <dsp:cNvSpPr/>
      </dsp:nvSpPr>
      <dsp:spPr>
        <a:xfrm rot="3600000">
          <a:off x="4849423" y="1601458"/>
          <a:ext cx="437382" cy="5538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882227" y="1655419"/>
        <a:ext cx="306167" cy="332335"/>
      </dsp:txXfrm>
    </dsp:sp>
    <dsp:sp modelId="{F351BB1B-F845-4761-BF3B-7FF3A5CA3379}">
      <dsp:nvSpPr>
        <dsp:cNvPr id="0" name=""/>
        <dsp:cNvSpPr/>
      </dsp:nvSpPr>
      <dsp:spPr>
        <a:xfrm>
          <a:off x="4870324" y="2136531"/>
          <a:ext cx="1641164" cy="1641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 want to be punctual in daily prayers.</a:t>
          </a:r>
        </a:p>
      </dsp:txBody>
      <dsp:txXfrm>
        <a:off x="5110667" y="2376874"/>
        <a:ext cx="1160478" cy="1160478"/>
      </dsp:txXfrm>
    </dsp:sp>
    <dsp:sp modelId="{FA710385-E741-421F-91C3-19DCCAB809DC}">
      <dsp:nvSpPr>
        <dsp:cNvPr id="0" name=""/>
        <dsp:cNvSpPr/>
      </dsp:nvSpPr>
      <dsp:spPr>
        <a:xfrm rot="10800000">
          <a:off x="4251387" y="2680167"/>
          <a:ext cx="437382" cy="5538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382602" y="2790946"/>
        <a:ext cx="306167" cy="332335"/>
      </dsp:txXfrm>
    </dsp:sp>
    <dsp:sp modelId="{4C82A717-7194-4A4A-846A-225F856F86FA}">
      <dsp:nvSpPr>
        <dsp:cNvPr id="0" name=""/>
        <dsp:cNvSpPr/>
      </dsp:nvSpPr>
      <dsp:spPr>
        <a:xfrm>
          <a:off x="2403910" y="2136531"/>
          <a:ext cx="1641164" cy="1641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 want to live a peaceful life.</a:t>
          </a:r>
        </a:p>
      </dsp:txBody>
      <dsp:txXfrm>
        <a:off x="2644253" y="2376874"/>
        <a:ext cx="1160478" cy="1160478"/>
      </dsp:txXfrm>
    </dsp:sp>
    <dsp:sp modelId="{D0CBA847-225B-4AB1-8199-8455B63FE0A3}">
      <dsp:nvSpPr>
        <dsp:cNvPr id="0" name=""/>
        <dsp:cNvSpPr/>
      </dsp:nvSpPr>
      <dsp:spPr>
        <a:xfrm rot="18000000">
          <a:off x="3616215" y="1622898"/>
          <a:ext cx="437382" cy="5538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49019" y="1790495"/>
        <a:ext cx="306167" cy="332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1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22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67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4394-DB2A-41F6-BB53-FDAE967D80F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65C5D8-AD6D-48E8-B3B3-855A64D0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EACD6-8AA0-49A6-B268-CFFBC6138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NUCES, KArachi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BAF7E1-8108-4A87-A53B-A7E262F03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name: Owais Ali</a:t>
            </a:r>
          </a:p>
          <a:p>
            <a:r>
              <a:rPr lang="en-US" dirty="0"/>
              <a:t>Last Name: Khan</a:t>
            </a:r>
          </a:p>
        </p:txBody>
      </p:sp>
    </p:spTree>
    <p:extLst>
      <p:ext uri="{BB962C8B-B14F-4D97-AF65-F5344CB8AC3E}">
        <p14:creationId xmlns:p14="http://schemas.microsoft.com/office/powerpoint/2010/main" val="172316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528F3F-1E52-4DD3-8055-A8EC3CF2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future goals: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42A4473-5667-4AAA-9557-CD2D2AA50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75762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07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528F3F-1E52-4DD3-8055-A8EC3CF2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future goals: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E969C1-5DCA-47AD-BB65-77C392846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heavy" dirty="0">
                <a:solidFill>
                  <a:srgbClr val="002060"/>
                </a:solidFill>
              </a:rPr>
              <a:t>Goals in university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672388-73C1-4E1A-8B2F-419A6D60A6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I wish to graduate university within the four year period.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I want to get a good GPA in all courses.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I wish to learn everything that will assist me in life after graduation.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9FD749C-AA3E-4943-B037-473069A83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heavy" dirty="0">
                <a:solidFill>
                  <a:srgbClr val="002060"/>
                </a:solidFill>
              </a:rPr>
              <a:t>Goals after university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EBB7ED-A046-4773-93D4-74D43DBBF5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I want to be punctual in daily prayers.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I want to live a peaceful life.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I wish to serve my parents in their old age.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7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0" y="2228851"/>
            <a:ext cx="2743200" cy="27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98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119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FAST NUCES, KArachi</vt:lpstr>
      <vt:lpstr>My future goals:</vt:lpstr>
      <vt:lpstr>My future goals: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NUCES, KArachi</dc:title>
  <dc:creator>student</dc:creator>
  <cp:lastModifiedBy>Hp</cp:lastModifiedBy>
  <cp:revision>5</cp:revision>
  <dcterms:created xsi:type="dcterms:W3CDTF">2021-12-04T00:26:10Z</dcterms:created>
  <dcterms:modified xsi:type="dcterms:W3CDTF">2021-12-10T11:03:39Z</dcterms:modified>
</cp:coreProperties>
</file>