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7E1-409F-4507-A5BE-5A12E71C356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9885-988E-4989-8723-CF2E9346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22208" y="468625"/>
            <a:ext cx="3357226" cy="5444865"/>
            <a:chOff x="4154922" y="53528"/>
            <a:chExt cx="3864714" cy="626792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18" name="Group 17"/>
            <p:cNvGrpSpPr/>
            <p:nvPr/>
          </p:nvGrpSpPr>
          <p:grpSpPr>
            <a:xfrm>
              <a:off x="4154922" y="2960068"/>
              <a:ext cx="3348507" cy="3361386"/>
              <a:chOff x="4365937" y="1622738"/>
              <a:chExt cx="3348507" cy="336138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365937" y="1622738"/>
                <a:ext cx="3348507" cy="33613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5718346" y="1711324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6654779" y="3888944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7008232" y="3000975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4408063" y="2897058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5621963" y="4306373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6686389" y="2065097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5-Point Star 12"/>
              <p:cNvSpPr/>
              <p:nvPr/>
            </p:nvSpPr>
            <p:spPr>
              <a:xfrm>
                <a:off x="4729907" y="3737405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4882476" y="2028698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5943806" y="2590633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5832332" y="3484922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5204319" y="2951804"/>
                <a:ext cx="643687" cy="60491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00" y="53528"/>
              <a:ext cx="3737236" cy="3737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1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2021-12-10T11:13:08Z</dcterms:created>
  <dcterms:modified xsi:type="dcterms:W3CDTF">2021-12-10T11:17:19Z</dcterms:modified>
</cp:coreProperties>
</file>