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6622-386F-4660-8B1D-36AB58CD4B2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6BE4-3AAE-4FEF-8210-6DE146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1 5"/>
          <p:cNvSpPr/>
          <p:nvPr/>
        </p:nvSpPr>
        <p:spPr>
          <a:xfrm>
            <a:off x="1687132" y="-296214"/>
            <a:ext cx="7456868" cy="7042595"/>
          </a:xfrm>
          <a:prstGeom prst="irregularSeal1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7" y="2273693"/>
            <a:ext cx="3144724" cy="4584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78167" y="778324"/>
            <a:ext cx="2827712" cy="3913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3946" y="2070921"/>
            <a:ext cx="393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</a:t>
            </a:r>
          </a:p>
          <a:p>
            <a:r>
              <a:rPr lang="en-US" sz="4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</a:t>
            </a:r>
            <a:r>
              <a:rPr lang="en-US" sz="4800" dirty="0" smtClean="0"/>
              <a:t>er!</a:t>
            </a:r>
          </a:p>
          <a:p>
            <a:r>
              <a:rPr lang="en-US" sz="4800" dirty="0" smtClean="0"/>
              <a:t>   of </a:t>
            </a:r>
            <a:r>
              <a:rPr lang="en-US" sz="4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</a:t>
            </a:r>
            <a:endParaRPr lang="en-US" sz="48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96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2021-12-10T11:26:40Z</dcterms:created>
  <dcterms:modified xsi:type="dcterms:W3CDTF">2021-12-10T18:00:19Z</dcterms:modified>
</cp:coreProperties>
</file>