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</p:sldMasterIdLst>
  <p:notesMasterIdLst>
    <p:notesMasterId r:id="rId13"/>
  </p:notesMasterIdLst>
  <p:sldIdLst>
    <p:sldId id="257" r:id="rId5"/>
    <p:sldId id="259" r:id="rId6"/>
    <p:sldId id="261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C2456-466B-43BF-8024-B81403D28D6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8862E-570C-4E20-A631-BE7A8808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35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38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87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05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96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37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94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16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1" y="0"/>
            <a:ext cx="12192903" cy="6858000"/>
            <a:chOff x="0" y="0"/>
            <a:chExt cx="9144677" cy="6858000"/>
          </a:xfrm>
        </p:grpSpPr>
        <p:pic>
          <p:nvPicPr>
            <p:cNvPr id="18" name="Google Shape;18;p2" descr="SD-PanelTitle-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pic>
          <p:nvPicPr>
            <p:cNvPr id="20" name="Google Shape;20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l="-2" r="47958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l="-2" r="47958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562579" y="1811864"/>
            <a:ext cx="7078488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562579" y="3598328"/>
            <a:ext cx="7078488" cy="137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087223" y="5054602"/>
            <a:ext cx="897701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2562579" y="5054602"/>
            <a:ext cx="541981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9089757" y="5054602"/>
            <a:ext cx="551311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27" name="Google Shape;27;p2"/>
          <p:cNvCxnSpPr/>
          <p:nvPr/>
        </p:nvCxnSpPr>
        <p:spPr>
          <a:xfrm>
            <a:off x="2693101" y="3471329"/>
            <a:ext cx="681744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825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569155" y="4815415"/>
            <a:ext cx="906497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1368347" y="1032934"/>
            <a:ext cx="9455309" cy="33612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1569155" y="5382153"/>
            <a:ext cx="9064979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1569155" y="906873"/>
            <a:ext cx="9064979" cy="309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1569154" y="4275666"/>
            <a:ext cx="9064981" cy="160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98" name="Google Shape;98;p12"/>
          <p:cNvCxnSpPr/>
          <p:nvPr/>
        </p:nvCxnSpPr>
        <p:spPr>
          <a:xfrm>
            <a:off x="1704621" y="4140199"/>
            <a:ext cx="8808567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08308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779111" y="982132"/>
            <a:ext cx="8533667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2133600" y="3352800"/>
            <a:ext cx="7857064" cy="65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070"/>
              <a:buFont typeface="Garamond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1569151" y="4343401"/>
            <a:ext cx="9064984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133293" y="905362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72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0178005" y="2827870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72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08" name="Google Shape;108;p13"/>
          <p:cNvCxnSpPr/>
          <p:nvPr/>
        </p:nvCxnSpPr>
        <p:spPr>
          <a:xfrm>
            <a:off x="1704622" y="4140199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99026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569159" y="3308581"/>
            <a:ext cx="9064971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1569158" y="4777381"/>
            <a:ext cx="9064973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7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879222" y="982132"/>
            <a:ext cx="8433557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569158" y="3639312"/>
            <a:ext cx="9064973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2"/>
          </p:nvPr>
        </p:nvSpPr>
        <p:spPr>
          <a:xfrm>
            <a:off x="1569154" y="4529667"/>
            <a:ext cx="9064981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170747" y="896895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80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0199729" y="2607728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80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>
            <a:off x="1704622" y="342900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2653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569153" y="982132"/>
            <a:ext cx="9064979" cy="229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569158" y="3566160"/>
            <a:ext cx="9064973" cy="90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1569155" y="4470401"/>
            <a:ext cx="9064979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1704626" y="3429000"/>
            <a:ext cx="8808561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70824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4408778" y="-349489"/>
            <a:ext cx="3385733" cy="906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>
            <a:off x="1704622" y="2354670"/>
            <a:ext cx="880856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26146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 rot="5400000">
            <a:off x="7070345" y="2312085"/>
            <a:ext cx="4968995" cy="215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 rot="5400000">
            <a:off x="2361666" y="114364"/>
            <a:ext cx="4968993" cy="65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>
            <a:off x="8327349" y="906874"/>
            <a:ext cx="0" cy="4968993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8554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1" y="0"/>
            <a:ext cx="12192903" cy="6858000"/>
            <a:chOff x="0" y="0"/>
            <a:chExt cx="9144677" cy="6858000"/>
          </a:xfrm>
        </p:grpSpPr>
        <p:pic>
          <p:nvPicPr>
            <p:cNvPr id="18" name="Google Shape;18;p2" descr="SD-PanelTitle-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pic>
          <p:nvPicPr>
            <p:cNvPr id="20" name="Google Shape;20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l="-2" r="47958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l="-2" r="47958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562579" y="1811864"/>
            <a:ext cx="7078488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562579" y="3598328"/>
            <a:ext cx="7078488" cy="137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087223" y="5054602"/>
            <a:ext cx="897701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2562579" y="5054602"/>
            <a:ext cx="541981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9089757" y="5054602"/>
            <a:ext cx="551311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27" name="Google Shape;27;p2"/>
          <p:cNvCxnSpPr/>
          <p:nvPr/>
        </p:nvCxnSpPr>
        <p:spPr>
          <a:xfrm>
            <a:off x="2693101" y="3471329"/>
            <a:ext cx="681744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37195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704620" y="235626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569154" y="2490136"/>
            <a:ext cx="9064981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704620" y="235626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569154" y="2490136"/>
            <a:ext cx="9064981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96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704620" y="1641413"/>
            <a:ext cx="8794045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1704620" y="3734860"/>
            <a:ext cx="8794045" cy="109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41" name="Google Shape;41;p4"/>
          <p:cNvCxnSpPr/>
          <p:nvPr/>
        </p:nvCxnSpPr>
        <p:spPr>
          <a:xfrm>
            <a:off x="1704622" y="3599392"/>
            <a:ext cx="879404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78130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704620" y="235626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569155" y="2487168"/>
            <a:ext cx="4450080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193536" y="2487168"/>
            <a:ext cx="4450080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91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569157" y="2658533"/>
            <a:ext cx="44500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76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569157" y="3243263"/>
            <a:ext cx="4450080" cy="27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189109" y="2658533"/>
            <a:ext cx="44500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76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189109" y="3243263"/>
            <a:ext cx="4450080" cy="27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59" name="Google Shape;59;p6"/>
          <p:cNvCxnSpPr/>
          <p:nvPr/>
        </p:nvCxnSpPr>
        <p:spPr>
          <a:xfrm>
            <a:off x="1704622" y="235467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9058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569154" y="915338"/>
            <a:ext cx="9064980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65" name="Google Shape;65;p7"/>
          <p:cNvCxnSpPr/>
          <p:nvPr/>
        </p:nvCxnSpPr>
        <p:spPr>
          <a:xfrm>
            <a:off x="1704622" y="235467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9169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2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569153" y="1388534"/>
            <a:ext cx="338239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493417" y="982133"/>
            <a:ext cx="5140719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1569153" y="3031065"/>
            <a:ext cx="3382397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77" name="Google Shape;77;p9"/>
          <p:cNvCxnSpPr/>
          <p:nvPr/>
        </p:nvCxnSpPr>
        <p:spPr>
          <a:xfrm>
            <a:off x="1704621" y="2912533"/>
            <a:ext cx="3111459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03770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569153" y="1883832"/>
            <a:ext cx="484293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6910759" y="1032933"/>
            <a:ext cx="3905951" cy="4792136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569154" y="3255432"/>
            <a:ext cx="484293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766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569155" y="4815415"/>
            <a:ext cx="906497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1368347" y="1032934"/>
            <a:ext cx="9455309" cy="33612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1569155" y="5382153"/>
            <a:ext cx="9064979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47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1569155" y="906873"/>
            <a:ext cx="9064979" cy="309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1569154" y="4275666"/>
            <a:ext cx="9064981" cy="160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98" name="Google Shape;98;p12"/>
          <p:cNvCxnSpPr/>
          <p:nvPr/>
        </p:nvCxnSpPr>
        <p:spPr>
          <a:xfrm>
            <a:off x="1704621" y="4140199"/>
            <a:ext cx="8808567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970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779111" y="982132"/>
            <a:ext cx="8533667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2133600" y="3352800"/>
            <a:ext cx="7857064" cy="65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070"/>
              <a:buFont typeface="Garamond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1569151" y="4343401"/>
            <a:ext cx="9064984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133293" y="905362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72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0178005" y="2827870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72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08" name="Google Shape;108;p13"/>
          <p:cNvCxnSpPr/>
          <p:nvPr/>
        </p:nvCxnSpPr>
        <p:spPr>
          <a:xfrm>
            <a:off x="1704622" y="4140199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0037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704620" y="1641413"/>
            <a:ext cx="8794045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1704620" y="3734860"/>
            <a:ext cx="8794045" cy="109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41" name="Google Shape;41;p4"/>
          <p:cNvCxnSpPr/>
          <p:nvPr/>
        </p:nvCxnSpPr>
        <p:spPr>
          <a:xfrm>
            <a:off x="1704622" y="3599392"/>
            <a:ext cx="879404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375324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569159" y="3308581"/>
            <a:ext cx="9064971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1569158" y="4777381"/>
            <a:ext cx="9064973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90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879222" y="982132"/>
            <a:ext cx="8433557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569158" y="3639312"/>
            <a:ext cx="9064973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2"/>
          </p:nvPr>
        </p:nvSpPr>
        <p:spPr>
          <a:xfrm>
            <a:off x="1569154" y="4529667"/>
            <a:ext cx="9064981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170747" y="896895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80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0199729" y="2607728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80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>
            <a:off x="1704622" y="342900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223867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569153" y="982132"/>
            <a:ext cx="9064979" cy="229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569158" y="3566160"/>
            <a:ext cx="9064973" cy="90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1569155" y="4470401"/>
            <a:ext cx="9064979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1704626" y="3429000"/>
            <a:ext cx="8808561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4497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4408778" y="-349489"/>
            <a:ext cx="3385733" cy="906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>
            <a:off x="1704622" y="2354670"/>
            <a:ext cx="880856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67154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 rot="5400000">
            <a:off x="7070345" y="2312085"/>
            <a:ext cx="4968995" cy="215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 rot="5400000">
            <a:off x="2361666" y="114364"/>
            <a:ext cx="4968993" cy="65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>
            <a:off x="8327349" y="906874"/>
            <a:ext cx="0" cy="4968993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841008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1" y="0"/>
            <a:ext cx="12192903" cy="6858000"/>
            <a:chOff x="0" y="0"/>
            <a:chExt cx="9144677" cy="6858000"/>
          </a:xfrm>
        </p:grpSpPr>
        <p:pic>
          <p:nvPicPr>
            <p:cNvPr id="18" name="Google Shape;18;p2" descr="SD-PanelTitle-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pic>
          <p:nvPicPr>
            <p:cNvPr id="20" name="Google Shape;20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l="-2" r="47958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l="-2" r="47958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562579" y="1811864"/>
            <a:ext cx="7078488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562579" y="3598328"/>
            <a:ext cx="7078488" cy="137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087223" y="5054602"/>
            <a:ext cx="897701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2562579" y="5054602"/>
            <a:ext cx="541981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9089757" y="5054602"/>
            <a:ext cx="551311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27" name="Google Shape;27;p2"/>
          <p:cNvCxnSpPr/>
          <p:nvPr/>
        </p:nvCxnSpPr>
        <p:spPr>
          <a:xfrm>
            <a:off x="2693101" y="3471329"/>
            <a:ext cx="681744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530046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704620" y="235626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569154" y="2490136"/>
            <a:ext cx="9064981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476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704620" y="1641413"/>
            <a:ext cx="8794045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1704620" y="3734860"/>
            <a:ext cx="8794045" cy="109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41" name="Google Shape;41;p4"/>
          <p:cNvCxnSpPr/>
          <p:nvPr/>
        </p:nvCxnSpPr>
        <p:spPr>
          <a:xfrm>
            <a:off x="1704622" y="3599392"/>
            <a:ext cx="879404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8219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704620" y="235626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569155" y="2487168"/>
            <a:ext cx="4450080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193536" y="2487168"/>
            <a:ext cx="4450080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78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569157" y="2658533"/>
            <a:ext cx="44500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76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569157" y="3243263"/>
            <a:ext cx="4450080" cy="27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189109" y="2658533"/>
            <a:ext cx="44500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76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189109" y="3243263"/>
            <a:ext cx="4450080" cy="27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59" name="Google Shape;59;p6"/>
          <p:cNvCxnSpPr/>
          <p:nvPr/>
        </p:nvCxnSpPr>
        <p:spPr>
          <a:xfrm>
            <a:off x="1704622" y="235467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8202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704620" y="235626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569155" y="2487168"/>
            <a:ext cx="4450080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193536" y="2487168"/>
            <a:ext cx="4450080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993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569154" y="915338"/>
            <a:ext cx="9064980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65" name="Google Shape;65;p7"/>
          <p:cNvCxnSpPr/>
          <p:nvPr/>
        </p:nvCxnSpPr>
        <p:spPr>
          <a:xfrm>
            <a:off x="1704622" y="235467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6855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293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569153" y="1388534"/>
            <a:ext cx="338239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493417" y="982133"/>
            <a:ext cx="5140719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1569153" y="3031065"/>
            <a:ext cx="3382397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77" name="Google Shape;77;p9"/>
          <p:cNvCxnSpPr/>
          <p:nvPr/>
        </p:nvCxnSpPr>
        <p:spPr>
          <a:xfrm>
            <a:off x="1704621" y="2912533"/>
            <a:ext cx="3111459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98246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569153" y="1883832"/>
            <a:ext cx="484293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6910759" y="1032933"/>
            <a:ext cx="3905951" cy="4792136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569154" y="3255432"/>
            <a:ext cx="484293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932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569155" y="4815415"/>
            <a:ext cx="906497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1368347" y="1032934"/>
            <a:ext cx="9455309" cy="33612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1569155" y="5382153"/>
            <a:ext cx="9064979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494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1569155" y="906873"/>
            <a:ext cx="9064979" cy="309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1569154" y="4275666"/>
            <a:ext cx="9064981" cy="160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98" name="Google Shape;98;p12"/>
          <p:cNvCxnSpPr/>
          <p:nvPr/>
        </p:nvCxnSpPr>
        <p:spPr>
          <a:xfrm>
            <a:off x="1704621" y="4140199"/>
            <a:ext cx="8808567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919847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779111" y="982132"/>
            <a:ext cx="8533667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2133600" y="3352800"/>
            <a:ext cx="7857064" cy="65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070"/>
              <a:buFont typeface="Garamond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1569151" y="4343401"/>
            <a:ext cx="9064984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133293" y="905362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72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0178005" y="2827870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72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08" name="Google Shape;108;p13"/>
          <p:cNvCxnSpPr/>
          <p:nvPr/>
        </p:nvCxnSpPr>
        <p:spPr>
          <a:xfrm>
            <a:off x="1704622" y="4140199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481015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569159" y="3308581"/>
            <a:ext cx="9064971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1569158" y="4777381"/>
            <a:ext cx="9064973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991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879222" y="982132"/>
            <a:ext cx="8433557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569158" y="3639312"/>
            <a:ext cx="9064973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2"/>
          </p:nvPr>
        </p:nvSpPr>
        <p:spPr>
          <a:xfrm>
            <a:off x="1569154" y="4529667"/>
            <a:ext cx="9064981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170747" y="896895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80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0199729" y="2607728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80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>
            <a:off x="1704622" y="342900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665087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569153" y="982132"/>
            <a:ext cx="9064979" cy="229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569158" y="3566160"/>
            <a:ext cx="9064973" cy="90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1569155" y="4470401"/>
            <a:ext cx="9064979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1704626" y="3429000"/>
            <a:ext cx="8808561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4767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569157" y="2658533"/>
            <a:ext cx="44500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76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569157" y="3243263"/>
            <a:ext cx="4450080" cy="27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189109" y="2658533"/>
            <a:ext cx="44500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76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189109" y="3243263"/>
            <a:ext cx="4450080" cy="27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59" name="Google Shape;59;p6"/>
          <p:cNvCxnSpPr/>
          <p:nvPr/>
        </p:nvCxnSpPr>
        <p:spPr>
          <a:xfrm>
            <a:off x="1704622" y="235467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02678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4408778" y="-349489"/>
            <a:ext cx="3385733" cy="906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>
            <a:off x="1704622" y="2354670"/>
            <a:ext cx="880856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929502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 rot="5400000">
            <a:off x="7070345" y="2312085"/>
            <a:ext cx="4968995" cy="215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 rot="5400000">
            <a:off x="2361666" y="114364"/>
            <a:ext cx="4968993" cy="65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>
            <a:off x="8327349" y="906874"/>
            <a:ext cx="0" cy="4968993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404735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1" y="0"/>
            <a:ext cx="12192903" cy="6858000"/>
            <a:chOff x="0" y="0"/>
            <a:chExt cx="9144677" cy="6858000"/>
          </a:xfrm>
        </p:grpSpPr>
        <p:pic>
          <p:nvPicPr>
            <p:cNvPr id="18" name="Google Shape;18;p2" descr="SD-PanelTitle-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pic>
          <p:nvPicPr>
            <p:cNvPr id="20" name="Google Shape;20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l="-2" r="47958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l="-2" r="47958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562579" y="1811864"/>
            <a:ext cx="7078488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aramond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562579" y="3598328"/>
            <a:ext cx="7078488" cy="137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087223" y="5054602"/>
            <a:ext cx="897701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2562579" y="5054602"/>
            <a:ext cx="541981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9089757" y="5054602"/>
            <a:ext cx="551311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27" name="Google Shape;27;p2"/>
          <p:cNvCxnSpPr/>
          <p:nvPr/>
        </p:nvCxnSpPr>
        <p:spPr>
          <a:xfrm>
            <a:off x="2693101" y="3471329"/>
            <a:ext cx="681744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352180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704620" y="235626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569154" y="2490136"/>
            <a:ext cx="9064981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46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704620" y="1641413"/>
            <a:ext cx="8794045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1704620" y="3734860"/>
            <a:ext cx="8794045" cy="109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41" name="Google Shape;41;p4"/>
          <p:cNvCxnSpPr/>
          <p:nvPr/>
        </p:nvCxnSpPr>
        <p:spPr>
          <a:xfrm>
            <a:off x="1704622" y="3599392"/>
            <a:ext cx="8794044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949784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704620" y="235626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569155" y="2487168"/>
            <a:ext cx="4450080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193536" y="2487168"/>
            <a:ext cx="4450080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771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569157" y="2658533"/>
            <a:ext cx="44500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76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569157" y="3243263"/>
            <a:ext cx="4450080" cy="27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189109" y="2658533"/>
            <a:ext cx="44500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76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189109" y="3243263"/>
            <a:ext cx="4450080" cy="27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59" name="Google Shape;59;p6"/>
          <p:cNvCxnSpPr/>
          <p:nvPr/>
        </p:nvCxnSpPr>
        <p:spPr>
          <a:xfrm>
            <a:off x="1704622" y="235467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898914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569154" y="915338"/>
            <a:ext cx="9064980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65" name="Google Shape;65;p7"/>
          <p:cNvCxnSpPr/>
          <p:nvPr/>
        </p:nvCxnSpPr>
        <p:spPr>
          <a:xfrm>
            <a:off x="1704622" y="235467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82623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164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569153" y="1388534"/>
            <a:ext cx="338239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493417" y="982133"/>
            <a:ext cx="5140719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1569153" y="3031065"/>
            <a:ext cx="3382397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77" name="Google Shape;77;p9"/>
          <p:cNvCxnSpPr/>
          <p:nvPr/>
        </p:nvCxnSpPr>
        <p:spPr>
          <a:xfrm>
            <a:off x="1704621" y="2912533"/>
            <a:ext cx="3111459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1174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569154" y="915338"/>
            <a:ext cx="9064980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65" name="Google Shape;65;p7"/>
          <p:cNvCxnSpPr/>
          <p:nvPr/>
        </p:nvCxnSpPr>
        <p:spPr>
          <a:xfrm>
            <a:off x="1704622" y="235467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297457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569153" y="1883832"/>
            <a:ext cx="484293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6910759" y="1032933"/>
            <a:ext cx="3905951" cy="4792136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569154" y="3255432"/>
            <a:ext cx="484293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439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569155" y="4815415"/>
            <a:ext cx="906497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1368347" y="1032934"/>
            <a:ext cx="9455309" cy="33612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1569155" y="5382153"/>
            <a:ext cx="9064979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0243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1569155" y="906873"/>
            <a:ext cx="9064979" cy="309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1569154" y="4275666"/>
            <a:ext cx="9064981" cy="160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98" name="Google Shape;98;p12"/>
          <p:cNvCxnSpPr/>
          <p:nvPr/>
        </p:nvCxnSpPr>
        <p:spPr>
          <a:xfrm>
            <a:off x="1704621" y="4140199"/>
            <a:ext cx="8808567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937724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779111" y="982132"/>
            <a:ext cx="8533667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2133600" y="3352800"/>
            <a:ext cx="7857064" cy="65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070"/>
              <a:buFont typeface="Garamond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1569151" y="4343401"/>
            <a:ext cx="9064984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133293" y="905362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72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0178005" y="2827870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72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08" name="Google Shape;108;p13"/>
          <p:cNvCxnSpPr/>
          <p:nvPr/>
        </p:nvCxnSpPr>
        <p:spPr>
          <a:xfrm>
            <a:off x="1704622" y="4140199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108332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569159" y="3308581"/>
            <a:ext cx="9064971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1569158" y="4777381"/>
            <a:ext cx="9064973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1610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879222" y="982132"/>
            <a:ext cx="8433557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569158" y="3639312"/>
            <a:ext cx="9064973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2"/>
          </p:nvPr>
        </p:nvSpPr>
        <p:spPr>
          <a:xfrm>
            <a:off x="1569154" y="4529667"/>
            <a:ext cx="9064981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170747" y="896895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80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0199729" y="2607728"/>
            <a:ext cx="60975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8000" ker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>
            <a:off x="1704622" y="3429000"/>
            <a:ext cx="879404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243171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569153" y="982132"/>
            <a:ext cx="9064979" cy="229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569158" y="3566160"/>
            <a:ext cx="9064973" cy="90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1569155" y="4470401"/>
            <a:ext cx="9064979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1704626" y="3429000"/>
            <a:ext cx="8808561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053286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4408778" y="-349489"/>
            <a:ext cx="3385733" cy="906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>
            <a:off x="1704622" y="2354670"/>
            <a:ext cx="8808565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943717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 rot="5400000">
            <a:off x="7070345" y="2312085"/>
            <a:ext cx="4968995" cy="215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 rot="5400000">
            <a:off x="2361666" y="114364"/>
            <a:ext cx="4968993" cy="65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>
            <a:off x="8327349" y="906874"/>
            <a:ext cx="0" cy="4968993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6062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3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569153" y="1388534"/>
            <a:ext cx="338239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493417" y="982133"/>
            <a:ext cx="5140719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1569153" y="3031065"/>
            <a:ext cx="3382397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77" name="Google Shape;77;p9"/>
          <p:cNvCxnSpPr/>
          <p:nvPr/>
        </p:nvCxnSpPr>
        <p:spPr>
          <a:xfrm>
            <a:off x="1704621" y="2912533"/>
            <a:ext cx="3111459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8869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569153" y="1883832"/>
            <a:ext cx="484293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6910759" y="1032933"/>
            <a:ext cx="3905951" cy="4792136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569154" y="3255432"/>
            <a:ext cx="484293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7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0"/>
            <a:ext cx="12203289" cy="6858000"/>
            <a:chOff x="0" y="0"/>
            <a:chExt cx="9152467" cy="6858000"/>
          </a:xfrm>
        </p:grpSpPr>
        <p:pic>
          <p:nvPicPr>
            <p:cNvPr id="7" name="Google Shape;7;p1" descr="S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pic>
          <p:nvPicPr>
            <p:cNvPr id="9" name="Google Shape;9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569154" y="2490136"/>
            <a:ext cx="9064981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>
                <a:solidFill>
                  <a:srgbClr val="000000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12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0"/>
            <a:ext cx="12203289" cy="6858000"/>
            <a:chOff x="0" y="0"/>
            <a:chExt cx="9152467" cy="6858000"/>
          </a:xfrm>
        </p:grpSpPr>
        <p:pic>
          <p:nvPicPr>
            <p:cNvPr id="7" name="Google Shape;7;p1" descr="S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pic>
          <p:nvPicPr>
            <p:cNvPr id="9" name="Google Shape;9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569154" y="2490136"/>
            <a:ext cx="9064981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>
                <a:solidFill>
                  <a:srgbClr val="000000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2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0"/>
            <a:ext cx="12203289" cy="6858000"/>
            <a:chOff x="0" y="0"/>
            <a:chExt cx="9152467" cy="6858000"/>
          </a:xfrm>
        </p:grpSpPr>
        <p:pic>
          <p:nvPicPr>
            <p:cNvPr id="7" name="Google Shape;7;p1" descr="S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pic>
          <p:nvPicPr>
            <p:cNvPr id="9" name="Google Shape;9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569154" y="2490136"/>
            <a:ext cx="9064981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>
                <a:solidFill>
                  <a:srgbClr val="000000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386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0"/>
            <a:ext cx="12203289" cy="6858000"/>
            <a:chOff x="0" y="0"/>
            <a:chExt cx="9152467" cy="6858000"/>
          </a:xfrm>
        </p:grpSpPr>
        <p:pic>
          <p:nvPicPr>
            <p:cNvPr id="7" name="Google Shape;7;p1" descr="S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pic>
          <p:nvPicPr>
            <p:cNvPr id="9" name="Google Shape;9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569155" y="915338"/>
            <a:ext cx="906497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  <a:defRPr sz="4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569154" y="2490136"/>
            <a:ext cx="9064981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>
                <a:solidFill>
                  <a:srgbClr val="000000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917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2700866" y="915338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000"/>
            </a:pPr>
            <a:r>
              <a:rPr lang="en-US"/>
              <a:t>RDB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2700865" y="2490136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110490">
              <a:spcBef>
                <a:spcPts val="0"/>
              </a:spcBef>
              <a:buSzPts val="2760"/>
              <a:buNone/>
            </a:pPr>
            <a:endParaRPr b="1"/>
          </a:p>
          <a:p>
            <a:pPr marL="285750" indent="-110490">
              <a:spcBef>
                <a:spcPts val="1080"/>
              </a:spcBef>
              <a:buSzPts val="2760"/>
              <a:buNone/>
            </a:pPr>
            <a:endParaRPr b="1"/>
          </a:p>
          <a:p>
            <a:pPr marL="285750" indent="-285750">
              <a:spcBef>
                <a:spcPts val="1080"/>
              </a:spcBef>
              <a:buSzPts val="2760"/>
            </a:pPr>
            <a:r>
              <a:rPr lang="en-US" b="1"/>
              <a:t>What is a Relational Database?</a:t>
            </a:r>
            <a:endParaRPr/>
          </a:p>
          <a:p>
            <a:pPr marL="742950" lvl="1" indent="-285750">
              <a:spcBef>
                <a:spcPts val="1000"/>
              </a:spcBef>
              <a:buSzPts val="2300"/>
            </a:pPr>
            <a:r>
              <a:rPr lang="en-US"/>
              <a:t>“Collection of relations (tables) or 2-dimensional Tables”</a:t>
            </a:r>
            <a:endParaRPr/>
          </a:p>
          <a:p>
            <a:pPr marL="285750" indent="-110490">
              <a:spcBef>
                <a:spcPts val="1080"/>
              </a:spcBef>
              <a:buSzPts val="276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17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2700866" y="915338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000"/>
            </a:pPr>
            <a:r>
              <a:rPr lang="en-US" dirty="0"/>
              <a:t>Key Points</a:t>
            </a:r>
            <a:endParaRPr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body" idx="1"/>
          </p:nvPr>
        </p:nvSpPr>
        <p:spPr>
          <a:xfrm>
            <a:off x="2700865" y="2490136"/>
            <a:ext cx="6798736" cy="3869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80000"/>
              </a:lnSpc>
              <a:spcBef>
                <a:spcPts val="0"/>
              </a:spcBef>
              <a:buSzPts val="1725"/>
            </a:pPr>
            <a:r>
              <a:rPr lang="en-US" dirty="0"/>
              <a:t>A table is a basic storage structure unit of an RDBMS</a:t>
            </a:r>
            <a:endParaRPr sz="4000" dirty="0"/>
          </a:p>
          <a:p>
            <a:pPr marL="285750" indent="-285750">
              <a:lnSpc>
                <a:spcPct val="80000"/>
              </a:lnSpc>
              <a:spcBef>
                <a:spcPts val="900"/>
              </a:spcBef>
              <a:buSzPts val="1725"/>
            </a:pPr>
            <a:r>
              <a:rPr lang="en-US" dirty="0"/>
              <a:t>Easy to use</a:t>
            </a:r>
            <a:endParaRPr sz="4000" dirty="0"/>
          </a:p>
          <a:p>
            <a:pPr marL="285750" indent="-285750">
              <a:lnSpc>
                <a:spcPct val="80000"/>
              </a:lnSpc>
              <a:spcBef>
                <a:spcPts val="900"/>
              </a:spcBef>
              <a:buSzPts val="1725"/>
            </a:pPr>
            <a:r>
              <a:rPr lang="en-US" dirty="0"/>
              <a:t>Flexible in structure</a:t>
            </a:r>
            <a:endParaRPr sz="4000" dirty="0"/>
          </a:p>
          <a:p>
            <a:pPr marL="285750" indent="-285750">
              <a:lnSpc>
                <a:spcPct val="80000"/>
              </a:lnSpc>
              <a:spcBef>
                <a:spcPts val="900"/>
              </a:spcBef>
              <a:buSzPts val="1725"/>
            </a:pPr>
            <a:r>
              <a:rPr lang="en-US" dirty="0"/>
              <a:t>Security and Authorization methods are well defined</a:t>
            </a:r>
            <a:endParaRPr sz="4000" dirty="0"/>
          </a:p>
          <a:p>
            <a:pPr marL="285750" indent="-285750">
              <a:lnSpc>
                <a:spcPct val="80000"/>
              </a:lnSpc>
              <a:spcBef>
                <a:spcPts val="900"/>
              </a:spcBef>
              <a:buSzPts val="1725"/>
            </a:pPr>
            <a:r>
              <a:rPr lang="en-US" dirty="0"/>
              <a:t>Protect Data integrity</a:t>
            </a:r>
            <a:endParaRPr sz="4000" dirty="0"/>
          </a:p>
          <a:p>
            <a:pPr marL="285750" indent="-285750">
              <a:lnSpc>
                <a:spcPct val="80000"/>
              </a:lnSpc>
              <a:spcBef>
                <a:spcPts val="900"/>
              </a:spcBef>
              <a:buSzPts val="1725"/>
            </a:pPr>
            <a:r>
              <a:rPr lang="en-US" dirty="0"/>
              <a:t>Can be accessed and modifies by executing structured query language statements</a:t>
            </a:r>
            <a:endParaRPr sz="4000" dirty="0"/>
          </a:p>
          <a:p>
            <a:pPr marL="285750" indent="-285750">
              <a:lnSpc>
                <a:spcPct val="80000"/>
              </a:lnSpc>
              <a:spcBef>
                <a:spcPts val="900"/>
              </a:spcBef>
              <a:buSzPts val="1725"/>
            </a:pPr>
            <a:r>
              <a:rPr lang="en-US" dirty="0" smtClean="0"/>
              <a:t>Contains </a:t>
            </a:r>
            <a:r>
              <a:rPr lang="en-US" dirty="0"/>
              <a:t>a collection of tables with </a:t>
            </a:r>
            <a:r>
              <a:rPr lang="en-US" b="1" dirty="0"/>
              <a:t>No Physical Pointers</a:t>
            </a:r>
            <a:r>
              <a:rPr lang="en-US" dirty="0"/>
              <a:t> as we use </a:t>
            </a:r>
            <a:r>
              <a:rPr lang="en-US" b="1" dirty="0"/>
              <a:t>Primary Key &amp; Foreign Key </a:t>
            </a:r>
            <a:r>
              <a:rPr lang="en-US" dirty="0"/>
              <a:t>to access and relate </a:t>
            </a:r>
            <a:r>
              <a:rPr lang="en-US" dirty="0" smtClean="0"/>
              <a:t>data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99980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27"/>
          <p:cNvGraphicFramePr/>
          <p:nvPr/>
        </p:nvGraphicFramePr>
        <p:xfrm>
          <a:off x="2819400" y="609600"/>
          <a:ext cx="6705625" cy="5410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5725"/>
                <a:gridCol w="3124950"/>
                <a:gridCol w="3124950"/>
              </a:tblGrid>
              <a:tr h="29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Sl.#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DBMS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RDBMS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</a:tr>
              <a:tr h="29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Introduced in 1960s.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Introduced in 1970s.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339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During introduction it followed the navigational modes (Navigational DBMS) for data storage and fetching.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This model uses relationship between tables using primary keys, foreign keys and indexes.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92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Data fetching is slower for complex and large amount of data.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Comparatively faster because of its relational model.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71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Used for applications using small amount of data.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Used for complex and large amount of data.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71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Data Redundancy is common in this model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Keys and indexes are used in the tables to avoid redundancy.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130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Example systems are dBase, Microsoft Acces, LibreOffice Base, FoxPro.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Example systems are SQL Server, Oracle, MySQL, MariaDB, SQLite</a:t>
                      </a:r>
                      <a:endParaRPr/>
                    </a:p>
                  </a:txBody>
                  <a:tcPr marL="36375" marR="36375" marT="36375" marB="36375" anchor="ctr">
                    <a:lnL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BBBB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38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2700866" y="915338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000"/>
            </a:pPr>
            <a:r>
              <a:rPr lang="en-US"/>
              <a:t>Schema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2700865" y="2490136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0"/>
              </a:spcBef>
              <a:buSzPts val="2760"/>
            </a:pPr>
            <a:r>
              <a:rPr lang="en-US"/>
              <a:t>Set of Relational Tables in a DB</a:t>
            </a:r>
            <a:endParaRPr/>
          </a:p>
          <a:p>
            <a:pPr marL="285750" indent="-285750">
              <a:lnSpc>
                <a:spcPct val="90000"/>
              </a:lnSpc>
              <a:spcBef>
                <a:spcPts val="1080"/>
              </a:spcBef>
              <a:buSzPts val="2760"/>
            </a:pPr>
            <a:r>
              <a:rPr lang="en-US" b="1"/>
              <a:t>Table: </a:t>
            </a:r>
            <a:r>
              <a:rPr lang="en-US"/>
              <a:t>Basic Unit of storage composed of Rows and Columns</a:t>
            </a:r>
            <a:endParaRPr/>
          </a:p>
          <a:p>
            <a:pPr marL="285750" indent="-285750">
              <a:lnSpc>
                <a:spcPct val="90000"/>
              </a:lnSpc>
              <a:spcBef>
                <a:spcPts val="1080"/>
              </a:spcBef>
              <a:buSzPts val="2760"/>
            </a:pPr>
            <a:r>
              <a:rPr lang="en-US" b="1"/>
              <a:t>Columns </a:t>
            </a:r>
            <a:r>
              <a:rPr lang="en-US"/>
              <a:t>represent attributes of an entity</a:t>
            </a:r>
            <a:endParaRPr/>
          </a:p>
          <a:p>
            <a:pPr marL="285750" indent="-285750">
              <a:lnSpc>
                <a:spcPct val="90000"/>
              </a:lnSpc>
              <a:spcBef>
                <a:spcPts val="1080"/>
              </a:spcBef>
              <a:buSzPts val="2760"/>
            </a:pPr>
            <a:r>
              <a:rPr lang="en-US" b="1"/>
              <a:t>Rows </a:t>
            </a:r>
            <a:r>
              <a:rPr lang="en-US"/>
              <a:t>represent tuple or a record</a:t>
            </a:r>
            <a:endParaRPr/>
          </a:p>
          <a:p>
            <a:pPr marL="285750" indent="-285750">
              <a:lnSpc>
                <a:spcPct val="90000"/>
              </a:lnSpc>
              <a:spcBef>
                <a:spcPts val="1080"/>
              </a:spcBef>
              <a:buSzPts val="2760"/>
            </a:pPr>
            <a:r>
              <a:rPr lang="en-US" b="1"/>
              <a:t>In RDB </a:t>
            </a:r>
            <a:r>
              <a:rPr lang="en-US"/>
              <a:t>a Table representing one entity is called a </a:t>
            </a:r>
            <a:r>
              <a:rPr lang="en-US" b="1"/>
              <a:t>relation </a:t>
            </a:r>
            <a:r>
              <a:rPr lang="en-US"/>
              <a:t>and the connection between 2 different tables is a </a:t>
            </a:r>
            <a:r>
              <a:rPr lang="en-US" b="1"/>
              <a:t>relationship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6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2700866" y="915338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000"/>
            </a:pPr>
            <a:r>
              <a:rPr lang="en-US"/>
              <a:t>What is SQL?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2700865" y="2490136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760"/>
            </a:pPr>
            <a:r>
              <a:rPr lang="en-US"/>
              <a:t>Special Purpose Programming Language designed to work upon and manage the data held in RDBMS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97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4625" y="1336675"/>
            <a:ext cx="8191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>
            <a:off x="4832351" y="1501775"/>
            <a:ext cx="741363" cy="39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0"/>
          </a:gradFill>
          <a:ln w="12700" cap="flat" cmpd="sng">
            <a:solidFill>
              <a:srgbClr val="92CDDC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3806097" algn="ctr" rotWithShape="0">
              <a:srgbClr val="205867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8687018" y="1432719"/>
            <a:ext cx="452437" cy="788987"/>
          </a:xfrm>
          <a:prstGeom prst="can">
            <a:avLst>
              <a:gd name="adj" fmla="val 43597"/>
            </a:avLst>
          </a:prstGeom>
          <a:solidFill>
            <a:srgbClr val="FFFFFF"/>
          </a:solidFill>
          <a:ln w="63500" cap="flat" cmpd="sng">
            <a:solidFill>
              <a:srgbClr val="4BAC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6535738" y="1501775"/>
            <a:ext cx="957636" cy="500062"/>
          </a:xfrm>
          <a:prstGeom prst="ellipse">
            <a:avLst/>
          </a:prstGeom>
          <a:gradFill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0"/>
          </a:gradFill>
          <a:ln w="12700" cap="flat" cmpd="sng">
            <a:solidFill>
              <a:srgbClr val="92CDDC"/>
            </a:solidFill>
            <a:prstDash val="solid"/>
            <a:round/>
            <a:headEnd type="none" w="sm" len="sm"/>
            <a:tailEnd type="none" w="sm" len="sm"/>
          </a:ln>
          <a:effectLst>
            <a:outerShdw dist="28398" dir="3806097" algn="ctr" rotWithShape="0">
              <a:srgbClr val="205867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30"/>
          <p:cNvCxnSpPr/>
          <p:nvPr/>
        </p:nvCxnSpPr>
        <p:spPr>
          <a:xfrm>
            <a:off x="7392989" y="1674812"/>
            <a:ext cx="108743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30"/>
          <p:cNvCxnSpPr/>
          <p:nvPr/>
        </p:nvCxnSpPr>
        <p:spPr>
          <a:xfrm rot="10800000">
            <a:off x="7392989" y="1827212"/>
            <a:ext cx="114617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30"/>
          <p:cNvCxnSpPr/>
          <p:nvPr/>
        </p:nvCxnSpPr>
        <p:spPr>
          <a:xfrm>
            <a:off x="3803650" y="1684337"/>
            <a:ext cx="103028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5573714" y="1684337"/>
            <a:ext cx="96202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30"/>
          <p:cNvSpPr txBox="1"/>
          <p:nvPr/>
        </p:nvSpPr>
        <p:spPr>
          <a:xfrm>
            <a:off x="2512219" y="2363137"/>
            <a:ext cx="1223963" cy="1569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Tells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“What to do”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form of Query Language such as SQL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4597183" y="2363137"/>
            <a:ext cx="1225550" cy="1815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interprets commands &amp; queries to make them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Understandable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7552533" y="2363138"/>
            <a:ext cx="1222375" cy="156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retrieves/modify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as per Requested by the user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2610241" y="852131"/>
            <a:ext cx="59269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0"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most RDBMS, SQL is used as a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interpreter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2000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3124200" y="18589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2667000" y="18589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2667000" y="18589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2667000" y="25828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9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2700866" y="915338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000"/>
            </a:pPr>
            <a:r>
              <a:rPr lang="en-US"/>
              <a:t>SQL (Continued..)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2700865" y="2490136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760"/>
            </a:pPr>
            <a:r>
              <a:rPr lang="en-US"/>
              <a:t>It  is a non-procedural Language i.e. User Only tell </a:t>
            </a:r>
            <a:r>
              <a:rPr lang="en-US" b="1"/>
              <a:t>“What To Do” </a:t>
            </a:r>
            <a:r>
              <a:rPr lang="en-US"/>
              <a:t>not</a:t>
            </a:r>
            <a:r>
              <a:rPr lang="en-US" b="1"/>
              <a:t> “How To Do”</a:t>
            </a:r>
            <a:endParaRPr sz="2800"/>
          </a:p>
          <a:p>
            <a:pPr marL="285750" indent="-285750">
              <a:spcBef>
                <a:spcPts val="1080"/>
              </a:spcBef>
              <a:buSzPts val="2760"/>
            </a:pPr>
            <a:r>
              <a:rPr lang="en-US"/>
              <a:t>SQL is used for:</a:t>
            </a:r>
            <a:endParaRPr sz="2800"/>
          </a:p>
          <a:p>
            <a:pPr marL="742950" lvl="1" indent="-285750">
              <a:spcBef>
                <a:spcPts val="1000"/>
              </a:spcBef>
              <a:buSzPts val="2300"/>
            </a:pPr>
            <a:r>
              <a:rPr lang="en-US"/>
              <a:t>Data Manipulation</a:t>
            </a:r>
            <a:endParaRPr sz="2400"/>
          </a:p>
          <a:p>
            <a:pPr marL="742950" lvl="1" indent="-285750">
              <a:spcBef>
                <a:spcPts val="1000"/>
              </a:spcBef>
              <a:buSzPts val="2300"/>
            </a:pPr>
            <a:r>
              <a:rPr lang="en-US"/>
              <a:t>Data Definition</a:t>
            </a:r>
            <a:endParaRPr sz="2400"/>
          </a:p>
          <a:p>
            <a:pPr marL="742950" lvl="1" indent="-285750">
              <a:spcBef>
                <a:spcPts val="1000"/>
              </a:spcBef>
              <a:buSzPts val="2300"/>
            </a:pPr>
            <a:r>
              <a:rPr lang="en-US"/>
              <a:t>Data Administration</a:t>
            </a:r>
            <a:endParaRPr sz="2400"/>
          </a:p>
          <a:p>
            <a:pPr marL="742950" lvl="1" indent="-285750">
              <a:spcBef>
                <a:spcPts val="1000"/>
              </a:spcBef>
              <a:buSzPts val="2300"/>
            </a:pPr>
            <a:r>
              <a:rPr lang="en-US"/>
              <a:t>All are expressed as an SQL statement or command.</a:t>
            </a:r>
            <a:endParaRPr sz="2400"/>
          </a:p>
          <a:p>
            <a:pPr marL="285750" indent="-110490">
              <a:spcBef>
                <a:spcPts val="1080"/>
              </a:spcBef>
              <a:buSzPts val="276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93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2700866" y="915338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000"/>
            </a:pPr>
            <a:r>
              <a:rPr lang="en-US"/>
              <a:t>SQL Categories/Classification</a:t>
            </a:r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body" idx="1"/>
          </p:nvPr>
        </p:nvSpPr>
        <p:spPr>
          <a:xfrm>
            <a:off x="2700865" y="2490136"/>
            <a:ext cx="6798736" cy="3444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80000"/>
              </a:lnSpc>
              <a:spcBef>
                <a:spcPts val="0"/>
              </a:spcBef>
              <a:buSzPts val="2139"/>
            </a:pPr>
            <a:r>
              <a:rPr lang="en-US" sz="1860"/>
              <a:t>DQL: Data Query Language</a:t>
            </a:r>
            <a:endParaRPr/>
          </a:p>
          <a:p>
            <a:pPr marL="742950" lvl="1" indent="-285750">
              <a:lnSpc>
                <a:spcPct val="80000"/>
              </a:lnSpc>
              <a:spcBef>
                <a:spcPts val="910"/>
              </a:spcBef>
              <a:buSzPts val="1783"/>
            </a:pPr>
            <a:r>
              <a:rPr lang="en-US" sz="1550"/>
              <a:t>Select</a:t>
            </a:r>
            <a:endParaRPr/>
          </a:p>
          <a:p>
            <a:pPr marL="285750" indent="-285750">
              <a:lnSpc>
                <a:spcPct val="80000"/>
              </a:lnSpc>
              <a:spcBef>
                <a:spcPts val="972"/>
              </a:spcBef>
              <a:buSzPts val="2139"/>
            </a:pPr>
            <a:r>
              <a:rPr lang="en-US" sz="1860"/>
              <a:t>DML: Data Manipulation Language</a:t>
            </a:r>
            <a:endParaRPr/>
          </a:p>
          <a:p>
            <a:pPr marL="742950" lvl="1" indent="-285750">
              <a:lnSpc>
                <a:spcPct val="80000"/>
              </a:lnSpc>
              <a:spcBef>
                <a:spcPts val="910"/>
              </a:spcBef>
              <a:buSzPts val="1783"/>
            </a:pPr>
            <a:r>
              <a:rPr lang="en-US" sz="1550"/>
              <a:t>Insert, Update, Delete…</a:t>
            </a:r>
            <a:endParaRPr/>
          </a:p>
          <a:p>
            <a:pPr marL="285750" indent="-285750">
              <a:lnSpc>
                <a:spcPct val="80000"/>
              </a:lnSpc>
              <a:spcBef>
                <a:spcPts val="972"/>
              </a:spcBef>
              <a:buSzPts val="2139"/>
            </a:pPr>
            <a:r>
              <a:rPr lang="en-US" sz="1860"/>
              <a:t>DDL: Data Definition Language</a:t>
            </a:r>
            <a:endParaRPr/>
          </a:p>
          <a:p>
            <a:pPr marL="742950" lvl="1" indent="-285750">
              <a:lnSpc>
                <a:spcPct val="80000"/>
              </a:lnSpc>
              <a:spcBef>
                <a:spcPts val="910"/>
              </a:spcBef>
              <a:buSzPts val="1783"/>
            </a:pPr>
            <a:r>
              <a:rPr lang="en-US" sz="1550"/>
              <a:t>Create, Alter, Drop, Truncate, Rename</a:t>
            </a:r>
            <a:endParaRPr/>
          </a:p>
          <a:p>
            <a:pPr marL="285750" indent="-285750">
              <a:lnSpc>
                <a:spcPct val="80000"/>
              </a:lnSpc>
              <a:spcBef>
                <a:spcPts val="972"/>
              </a:spcBef>
              <a:buSzPts val="2139"/>
            </a:pPr>
            <a:r>
              <a:rPr lang="en-US" sz="1860"/>
              <a:t>DCL: Data Control Language</a:t>
            </a:r>
            <a:endParaRPr/>
          </a:p>
          <a:p>
            <a:pPr marL="742950" lvl="1" indent="-285750">
              <a:lnSpc>
                <a:spcPct val="80000"/>
              </a:lnSpc>
              <a:spcBef>
                <a:spcPts val="910"/>
              </a:spcBef>
              <a:buSzPts val="1783"/>
            </a:pPr>
            <a:r>
              <a:rPr lang="en-US" sz="1550"/>
              <a:t>Grant, Revoke</a:t>
            </a:r>
            <a:endParaRPr/>
          </a:p>
          <a:p>
            <a:pPr marL="285750" indent="-285750">
              <a:lnSpc>
                <a:spcPct val="80000"/>
              </a:lnSpc>
              <a:spcBef>
                <a:spcPts val="972"/>
              </a:spcBef>
              <a:buSzPts val="2139"/>
            </a:pPr>
            <a:r>
              <a:rPr lang="en-US" sz="1860"/>
              <a:t>Transaction Control</a:t>
            </a:r>
            <a:endParaRPr/>
          </a:p>
          <a:p>
            <a:pPr marL="742950" lvl="1" indent="-285750">
              <a:lnSpc>
                <a:spcPct val="80000"/>
              </a:lnSpc>
              <a:spcBef>
                <a:spcPts val="910"/>
              </a:spcBef>
              <a:buSzPts val="1783"/>
            </a:pPr>
            <a:r>
              <a:rPr lang="en-US" sz="1550"/>
              <a:t>Commit, Roll Back, Check Point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31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403</Words>
  <Application>Microsoft Office PowerPoint</Application>
  <PresentationFormat>Widescreen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1_Organic</vt:lpstr>
      <vt:lpstr>2_Organic</vt:lpstr>
      <vt:lpstr>3_Organic</vt:lpstr>
      <vt:lpstr>RDB</vt:lpstr>
      <vt:lpstr>Key Points</vt:lpstr>
      <vt:lpstr>PowerPoint Presentation</vt:lpstr>
      <vt:lpstr>Schema</vt:lpstr>
      <vt:lpstr>What is SQL?</vt:lpstr>
      <vt:lpstr>PowerPoint Presentation</vt:lpstr>
      <vt:lpstr>SQL (Continued..)</vt:lpstr>
      <vt:lpstr>SQL Categories/Classification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</dc:title>
  <dc:creator>Dell</dc:creator>
  <cp:lastModifiedBy>Dell</cp:lastModifiedBy>
  <cp:revision>2</cp:revision>
  <dcterms:created xsi:type="dcterms:W3CDTF">2021-09-20T14:09:23Z</dcterms:created>
  <dcterms:modified xsi:type="dcterms:W3CDTF">2021-09-20T14:15:50Z</dcterms:modified>
</cp:coreProperties>
</file>