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 Fatmi" userId="2497a2a4205a29ee" providerId="LiveId" clId="{B09232BC-03F4-4E71-9A22-865F4460D4F5}"/>
    <pc:docChg chg="undo redo custSel addSld modSld">
      <pc:chgData name="Muhammad Ali Fatmi" userId="2497a2a4205a29ee" providerId="LiveId" clId="{B09232BC-03F4-4E71-9A22-865F4460D4F5}" dt="2022-10-12T07:11:05.604" v="359" actId="207"/>
      <pc:docMkLst>
        <pc:docMk/>
      </pc:docMkLst>
      <pc:sldChg chg="modSp mod">
        <pc:chgData name="Muhammad Ali Fatmi" userId="2497a2a4205a29ee" providerId="LiveId" clId="{B09232BC-03F4-4E71-9A22-865F4460D4F5}" dt="2022-10-11T04:34:09.056" v="0" actId="313"/>
        <pc:sldMkLst>
          <pc:docMk/>
          <pc:sldMk cId="974086832" sldId="274"/>
        </pc:sldMkLst>
        <pc:spChg chg="mod">
          <ac:chgData name="Muhammad Ali Fatmi" userId="2497a2a4205a29ee" providerId="LiveId" clId="{B09232BC-03F4-4E71-9A22-865F4460D4F5}" dt="2022-10-11T04:34:09.056" v="0" actId="313"/>
          <ac:spMkLst>
            <pc:docMk/>
            <pc:sldMk cId="974086832" sldId="274"/>
            <ac:spMk id="2" creationId="{00000000-0000-0000-0000-000000000000}"/>
          </ac:spMkLst>
        </pc:spChg>
      </pc:sldChg>
      <pc:sldChg chg="modSp mod">
        <pc:chgData name="Muhammad Ali Fatmi" userId="2497a2a4205a29ee" providerId="LiveId" clId="{B09232BC-03F4-4E71-9A22-865F4460D4F5}" dt="2022-10-12T06:34:25.756" v="13" actId="27636"/>
        <pc:sldMkLst>
          <pc:docMk/>
          <pc:sldMk cId="373446485" sldId="281"/>
        </pc:sldMkLst>
        <pc:spChg chg="mod">
          <ac:chgData name="Muhammad Ali Fatmi" userId="2497a2a4205a29ee" providerId="LiveId" clId="{B09232BC-03F4-4E71-9A22-865F4460D4F5}" dt="2022-10-12T06:34:25.756" v="13" actId="27636"/>
          <ac:spMkLst>
            <pc:docMk/>
            <pc:sldMk cId="373446485" sldId="281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B09232BC-03F4-4E71-9A22-865F4460D4F5}" dt="2022-10-12T06:35:55.645" v="58" actId="2711"/>
        <pc:sldMkLst>
          <pc:docMk/>
          <pc:sldMk cId="2481253196" sldId="282"/>
        </pc:sldMkLst>
        <pc:spChg chg="mod">
          <ac:chgData name="Muhammad Ali Fatmi" userId="2497a2a4205a29ee" providerId="LiveId" clId="{B09232BC-03F4-4E71-9A22-865F4460D4F5}" dt="2022-10-12T06:35:25.702" v="47" actId="113"/>
          <ac:spMkLst>
            <pc:docMk/>
            <pc:sldMk cId="2481253196" sldId="282"/>
            <ac:spMk id="2" creationId="{C2E4C2C9-8CFE-C462-37BB-F0479C52228A}"/>
          </ac:spMkLst>
        </pc:spChg>
        <pc:spChg chg="mod">
          <ac:chgData name="Muhammad Ali Fatmi" userId="2497a2a4205a29ee" providerId="LiveId" clId="{B09232BC-03F4-4E71-9A22-865F4460D4F5}" dt="2022-10-12T06:35:55.645" v="58" actId="2711"/>
          <ac:spMkLst>
            <pc:docMk/>
            <pc:sldMk cId="2481253196" sldId="282"/>
            <ac:spMk id="3" creationId="{EEFB1153-0B86-F375-6708-2EE23BF90BAF}"/>
          </ac:spMkLst>
        </pc:spChg>
      </pc:sldChg>
      <pc:sldChg chg="modSp new mod">
        <pc:chgData name="Muhammad Ali Fatmi" userId="2497a2a4205a29ee" providerId="LiveId" clId="{B09232BC-03F4-4E71-9A22-865F4460D4F5}" dt="2022-10-12T06:36:12.041" v="61"/>
        <pc:sldMkLst>
          <pc:docMk/>
          <pc:sldMk cId="1515198919" sldId="283"/>
        </pc:sldMkLst>
        <pc:spChg chg="mod">
          <ac:chgData name="Muhammad Ali Fatmi" userId="2497a2a4205a29ee" providerId="LiveId" clId="{B09232BC-03F4-4E71-9A22-865F4460D4F5}" dt="2022-10-12T06:36:12.041" v="61"/>
          <ac:spMkLst>
            <pc:docMk/>
            <pc:sldMk cId="1515198919" sldId="283"/>
            <ac:spMk id="2" creationId="{2BEA65AB-0BCE-74B7-1668-FAADB3657A77}"/>
          </ac:spMkLst>
        </pc:spChg>
        <pc:spChg chg="mod">
          <ac:chgData name="Muhammad Ali Fatmi" userId="2497a2a4205a29ee" providerId="LiveId" clId="{B09232BC-03F4-4E71-9A22-865F4460D4F5}" dt="2022-10-12T06:36:06.238" v="60"/>
          <ac:spMkLst>
            <pc:docMk/>
            <pc:sldMk cId="1515198919" sldId="283"/>
            <ac:spMk id="3" creationId="{93FD89DC-B234-58BF-8E28-912489027C2A}"/>
          </ac:spMkLst>
        </pc:spChg>
      </pc:sldChg>
      <pc:sldChg chg="addSp delSp modSp new mod">
        <pc:chgData name="Muhammad Ali Fatmi" userId="2497a2a4205a29ee" providerId="LiveId" clId="{B09232BC-03F4-4E71-9A22-865F4460D4F5}" dt="2022-10-12T06:46:56.971" v="166" actId="242"/>
        <pc:sldMkLst>
          <pc:docMk/>
          <pc:sldMk cId="3982595866" sldId="284"/>
        </pc:sldMkLst>
        <pc:spChg chg="mod">
          <ac:chgData name="Muhammad Ali Fatmi" userId="2497a2a4205a29ee" providerId="LiveId" clId="{B09232BC-03F4-4E71-9A22-865F4460D4F5}" dt="2022-10-12T06:36:34.401" v="118" actId="207"/>
          <ac:spMkLst>
            <pc:docMk/>
            <pc:sldMk cId="3982595866" sldId="284"/>
            <ac:spMk id="2" creationId="{E74F68B9-D2B3-25E1-B8AE-09705E25D9FF}"/>
          </ac:spMkLst>
        </pc:spChg>
        <pc:spChg chg="del">
          <ac:chgData name="Muhammad Ali Fatmi" userId="2497a2a4205a29ee" providerId="LiveId" clId="{B09232BC-03F4-4E71-9A22-865F4460D4F5}" dt="2022-10-12T06:39:20.496" v="119"/>
          <ac:spMkLst>
            <pc:docMk/>
            <pc:sldMk cId="3982595866" sldId="284"/>
            <ac:spMk id="3" creationId="{FEAD1B3F-6FC9-C745-DD70-FD8471C2C9C1}"/>
          </ac:spMkLst>
        </pc:spChg>
        <pc:spChg chg="add del mod">
          <ac:chgData name="Muhammad Ali Fatmi" userId="2497a2a4205a29ee" providerId="LiveId" clId="{B09232BC-03F4-4E71-9A22-865F4460D4F5}" dt="2022-10-12T06:40:48.768" v="123" actId="3680"/>
          <ac:spMkLst>
            <pc:docMk/>
            <pc:sldMk cId="3982595866" sldId="284"/>
            <ac:spMk id="6" creationId="{5B528BF6-F776-AF08-84A8-332225576AAB}"/>
          </ac:spMkLst>
        </pc:spChg>
        <pc:graphicFrameChg chg="add del mod">
          <ac:chgData name="Muhammad Ali Fatmi" userId="2497a2a4205a29ee" providerId="LiveId" clId="{B09232BC-03F4-4E71-9A22-865F4460D4F5}" dt="2022-10-12T06:39:25.161" v="120" actId="21"/>
          <ac:graphicFrameMkLst>
            <pc:docMk/>
            <pc:sldMk cId="3982595866" sldId="284"/>
            <ac:graphicFrameMk id="4" creationId="{B0A0E72B-563A-E808-4590-F2DEDBA6C7E3}"/>
          </ac:graphicFrameMkLst>
        </pc:graphicFrameChg>
        <pc:graphicFrameChg chg="add del mod">
          <ac:chgData name="Muhammad Ali Fatmi" userId="2497a2a4205a29ee" providerId="LiveId" clId="{B09232BC-03F4-4E71-9A22-865F4460D4F5}" dt="2022-10-12T06:39:28.462" v="122"/>
          <ac:graphicFrameMkLst>
            <pc:docMk/>
            <pc:sldMk cId="3982595866" sldId="284"/>
            <ac:graphicFrameMk id="7" creationId="{3EEB41A9-895E-7588-E8E1-A38D6D5D2AF3}"/>
          </ac:graphicFrameMkLst>
        </pc:graphicFrameChg>
        <pc:graphicFrameChg chg="add mod ord modGraphic">
          <ac:chgData name="Muhammad Ali Fatmi" userId="2497a2a4205a29ee" providerId="LiveId" clId="{B09232BC-03F4-4E71-9A22-865F4460D4F5}" dt="2022-10-12T06:46:56.971" v="166" actId="242"/>
          <ac:graphicFrameMkLst>
            <pc:docMk/>
            <pc:sldMk cId="3982595866" sldId="284"/>
            <ac:graphicFrameMk id="8" creationId="{EB5BA54E-CA61-2235-8BAE-4A8C62C1BF7A}"/>
          </ac:graphicFrameMkLst>
        </pc:graphicFrameChg>
      </pc:sldChg>
      <pc:sldChg chg="modSp new mod">
        <pc:chgData name="Muhammad Ali Fatmi" userId="2497a2a4205a29ee" providerId="LiveId" clId="{B09232BC-03F4-4E71-9A22-865F4460D4F5}" dt="2022-10-12T07:08:49.940" v="343" actId="2711"/>
        <pc:sldMkLst>
          <pc:docMk/>
          <pc:sldMk cId="1461267622" sldId="285"/>
        </pc:sldMkLst>
        <pc:spChg chg="mod">
          <ac:chgData name="Muhammad Ali Fatmi" userId="2497a2a4205a29ee" providerId="LiveId" clId="{B09232BC-03F4-4E71-9A22-865F4460D4F5}" dt="2022-10-12T06:47:57.192" v="241" actId="113"/>
          <ac:spMkLst>
            <pc:docMk/>
            <pc:sldMk cId="1461267622" sldId="285"/>
            <ac:spMk id="2" creationId="{DCE5264D-7701-D06F-712F-3D6C44B69BB4}"/>
          </ac:spMkLst>
        </pc:spChg>
        <pc:spChg chg="mod">
          <ac:chgData name="Muhammad Ali Fatmi" userId="2497a2a4205a29ee" providerId="LiveId" clId="{B09232BC-03F4-4E71-9A22-865F4460D4F5}" dt="2022-10-12T07:08:49.940" v="343" actId="2711"/>
          <ac:spMkLst>
            <pc:docMk/>
            <pc:sldMk cId="1461267622" sldId="285"/>
            <ac:spMk id="3" creationId="{854CD0B7-C93A-B8C8-D842-4642AD03201B}"/>
          </ac:spMkLst>
        </pc:spChg>
      </pc:sldChg>
      <pc:sldChg chg="modSp new mod">
        <pc:chgData name="Muhammad Ali Fatmi" userId="2497a2a4205a29ee" providerId="LiveId" clId="{B09232BC-03F4-4E71-9A22-865F4460D4F5}" dt="2022-10-12T07:09:16.596" v="353" actId="3626"/>
        <pc:sldMkLst>
          <pc:docMk/>
          <pc:sldMk cId="1998579760" sldId="286"/>
        </pc:sldMkLst>
        <pc:spChg chg="mod">
          <ac:chgData name="Muhammad Ali Fatmi" userId="2497a2a4205a29ee" providerId="LiveId" clId="{B09232BC-03F4-4E71-9A22-865F4460D4F5}" dt="2022-10-12T06:48:02.949" v="243" actId="207"/>
          <ac:spMkLst>
            <pc:docMk/>
            <pc:sldMk cId="1998579760" sldId="286"/>
            <ac:spMk id="2" creationId="{EF0E5D2F-8890-ED97-BDF5-2E8E712AAB32}"/>
          </ac:spMkLst>
        </pc:spChg>
        <pc:spChg chg="mod">
          <ac:chgData name="Muhammad Ali Fatmi" userId="2497a2a4205a29ee" providerId="LiveId" clId="{B09232BC-03F4-4E71-9A22-865F4460D4F5}" dt="2022-10-12T07:09:16.596" v="353" actId="3626"/>
          <ac:spMkLst>
            <pc:docMk/>
            <pc:sldMk cId="1998579760" sldId="286"/>
            <ac:spMk id="3" creationId="{DD06DA59-CCED-AA63-3AAF-66D18A41BEC3}"/>
          </ac:spMkLst>
        </pc:spChg>
      </pc:sldChg>
      <pc:sldChg chg="modSp new mod">
        <pc:chgData name="Muhammad Ali Fatmi" userId="2497a2a4205a29ee" providerId="LiveId" clId="{B09232BC-03F4-4E71-9A22-865F4460D4F5}" dt="2022-10-12T07:11:05.604" v="359" actId="207"/>
        <pc:sldMkLst>
          <pc:docMk/>
          <pc:sldMk cId="3131295056" sldId="287"/>
        </pc:sldMkLst>
        <pc:spChg chg="mod">
          <ac:chgData name="Muhammad Ali Fatmi" userId="2497a2a4205a29ee" providerId="LiveId" clId="{B09232BC-03F4-4E71-9A22-865F4460D4F5}" dt="2022-10-12T06:48:07.861" v="245" actId="207"/>
          <ac:spMkLst>
            <pc:docMk/>
            <pc:sldMk cId="3131295056" sldId="287"/>
            <ac:spMk id="2" creationId="{E1529CAB-7A7A-BD4D-1C0F-9031E4EEE362}"/>
          </ac:spMkLst>
        </pc:spChg>
        <pc:spChg chg="mod">
          <ac:chgData name="Muhammad Ali Fatmi" userId="2497a2a4205a29ee" providerId="LiveId" clId="{B09232BC-03F4-4E71-9A22-865F4460D4F5}" dt="2022-10-12T07:11:05.604" v="359" actId="207"/>
          <ac:spMkLst>
            <pc:docMk/>
            <pc:sldMk cId="3131295056" sldId="287"/>
            <ac:spMk id="3" creationId="{C0A05083-7DBD-E031-6118-BF22E58AEBA8}"/>
          </ac:spMkLst>
        </pc:spChg>
      </pc:sldChg>
    </pc:docChg>
  </pc:docChgLst>
  <pc:docChgLst>
    <pc:chgData name="Muhammad Ali Fatmi" userId="2497a2a4205a29ee" providerId="LiveId" clId="{4729560D-EE9A-4599-BE5E-BDFDB7021867}"/>
    <pc:docChg chg="undo custSel addSld delSld modSld">
      <pc:chgData name="Muhammad Ali Fatmi" userId="2497a2a4205a29ee" providerId="LiveId" clId="{4729560D-EE9A-4599-BE5E-BDFDB7021867}" dt="2022-10-05T10:29:35.333" v="781" actId="208"/>
      <pc:docMkLst>
        <pc:docMk/>
      </pc:docMkLst>
      <pc:sldChg chg="modSp mod">
        <pc:chgData name="Muhammad Ali Fatmi" userId="2497a2a4205a29ee" providerId="LiveId" clId="{4729560D-EE9A-4599-BE5E-BDFDB7021867}" dt="2022-10-05T04:51:41.680" v="16" actId="20577"/>
        <pc:sldMkLst>
          <pc:docMk/>
          <pc:sldMk cId="0" sldId="256"/>
        </pc:sldMkLst>
        <pc:spChg chg="mod">
          <ac:chgData name="Muhammad Ali Fatmi" userId="2497a2a4205a29ee" providerId="LiveId" clId="{4729560D-EE9A-4599-BE5E-BDFDB7021867}" dt="2022-10-05T04:51:41.680" v="1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2.963" v="52" actId="2696"/>
        <pc:sldMkLst>
          <pc:docMk/>
          <pc:sldMk cId="0" sldId="257"/>
        </pc:sldMkLst>
      </pc:sldChg>
      <pc:sldChg chg="del">
        <pc:chgData name="Muhammad Ali Fatmi" userId="2497a2a4205a29ee" providerId="LiveId" clId="{4729560D-EE9A-4599-BE5E-BDFDB7021867}" dt="2022-10-05T04:56:21.232" v="56" actId="2696"/>
        <pc:sldMkLst>
          <pc:docMk/>
          <pc:sldMk cId="0" sldId="259"/>
        </pc:sldMkLst>
      </pc:sldChg>
      <pc:sldChg chg="del">
        <pc:chgData name="Muhammad Ali Fatmi" userId="2497a2a4205a29ee" providerId="LiveId" clId="{4729560D-EE9A-4599-BE5E-BDFDB7021867}" dt="2022-10-05T04:56:25.022" v="58" actId="2696"/>
        <pc:sldMkLst>
          <pc:docMk/>
          <pc:sldMk cId="0" sldId="260"/>
        </pc:sldMkLst>
      </pc:sldChg>
      <pc:sldChg chg="del">
        <pc:chgData name="Muhammad Ali Fatmi" userId="2497a2a4205a29ee" providerId="LiveId" clId="{4729560D-EE9A-4599-BE5E-BDFDB7021867}" dt="2022-10-05T04:56:19.223" v="55" actId="2696"/>
        <pc:sldMkLst>
          <pc:docMk/>
          <pc:sldMk cId="0" sldId="262"/>
        </pc:sldMkLst>
      </pc:sldChg>
      <pc:sldChg chg="modSp del mod">
        <pc:chgData name="Muhammad Ali Fatmi" userId="2497a2a4205a29ee" providerId="LiveId" clId="{4729560D-EE9A-4599-BE5E-BDFDB7021867}" dt="2022-10-05T04:56:23.327" v="57" actId="2696"/>
        <pc:sldMkLst>
          <pc:docMk/>
          <pc:sldMk cId="0" sldId="266"/>
        </pc:sldMkLst>
        <pc:spChg chg="mod">
          <ac:chgData name="Muhammad Ali Fatmi" userId="2497a2a4205a29ee" providerId="LiveId" clId="{4729560D-EE9A-4599-BE5E-BDFDB7021867}" dt="2022-10-05T04:54:47.627" v="18" actId="27636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27.016" v="59" actId="2696"/>
        <pc:sldMkLst>
          <pc:docMk/>
          <pc:sldMk cId="0" sldId="267"/>
        </pc:sldMkLst>
      </pc:sldChg>
      <pc:sldChg chg="del">
        <pc:chgData name="Muhammad Ali Fatmi" userId="2497a2a4205a29ee" providerId="LiveId" clId="{4729560D-EE9A-4599-BE5E-BDFDB7021867}" dt="2022-10-05T04:56:29.117" v="60" actId="2696"/>
        <pc:sldMkLst>
          <pc:docMk/>
          <pc:sldMk cId="0" sldId="268"/>
        </pc:sldMkLst>
      </pc:sldChg>
      <pc:sldChg chg="modSp mod">
        <pc:chgData name="Muhammad Ali Fatmi" userId="2497a2a4205a29ee" providerId="LiveId" clId="{4729560D-EE9A-4599-BE5E-BDFDB7021867}" dt="2022-10-05T05:52:04.325" v="226" actId="123"/>
        <pc:sldMkLst>
          <pc:docMk/>
          <pc:sldMk cId="0" sldId="269"/>
        </pc:sldMkLst>
        <pc:spChg chg="mod">
          <ac:chgData name="Muhammad Ali Fatmi" userId="2497a2a4205a29ee" providerId="LiveId" clId="{4729560D-EE9A-4599-BE5E-BDFDB7021867}" dt="2022-10-05T05:41:47.722" v="75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Ali Fatmi" userId="2497a2a4205a29ee" providerId="LiveId" clId="{4729560D-EE9A-4599-BE5E-BDFDB7021867}" dt="2022-10-05T05:52:04.325" v="226" actId="123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5.019" v="53" actId="2696"/>
        <pc:sldMkLst>
          <pc:docMk/>
          <pc:sldMk cId="3864503573" sldId="270"/>
        </pc:sldMkLst>
      </pc:sldChg>
      <pc:sldChg chg="del">
        <pc:chgData name="Muhammad Ali Fatmi" userId="2497a2a4205a29ee" providerId="LiveId" clId="{4729560D-EE9A-4599-BE5E-BDFDB7021867}" dt="2022-10-05T04:56:17.429" v="54" actId="2696"/>
        <pc:sldMkLst>
          <pc:docMk/>
          <pc:sldMk cId="2520243642" sldId="271"/>
        </pc:sldMkLst>
      </pc:sldChg>
      <pc:sldChg chg="modSp add mod">
        <pc:chgData name="Muhammad Ali Fatmi" userId="2497a2a4205a29ee" providerId="LiveId" clId="{4729560D-EE9A-4599-BE5E-BDFDB7021867}" dt="2022-10-05T08:28:23.582" v="668" actId="108"/>
        <pc:sldMkLst>
          <pc:docMk/>
          <pc:sldMk cId="839223135" sldId="272"/>
        </pc:sldMkLst>
        <pc:spChg chg="mod">
          <ac:chgData name="Muhammad Ali Fatmi" userId="2497a2a4205a29ee" providerId="LiveId" clId="{4729560D-EE9A-4599-BE5E-BDFDB7021867}" dt="2022-10-05T08:28:23.582" v="668" actId="108"/>
          <ac:spMkLst>
            <pc:docMk/>
            <pc:sldMk cId="839223135" sldId="272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4729560D-EE9A-4599-BE5E-BDFDB7021867}" dt="2022-10-05T05:52:10.972" v="227" actId="207"/>
        <pc:sldMkLst>
          <pc:docMk/>
          <pc:sldMk cId="822796649" sldId="273"/>
        </pc:sldMkLst>
        <pc:spChg chg="mod">
          <ac:chgData name="Muhammad Ali Fatmi" userId="2497a2a4205a29ee" providerId="LiveId" clId="{4729560D-EE9A-4599-BE5E-BDFDB7021867}" dt="2022-10-05T05:49:15.130" v="145" actId="20577"/>
          <ac:spMkLst>
            <pc:docMk/>
            <pc:sldMk cId="822796649" sldId="273"/>
            <ac:spMk id="2" creationId="{4C0985F9-188D-2D02-6235-EA80405FDF04}"/>
          </ac:spMkLst>
        </pc:spChg>
        <pc:spChg chg="mod">
          <ac:chgData name="Muhammad Ali Fatmi" userId="2497a2a4205a29ee" providerId="LiveId" clId="{4729560D-EE9A-4599-BE5E-BDFDB7021867}" dt="2022-10-05T05:52:10.972" v="227" actId="207"/>
          <ac:spMkLst>
            <pc:docMk/>
            <pc:sldMk cId="822796649" sldId="273"/>
            <ac:spMk id="3" creationId="{78442E5D-9344-7465-95BB-4EF66C59060B}"/>
          </ac:spMkLst>
        </pc:spChg>
      </pc:sldChg>
      <pc:sldChg chg="addSp delSp modSp new mod">
        <pc:chgData name="Muhammad Ali Fatmi" userId="2497a2a4205a29ee" providerId="LiveId" clId="{4729560D-EE9A-4599-BE5E-BDFDB7021867}" dt="2022-10-05T05:55:03.904" v="259" actId="20577"/>
        <pc:sldMkLst>
          <pc:docMk/>
          <pc:sldMk cId="1227131498" sldId="274"/>
        </pc:sldMkLst>
        <pc:spChg chg="mod">
          <ac:chgData name="Muhammad Ali Fatmi" userId="2497a2a4205a29ee" providerId="LiveId" clId="{4729560D-EE9A-4599-BE5E-BDFDB7021867}" dt="2022-10-05T05:55:03.904" v="259" actId="20577"/>
          <ac:spMkLst>
            <pc:docMk/>
            <pc:sldMk cId="1227131498" sldId="274"/>
            <ac:spMk id="2" creationId="{70EA7904-43DF-7A28-8968-FDE36B169F91}"/>
          </ac:spMkLst>
        </pc:spChg>
        <pc:spChg chg="add del mod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3" creationId="{9CE5797F-325C-3F1C-A472-B967477E981E}"/>
          </ac:spMkLst>
        </pc:spChg>
        <pc:spChg chg="add del mod">
          <ac:chgData name="Muhammad Ali Fatmi" userId="2497a2a4205a29ee" providerId="LiveId" clId="{4729560D-EE9A-4599-BE5E-BDFDB7021867}" dt="2022-10-05T05:53:24.126" v="230"/>
          <ac:spMkLst>
            <pc:docMk/>
            <pc:sldMk cId="1227131498" sldId="274"/>
            <ac:spMk id="4" creationId="{AEDDC7A9-381E-9584-0CBE-0A08BABCC60E}"/>
          </ac:spMkLst>
        </pc:spChg>
        <pc:spChg chg="add del mod">
          <ac:chgData name="Muhammad Ali Fatmi" userId="2497a2a4205a29ee" providerId="LiveId" clId="{4729560D-EE9A-4599-BE5E-BDFDB7021867}" dt="2022-10-05T05:53:35.596" v="234"/>
          <ac:spMkLst>
            <pc:docMk/>
            <pc:sldMk cId="1227131498" sldId="274"/>
            <ac:spMk id="5" creationId="{80AF6FD5-CC7E-7FF3-953F-D4DAAB6B060A}"/>
          </ac:spMkLst>
        </pc:spChg>
        <pc:spChg chg="add del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6" creationId="{E00160C2-0BEE-B8BD-90EF-042715E2A1EA}"/>
          </ac:spMkLst>
        </pc:spChg>
        <pc:spChg chg="add mod">
          <ac:chgData name="Muhammad Ali Fatmi" userId="2497a2a4205a29ee" providerId="LiveId" clId="{4729560D-EE9A-4599-BE5E-BDFDB7021867}" dt="2022-10-05T05:54:18.934" v="249" actId="27636"/>
          <ac:spMkLst>
            <pc:docMk/>
            <pc:sldMk cId="1227131498" sldId="274"/>
            <ac:spMk id="7" creationId="{0DC2BB2D-E84C-800E-D553-D2BF79FF7E86}"/>
          </ac:spMkLst>
        </pc:spChg>
      </pc:sldChg>
      <pc:sldChg chg="addSp delSp modSp new mod">
        <pc:chgData name="Muhammad Ali Fatmi" userId="2497a2a4205a29ee" providerId="LiveId" clId="{4729560D-EE9A-4599-BE5E-BDFDB7021867}" dt="2022-10-05T06:41:46.770" v="338" actId="208"/>
        <pc:sldMkLst>
          <pc:docMk/>
          <pc:sldMk cId="3135521661" sldId="275"/>
        </pc:sldMkLst>
        <pc:spChg chg="mod">
          <ac:chgData name="Muhammad Ali Fatmi" userId="2497a2a4205a29ee" providerId="LiveId" clId="{4729560D-EE9A-4599-BE5E-BDFDB7021867}" dt="2022-10-05T06:26:49.985" v="281" actId="20577"/>
          <ac:spMkLst>
            <pc:docMk/>
            <pc:sldMk cId="3135521661" sldId="275"/>
            <ac:spMk id="2" creationId="{8A339AA2-1C6F-F4BE-6D58-22F7AD393221}"/>
          </ac:spMkLst>
        </pc:spChg>
        <pc:spChg chg="del">
          <ac:chgData name="Muhammad Ali Fatmi" userId="2497a2a4205a29ee" providerId="LiveId" clId="{4729560D-EE9A-4599-BE5E-BDFDB7021867}" dt="2022-10-05T06:25:37.625" v="261" actId="22"/>
          <ac:spMkLst>
            <pc:docMk/>
            <pc:sldMk cId="3135521661" sldId="275"/>
            <ac:spMk id="3" creationId="{B6E2398B-D276-0456-3317-C1261C42617D}"/>
          </ac:spMkLst>
        </pc:spChg>
        <pc:spChg chg="add del mod">
          <ac:chgData name="Muhammad Ali Fatmi" userId="2497a2a4205a29ee" providerId="LiveId" clId="{4729560D-EE9A-4599-BE5E-BDFDB7021867}" dt="2022-10-05T06:27:57.048" v="295" actId="22"/>
          <ac:spMkLst>
            <pc:docMk/>
            <pc:sldMk cId="3135521661" sldId="275"/>
            <ac:spMk id="7" creationId="{3CFB1B9E-440A-7B8C-EA31-6464026CCE27}"/>
          </ac:spMkLst>
        </pc:spChg>
        <pc:spChg chg="add del">
          <ac:chgData name="Muhammad Ali Fatmi" userId="2497a2a4205a29ee" providerId="LiveId" clId="{4729560D-EE9A-4599-BE5E-BDFDB7021867}" dt="2022-10-05T06:27:01.152" v="284" actId="22"/>
          <ac:spMkLst>
            <pc:docMk/>
            <pc:sldMk cId="3135521661" sldId="275"/>
            <ac:spMk id="9" creationId="{47642DF1-4776-6B7C-6BF8-FC0A20F3B6E4}"/>
          </ac:spMkLst>
        </pc:spChg>
        <pc:spChg chg="add mod">
          <ac:chgData name="Muhammad Ali Fatmi" userId="2497a2a4205a29ee" providerId="LiveId" clId="{4729560D-EE9A-4599-BE5E-BDFDB7021867}" dt="2022-10-05T06:29:13.121" v="299" actId="478"/>
          <ac:spMkLst>
            <pc:docMk/>
            <pc:sldMk cId="3135521661" sldId="275"/>
            <ac:spMk id="15" creationId="{B6A5B559-DF2A-B97B-594C-C340B8684006}"/>
          </ac:spMkLst>
        </pc:spChg>
        <pc:picChg chg="add del mod ord">
          <ac:chgData name="Muhammad Ali Fatmi" userId="2497a2a4205a29ee" providerId="LiveId" clId="{4729560D-EE9A-4599-BE5E-BDFDB7021867}" dt="2022-10-05T06:26:59.242" v="282" actId="478"/>
          <ac:picMkLst>
            <pc:docMk/>
            <pc:sldMk cId="3135521661" sldId="275"/>
            <ac:picMk id="5" creationId="{DDEDEC62-B592-C5F1-71BE-CA682F1C4563}"/>
          </ac:picMkLst>
        </pc:picChg>
        <pc:picChg chg="add del mod">
          <ac:chgData name="Muhammad Ali Fatmi" userId="2497a2a4205a29ee" providerId="LiveId" clId="{4729560D-EE9A-4599-BE5E-BDFDB7021867}" dt="2022-10-05T06:27:23.281" v="294" actId="22"/>
          <ac:picMkLst>
            <pc:docMk/>
            <pc:sldMk cId="3135521661" sldId="275"/>
            <ac:picMk id="11" creationId="{C3171DB4-DF63-2F48-5626-AF0308E3432F}"/>
          </ac:picMkLst>
        </pc:picChg>
        <pc:picChg chg="add del mod ord">
          <ac:chgData name="Muhammad Ali Fatmi" userId="2497a2a4205a29ee" providerId="LiveId" clId="{4729560D-EE9A-4599-BE5E-BDFDB7021867}" dt="2022-10-05T06:29:13.121" v="299" actId="478"/>
          <ac:picMkLst>
            <pc:docMk/>
            <pc:sldMk cId="3135521661" sldId="275"/>
            <ac:picMk id="13" creationId="{D5309C7C-7E3A-C243-FF80-64D370ABA2BE}"/>
          </ac:picMkLst>
        </pc:picChg>
        <pc:picChg chg="add del mod">
          <ac:chgData name="Muhammad Ali Fatmi" userId="2497a2a4205a29ee" providerId="LiveId" clId="{4729560D-EE9A-4599-BE5E-BDFDB7021867}" dt="2022-10-05T06:41:20.401" v="330" actId="478"/>
          <ac:picMkLst>
            <pc:docMk/>
            <pc:sldMk cId="3135521661" sldId="275"/>
            <ac:picMk id="17" creationId="{D9F2DE3D-2C73-36CC-C607-5EB3963D0044}"/>
          </ac:picMkLst>
        </pc:picChg>
        <pc:picChg chg="add mod">
          <ac:chgData name="Muhammad Ali Fatmi" userId="2497a2a4205a29ee" providerId="LiveId" clId="{4729560D-EE9A-4599-BE5E-BDFDB7021867}" dt="2022-10-05T06:41:46.770" v="338" actId="208"/>
          <ac:picMkLst>
            <pc:docMk/>
            <pc:sldMk cId="3135521661" sldId="275"/>
            <ac:picMk id="19" creationId="{BD0CA485-93C2-B0BC-14C7-6DC507790FDE}"/>
          </ac:picMkLst>
        </pc:picChg>
      </pc:sldChg>
      <pc:sldChg chg="addSp delSp modSp new mod">
        <pc:chgData name="Muhammad Ali Fatmi" userId="2497a2a4205a29ee" providerId="LiveId" clId="{4729560D-EE9A-4599-BE5E-BDFDB7021867}" dt="2022-10-05T06:43:03.029" v="347" actId="14100"/>
        <pc:sldMkLst>
          <pc:docMk/>
          <pc:sldMk cId="3565486104" sldId="276"/>
        </pc:sldMkLst>
        <pc:spChg chg="mod">
          <ac:chgData name="Muhammad Ali Fatmi" userId="2497a2a4205a29ee" providerId="LiveId" clId="{4729560D-EE9A-4599-BE5E-BDFDB7021867}" dt="2022-10-05T06:31:03.134" v="329" actId="20577"/>
          <ac:spMkLst>
            <pc:docMk/>
            <pc:sldMk cId="3565486104" sldId="276"/>
            <ac:spMk id="2" creationId="{5EF711A3-A382-4EAB-5635-55A930B75927}"/>
          </ac:spMkLst>
        </pc:spChg>
        <pc:spChg chg="add del">
          <ac:chgData name="Muhammad Ali Fatmi" userId="2497a2a4205a29ee" providerId="LiveId" clId="{4729560D-EE9A-4599-BE5E-BDFDB7021867}" dt="2022-10-05T06:30:56.718" v="312" actId="22"/>
          <ac:spMkLst>
            <pc:docMk/>
            <pc:sldMk cId="3565486104" sldId="276"/>
            <ac:spMk id="5" creationId="{76C176A0-F294-EF61-5791-9DDE44B7B8DF}"/>
          </ac:spMkLst>
        </pc:spChg>
        <pc:picChg chg="add mod">
          <ac:chgData name="Muhammad Ali Fatmi" userId="2497a2a4205a29ee" providerId="LiveId" clId="{4729560D-EE9A-4599-BE5E-BDFDB7021867}" dt="2022-10-05T06:43:03.029" v="347" actId="14100"/>
          <ac:picMkLst>
            <pc:docMk/>
            <pc:sldMk cId="3565486104" sldId="276"/>
            <ac:picMk id="7" creationId="{00CC143B-4D6F-EA33-CA75-7A9D5C78E26C}"/>
          </ac:picMkLst>
        </pc:picChg>
      </pc:sldChg>
      <pc:sldChg chg="modSp new mod">
        <pc:chgData name="Muhammad Ali Fatmi" userId="2497a2a4205a29ee" providerId="LiveId" clId="{4729560D-EE9A-4599-BE5E-BDFDB7021867}" dt="2022-10-05T07:35:46.756" v="392" actId="123"/>
        <pc:sldMkLst>
          <pc:docMk/>
          <pc:sldMk cId="3416233702" sldId="277"/>
        </pc:sldMkLst>
        <pc:spChg chg="mod">
          <ac:chgData name="Muhammad Ali Fatmi" userId="2497a2a4205a29ee" providerId="LiveId" clId="{4729560D-EE9A-4599-BE5E-BDFDB7021867}" dt="2022-10-05T06:45:39.093" v="354" actId="20577"/>
          <ac:spMkLst>
            <pc:docMk/>
            <pc:sldMk cId="3416233702" sldId="277"/>
            <ac:spMk id="2" creationId="{5B3FEF15-7A73-B368-72F2-06ACD481666F}"/>
          </ac:spMkLst>
        </pc:spChg>
        <pc:spChg chg="mod">
          <ac:chgData name="Muhammad Ali Fatmi" userId="2497a2a4205a29ee" providerId="LiveId" clId="{4729560D-EE9A-4599-BE5E-BDFDB7021867}" dt="2022-10-05T07:35:46.756" v="392" actId="123"/>
          <ac:spMkLst>
            <pc:docMk/>
            <pc:sldMk cId="3416233702" sldId="277"/>
            <ac:spMk id="3" creationId="{72DE12DB-29CA-9D6B-042F-8CAA237D203F}"/>
          </ac:spMkLst>
        </pc:spChg>
      </pc:sldChg>
      <pc:sldChg chg="modSp new mod">
        <pc:chgData name="Muhammad Ali Fatmi" userId="2497a2a4205a29ee" providerId="LiveId" clId="{4729560D-EE9A-4599-BE5E-BDFDB7021867}" dt="2022-10-05T07:38:06.110" v="462" actId="20577"/>
        <pc:sldMkLst>
          <pc:docMk/>
          <pc:sldMk cId="2472809306" sldId="278"/>
        </pc:sldMkLst>
        <pc:spChg chg="mod">
          <ac:chgData name="Muhammad Ali Fatmi" userId="2497a2a4205a29ee" providerId="LiveId" clId="{4729560D-EE9A-4599-BE5E-BDFDB7021867}" dt="2022-10-05T07:37:06.946" v="405" actId="20577"/>
          <ac:spMkLst>
            <pc:docMk/>
            <pc:sldMk cId="2472809306" sldId="278"/>
            <ac:spMk id="2" creationId="{FB68E9FB-2F92-68ED-8FEC-EABAA0F926E0}"/>
          </ac:spMkLst>
        </pc:spChg>
        <pc:spChg chg="mod">
          <ac:chgData name="Muhammad Ali Fatmi" userId="2497a2a4205a29ee" providerId="LiveId" clId="{4729560D-EE9A-4599-BE5E-BDFDB7021867}" dt="2022-10-05T07:38:06.110" v="462" actId="20577"/>
          <ac:spMkLst>
            <pc:docMk/>
            <pc:sldMk cId="2472809306" sldId="278"/>
            <ac:spMk id="3" creationId="{0404831D-6F38-81C4-4DDB-089714345CCB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05:03.606" v="592" actId="20577"/>
        <pc:sldMkLst>
          <pc:docMk/>
          <pc:sldMk cId="604808151" sldId="279"/>
        </pc:sldMkLst>
        <pc:spChg chg="del mod ord">
          <ac:chgData name="Muhammad Ali Fatmi" userId="2497a2a4205a29ee" providerId="LiveId" clId="{4729560D-EE9A-4599-BE5E-BDFDB7021867}" dt="2022-10-05T07:45:53.452" v="535" actId="700"/>
          <ac:spMkLst>
            <pc:docMk/>
            <pc:sldMk cId="604808151" sldId="279"/>
            <ac:spMk id="2" creationId="{5A129417-17FA-5E37-F9BE-C646F9D61CF7}"/>
          </ac:spMkLst>
        </pc:spChg>
        <pc:spChg chg="mod ord">
          <ac:chgData name="Muhammad Ali Fatmi" userId="2497a2a4205a29ee" providerId="LiveId" clId="{4729560D-EE9A-4599-BE5E-BDFDB7021867}" dt="2022-10-05T07:46:26.794" v="555" actId="208"/>
          <ac:spMkLst>
            <pc:docMk/>
            <pc:sldMk cId="604808151" sldId="279"/>
            <ac:spMk id="3" creationId="{07162725-CF77-EBFB-0702-DB6A977ED9AC}"/>
          </ac:spMkLst>
        </pc:spChg>
        <pc:spChg chg="add mod ord">
          <ac:chgData name="Muhammad Ali Fatmi" userId="2497a2a4205a29ee" providerId="LiveId" clId="{4729560D-EE9A-4599-BE5E-BDFDB7021867}" dt="2022-10-05T08:05:03.606" v="592" actId="20577"/>
          <ac:spMkLst>
            <pc:docMk/>
            <pc:sldMk cId="604808151" sldId="279"/>
            <ac:spMk id="4" creationId="{9800D74E-14BA-AF77-B8B3-D531DE6F5712}"/>
          </ac:spMkLst>
        </pc:spChg>
        <pc:spChg chg="add mod ord">
          <ac:chgData name="Muhammad Ali Fatmi" userId="2497a2a4205a29ee" providerId="LiveId" clId="{4729560D-EE9A-4599-BE5E-BDFDB7021867}" dt="2022-10-05T07:47:16.117" v="564" actId="20577"/>
          <ac:spMkLst>
            <pc:docMk/>
            <pc:sldMk cId="604808151" sldId="279"/>
            <ac:spMk id="5" creationId="{BD1C298E-C4CF-C250-3DE7-16FEF0C3DD4A}"/>
          </ac:spMkLst>
        </pc:spChg>
        <pc:spChg chg="add mod ord">
          <ac:chgData name="Muhammad Ali Fatmi" userId="2497a2a4205a29ee" providerId="LiveId" clId="{4729560D-EE9A-4599-BE5E-BDFDB7021867}" dt="2022-10-05T07:47:12.958" v="561" actId="20577"/>
          <ac:spMkLst>
            <pc:docMk/>
            <pc:sldMk cId="604808151" sldId="279"/>
            <ac:spMk id="6" creationId="{BB7D8575-D800-7083-1C12-0FE0DB0E8D91}"/>
          </ac:spMkLst>
        </pc:spChg>
        <pc:spChg chg="add mod ord">
          <ac:chgData name="Muhammad Ali Fatmi" userId="2497a2a4205a29ee" providerId="LiveId" clId="{4729560D-EE9A-4599-BE5E-BDFDB7021867}" dt="2022-10-05T07:46:20.921" v="554" actId="208"/>
          <ac:spMkLst>
            <pc:docMk/>
            <pc:sldMk cId="604808151" sldId="279"/>
            <ac:spMk id="7" creationId="{65E0C539-F109-1F1C-C8D1-39079CEDA4D3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25:35.437" v="635" actId="14100"/>
        <pc:sldMkLst>
          <pc:docMk/>
          <pc:sldMk cId="4083408863" sldId="280"/>
        </pc:sldMkLst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2" creationId="{380DA568-E6B8-8359-DE51-FD8A8A9ABC01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3" creationId="{416218D3-6DB9-D550-784A-2768AF80125A}"/>
          </ac:spMkLst>
        </pc:spChg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4" creationId="{DD019D48-A57A-4DCB-1A07-2BAE605668A5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5" creationId="{935DBFEE-4C59-A956-E787-160E6C29BB29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6" creationId="{3E91C4BD-53EE-CE3A-8EA3-2B7148EF39C2}"/>
          </ac:spMkLst>
        </pc:spChg>
        <pc:spChg chg="add mod ord">
          <ac:chgData name="Muhammad Ali Fatmi" userId="2497a2a4205a29ee" providerId="LiveId" clId="{4729560D-EE9A-4599-BE5E-BDFDB7021867}" dt="2022-10-05T08:05:13.520" v="616" actId="20577"/>
          <ac:spMkLst>
            <pc:docMk/>
            <pc:sldMk cId="4083408863" sldId="280"/>
            <ac:spMk id="7" creationId="{F75FBEC0-B727-62DB-0CE4-D4D0BB2B48B7}"/>
          </ac:spMkLst>
        </pc:spChg>
        <pc:spChg chg="add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8" creationId="{839C53FD-B1F3-A3A3-EED0-E209EAB68495}"/>
          </ac:spMkLst>
        </pc:spChg>
        <pc:picChg chg="add del mod">
          <ac:chgData name="Muhammad Ali Fatmi" userId="2497a2a4205a29ee" providerId="LiveId" clId="{4729560D-EE9A-4599-BE5E-BDFDB7021867}" dt="2022-10-05T08:22:47.201" v="617" actId="478"/>
          <ac:picMkLst>
            <pc:docMk/>
            <pc:sldMk cId="4083408863" sldId="280"/>
            <ac:picMk id="10" creationId="{0C4EB1C7-6034-5F63-D66A-B9DB5310099D}"/>
          </ac:picMkLst>
        </pc:picChg>
        <pc:picChg chg="add del mod">
          <ac:chgData name="Muhammad Ali Fatmi" userId="2497a2a4205a29ee" providerId="LiveId" clId="{4729560D-EE9A-4599-BE5E-BDFDB7021867}" dt="2022-10-05T08:24:20.025" v="622" actId="478"/>
          <ac:picMkLst>
            <pc:docMk/>
            <pc:sldMk cId="4083408863" sldId="280"/>
            <ac:picMk id="12" creationId="{7F27014F-8391-53EF-5ADA-C3A7430F0B97}"/>
          </ac:picMkLst>
        </pc:picChg>
        <pc:picChg chg="add del mod">
          <ac:chgData name="Muhammad Ali Fatmi" userId="2497a2a4205a29ee" providerId="LiveId" clId="{4729560D-EE9A-4599-BE5E-BDFDB7021867}" dt="2022-10-05T08:25:18.048" v="629" actId="478"/>
          <ac:picMkLst>
            <pc:docMk/>
            <pc:sldMk cId="4083408863" sldId="280"/>
            <ac:picMk id="14" creationId="{50A6FE8C-5E45-1B30-134F-267089FC4548}"/>
          </ac:picMkLst>
        </pc:picChg>
        <pc:picChg chg="add mod">
          <ac:chgData name="Muhammad Ali Fatmi" userId="2497a2a4205a29ee" providerId="LiveId" clId="{4729560D-EE9A-4599-BE5E-BDFDB7021867}" dt="2022-10-05T08:25:35.437" v="635" actId="14100"/>
          <ac:picMkLst>
            <pc:docMk/>
            <pc:sldMk cId="4083408863" sldId="280"/>
            <ac:picMk id="16" creationId="{ECDF7FC3-4FA2-007F-C5D9-ED3ED5F17AB2}"/>
          </ac:picMkLst>
        </pc:picChg>
      </pc:sldChg>
      <pc:sldChg chg="modSp new mod">
        <pc:chgData name="Muhammad Ali Fatmi" userId="2497a2a4205a29ee" providerId="LiveId" clId="{4729560D-EE9A-4599-BE5E-BDFDB7021867}" dt="2022-10-05T08:35:19.148" v="697" actId="20577"/>
        <pc:sldMkLst>
          <pc:docMk/>
          <pc:sldMk cId="2385226202" sldId="281"/>
        </pc:sldMkLst>
        <pc:spChg chg="mod">
          <ac:chgData name="Muhammad Ali Fatmi" userId="2497a2a4205a29ee" providerId="LiveId" clId="{4729560D-EE9A-4599-BE5E-BDFDB7021867}" dt="2022-10-05T08:29:03.621" v="674" actId="20577"/>
          <ac:spMkLst>
            <pc:docMk/>
            <pc:sldMk cId="2385226202" sldId="281"/>
            <ac:spMk id="2" creationId="{64F544AC-BA0F-937F-AE5A-7B6189C2941C}"/>
          </ac:spMkLst>
        </pc:spChg>
        <pc:spChg chg="mod">
          <ac:chgData name="Muhammad Ali Fatmi" userId="2497a2a4205a29ee" providerId="LiveId" clId="{4729560D-EE9A-4599-BE5E-BDFDB7021867}" dt="2022-10-05T08:35:19.148" v="697" actId="20577"/>
          <ac:spMkLst>
            <pc:docMk/>
            <pc:sldMk cId="2385226202" sldId="281"/>
            <ac:spMk id="3" creationId="{F1C63C89-58B9-4B51-4EA9-1E443658462B}"/>
          </ac:spMkLst>
        </pc:spChg>
      </pc:sldChg>
      <pc:sldChg chg="modSp new mod">
        <pc:chgData name="Muhammad Ali Fatmi" userId="2497a2a4205a29ee" providerId="LiveId" clId="{4729560D-EE9A-4599-BE5E-BDFDB7021867}" dt="2022-10-05T08:35:29.783" v="709" actId="20577"/>
        <pc:sldMkLst>
          <pc:docMk/>
          <pc:sldMk cId="456686679" sldId="282"/>
        </pc:sldMkLst>
        <pc:spChg chg="mod">
          <ac:chgData name="Muhammad Ali Fatmi" userId="2497a2a4205a29ee" providerId="LiveId" clId="{4729560D-EE9A-4599-BE5E-BDFDB7021867}" dt="2022-10-05T08:35:29.783" v="709" actId="20577"/>
          <ac:spMkLst>
            <pc:docMk/>
            <pc:sldMk cId="456686679" sldId="282"/>
            <ac:spMk id="2" creationId="{6AD5F87A-F226-429E-376C-55FE72EF8881}"/>
          </ac:spMkLst>
        </pc:spChg>
        <pc:spChg chg="mod">
          <ac:chgData name="Muhammad Ali Fatmi" userId="2497a2a4205a29ee" providerId="LiveId" clId="{4729560D-EE9A-4599-BE5E-BDFDB7021867}" dt="2022-10-05T08:35:13.194" v="695" actId="114"/>
          <ac:spMkLst>
            <pc:docMk/>
            <pc:sldMk cId="456686679" sldId="282"/>
            <ac:spMk id="3" creationId="{4F04ABC8-AB21-90DE-CA98-4C50C6EA2482}"/>
          </ac:spMkLst>
        </pc:spChg>
      </pc:sldChg>
      <pc:sldChg chg="modSp new mod">
        <pc:chgData name="Muhammad Ali Fatmi" userId="2497a2a4205a29ee" providerId="LiveId" clId="{4729560D-EE9A-4599-BE5E-BDFDB7021867}" dt="2022-10-05T08:36:17.255" v="739" actId="207"/>
        <pc:sldMkLst>
          <pc:docMk/>
          <pc:sldMk cId="2114475360" sldId="283"/>
        </pc:sldMkLst>
        <pc:spChg chg="mod">
          <ac:chgData name="Muhammad Ali Fatmi" userId="2497a2a4205a29ee" providerId="LiveId" clId="{4729560D-EE9A-4599-BE5E-BDFDB7021867}" dt="2022-10-05T08:36:11.726" v="737" actId="20577"/>
          <ac:spMkLst>
            <pc:docMk/>
            <pc:sldMk cId="2114475360" sldId="283"/>
            <ac:spMk id="2" creationId="{E19AB78A-43A3-FC32-CDA9-B6D43E84C1BF}"/>
          </ac:spMkLst>
        </pc:spChg>
        <pc:spChg chg="mod">
          <ac:chgData name="Muhammad Ali Fatmi" userId="2497a2a4205a29ee" providerId="LiveId" clId="{4729560D-EE9A-4599-BE5E-BDFDB7021867}" dt="2022-10-05T08:36:17.255" v="739" actId="207"/>
          <ac:spMkLst>
            <pc:docMk/>
            <pc:sldMk cId="2114475360" sldId="283"/>
            <ac:spMk id="3" creationId="{E7FF4397-B60D-A41D-CBDE-E2D000BA6F39}"/>
          </ac:spMkLst>
        </pc:spChg>
      </pc:sldChg>
      <pc:sldChg chg="modSp new mod">
        <pc:chgData name="Muhammad Ali Fatmi" userId="2497a2a4205a29ee" providerId="LiveId" clId="{4729560D-EE9A-4599-BE5E-BDFDB7021867}" dt="2022-10-05T08:38:49.214" v="776" actId="207"/>
        <pc:sldMkLst>
          <pc:docMk/>
          <pc:sldMk cId="2588790033" sldId="284"/>
        </pc:sldMkLst>
        <pc:spChg chg="mod">
          <ac:chgData name="Muhammad Ali Fatmi" userId="2497a2a4205a29ee" providerId="LiveId" clId="{4729560D-EE9A-4599-BE5E-BDFDB7021867}" dt="2022-10-05T08:38:49.214" v="776" actId="207"/>
          <ac:spMkLst>
            <pc:docMk/>
            <pc:sldMk cId="2588790033" sldId="284"/>
            <ac:spMk id="2" creationId="{3819AEF5-3AF0-72BE-A8D3-B1B0F789D473}"/>
          </ac:spMkLst>
        </pc:spChg>
        <pc:spChg chg="mod">
          <ac:chgData name="Muhammad Ali Fatmi" userId="2497a2a4205a29ee" providerId="LiveId" clId="{4729560D-EE9A-4599-BE5E-BDFDB7021867}" dt="2022-10-05T08:37:52.673" v="764" actId="207"/>
          <ac:spMkLst>
            <pc:docMk/>
            <pc:sldMk cId="2588790033" sldId="284"/>
            <ac:spMk id="3" creationId="{153C4B96-59CD-6CA1-D407-E7BA2441A84D}"/>
          </ac:spMkLst>
        </pc:spChg>
      </pc:sldChg>
      <pc:sldChg chg="addSp delSp modSp new mod">
        <pc:chgData name="Muhammad Ali Fatmi" userId="2497a2a4205a29ee" providerId="LiveId" clId="{4729560D-EE9A-4599-BE5E-BDFDB7021867}" dt="2022-10-05T10:29:35.333" v="781" actId="208"/>
        <pc:sldMkLst>
          <pc:docMk/>
          <pc:sldMk cId="1148052520" sldId="285"/>
        </pc:sldMkLst>
        <pc:spChg chg="mod">
          <ac:chgData name="Muhammad Ali Fatmi" userId="2497a2a4205a29ee" providerId="LiveId" clId="{4729560D-EE9A-4599-BE5E-BDFDB7021867}" dt="2022-10-05T08:38:35.239" v="774" actId="20577"/>
          <ac:spMkLst>
            <pc:docMk/>
            <pc:sldMk cId="1148052520" sldId="285"/>
            <ac:spMk id="2" creationId="{1676D75C-111D-7C7E-B08E-1B8136B04B0B}"/>
          </ac:spMkLst>
        </pc:spChg>
        <pc:spChg chg="del">
          <ac:chgData name="Muhammad Ali Fatmi" userId="2497a2a4205a29ee" providerId="LiveId" clId="{4729560D-EE9A-4599-BE5E-BDFDB7021867}" dt="2022-10-05T10:28:57.506" v="777" actId="22"/>
          <ac:spMkLst>
            <pc:docMk/>
            <pc:sldMk cId="1148052520" sldId="285"/>
            <ac:spMk id="3" creationId="{41BFFFBF-95B4-18C1-6082-18CA3E6FB43C}"/>
          </ac:spMkLst>
        </pc:spChg>
        <pc:picChg chg="add mod ord">
          <ac:chgData name="Muhammad Ali Fatmi" userId="2497a2a4205a29ee" providerId="LiveId" clId="{4729560D-EE9A-4599-BE5E-BDFDB7021867}" dt="2022-10-05T10:29:35.333" v="781" actId="208"/>
          <ac:picMkLst>
            <pc:docMk/>
            <pc:sldMk cId="1148052520" sldId="285"/>
            <ac:picMk id="5" creationId="{BEC7C75C-C589-CF75-FD81-D0C6371CA7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C251-14D3-40BB-81F6-82222B318031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4145-7188-400F-A54C-96D1BE6C11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CS-2001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Stack and Queues</a:t>
            </a:r>
          </a:p>
          <a:p>
            <a:r>
              <a:rPr lang="en-US" sz="4800" b="1" dirty="0"/>
              <a:t>Week8 </a:t>
            </a:r>
            <a:r>
              <a:rPr lang="en-US" sz="4800" dirty="0"/>
              <a:t>|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70C0"/>
                </a:solidFill>
              </a:rPr>
              <a:t>Lecture 22-25</a:t>
            </a:r>
          </a:p>
          <a:p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19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Queue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Enqueue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isFull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isEmpty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count()</a:t>
            </a:r>
            <a:r>
              <a:rPr lang="en-US" dirty="0"/>
              <a:t> </a:t>
            </a:r>
          </a:p>
          <a:p>
            <a:pPr fontAlgn="base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23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Circular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</a:rPr>
              <a:t>Circular Queue is a linear data structure in which the operations are performed based on FIFO (First In First Out) principle and the last position is connected back to the first position to make a circle. </a:t>
            </a:r>
          </a:p>
          <a:p>
            <a:r>
              <a:rPr lang="en-US" b="0" i="0" dirty="0">
                <a:effectLst/>
              </a:rPr>
              <a:t>It is also called</a:t>
            </a:r>
            <a:r>
              <a:rPr lang="en-US" b="1" i="0" dirty="0">
                <a:effectLst/>
              </a:rPr>
              <a:t> ‘Ring Buffer’</a:t>
            </a:r>
            <a:r>
              <a:rPr lang="en-US" b="0" i="0" dirty="0">
                <a:effectLst/>
              </a:rPr>
              <a:t>. It is a type of Queue data structure which overcomes some drawback of the simple queue data structure.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circular queue solves the major limitation of the normal queue. In a normal queue, after a bit of insertion and deletion, there will be non-usable empty space.</a:t>
            </a:r>
          </a:p>
          <a:p>
            <a:endParaRPr lang="en-US" b="0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4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E4C2C9-8CFE-C462-37BB-F0479C5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Circul</a:t>
            </a:r>
            <a:r>
              <a:rPr lang="en-US" b="1" dirty="0">
                <a:solidFill>
                  <a:srgbClr val="FF0000"/>
                </a:solidFill>
              </a:rPr>
              <a:t>ar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Queue Operations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FB1153-0B86-F375-6708-2EE23BF9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Enqueue()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Dequeue()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</a:rPr>
              <a:t>isFull</a:t>
            </a:r>
            <a:r>
              <a:rPr lang="en-US" b="1" i="0" dirty="0">
                <a:solidFill>
                  <a:srgbClr val="444444"/>
                </a:solidFill>
                <a:effectLst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</a:rPr>
              <a:t>isEmpty</a:t>
            </a:r>
            <a:r>
              <a:rPr lang="en-US" b="1" i="0" dirty="0">
                <a:solidFill>
                  <a:srgbClr val="444444"/>
                </a:solidFill>
                <a:effectLst/>
              </a:rPr>
              <a:t>()</a:t>
            </a:r>
            <a:endParaRPr lang="en-US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count()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25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EA65AB-0BCE-74B7-1668-FAADB365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Time Complexity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FD89DC-B234-58BF-8E28-9124890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system-ui"/>
              </a:rPr>
              <a:t>Enqueue: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r>
              <a:rPr lang="pt-BR" dirty="0">
                <a:solidFill>
                  <a:srgbClr val="212529"/>
                </a:solidFill>
                <a:latin typeface="system-ui"/>
              </a:rPr>
              <a:t>Dequeue: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r>
              <a:rPr lang="pt-BR" dirty="0">
                <a:solidFill>
                  <a:srgbClr val="212529"/>
                </a:solidFill>
                <a:latin typeface="system-ui"/>
              </a:rPr>
              <a:t>Size: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9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F68B9-D2B3-25E1-B8AE-09705E25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Difference between Queue and Circular Queue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EB5BA54E-CA61-2235-8BAE-4A8C62C1B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60351"/>
              </p:ext>
            </p:extLst>
          </p:nvPr>
        </p:nvGraphicFramePr>
        <p:xfrm>
          <a:off x="457200" y="2133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3498257985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15504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follows the FIFO principle in order to perform the tasks.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no specific order for execution.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680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usage of memory is inefficient.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memory can be more efficiently utilized.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91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memory space occupied by the linear queue is more than the circular queue.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requires less memory as compared to linear queue.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626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linear queue, insertion is done from the rear end, and deletion is done from the front end.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circular queue, the insertion and deletion can take place from any end.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461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linear queue, we can easily fetch out the peek value.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circular queue, we cannot fetch out the peek value easily.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828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9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E5264D-7701-D06F-712F-3D6C44B6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Stack - Real 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4CD0B7-C93A-B8C8-D842-4642AD03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Movie Websites</a:t>
            </a:r>
          </a:p>
          <a:p>
            <a:r>
              <a:rPr lang="en-GB" b="0" i="0" dirty="0">
                <a:effectLst/>
              </a:rPr>
              <a:t>Recursion</a:t>
            </a:r>
            <a:r>
              <a:rPr lang="en-US" dirty="0"/>
              <a:t> Stack, Program Stack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Call logs, E-mails, Google photos’ any gallery, YouTube downloads, Notifications ( latest appears first ).</a:t>
            </a:r>
          </a:p>
          <a:p>
            <a:r>
              <a:rPr lang="en-US" b="0" i="0" dirty="0">
                <a:effectLst/>
              </a:rPr>
              <a:t>Message logs and all messages you get are arranged in a stack.</a:t>
            </a:r>
          </a:p>
          <a:p>
            <a:r>
              <a:rPr lang="en-GB" b="0" i="0" dirty="0">
                <a:effectLst/>
              </a:rPr>
              <a:t>History of visited websites.</a:t>
            </a:r>
          </a:p>
          <a:p>
            <a:endParaRPr lang="en-GB" b="0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26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E5D2F-8890-ED97-BDF5-2E8E712A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Queue - Real 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06DA59-CCED-AA63-3AAF-66D18A41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 Handle website traffic</a:t>
            </a:r>
          </a:p>
          <a:p>
            <a:r>
              <a:rPr lang="en-US" b="0" i="0" dirty="0">
                <a:effectLst/>
              </a:rPr>
              <a:t>Most internet requests and processes use queue.</a:t>
            </a:r>
          </a:p>
          <a:p>
            <a:r>
              <a:rPr lang="en-GB" dirty="0"/>
              <a:t>Complaint Systems</a:t>
            </a:r>
          </a:p>
          <a:p>
            <a:r>
              <a:rPr lang="en-US" b="0" i="0" dirty="0">
                <a:effectLst/>
              </a:rPr>
              <a:t>Data packets in communication are arranged in queue format.</a:t>
            </a:r>
          </a:p>
          <a:p>
            <a:r>
              <a:rPr lang="en-US" b="0" i="0" dirty="0">
                <a:effectLst/>
                <a:latin typeface="urw-din"/>
              </a:rPr>
              <a:t>Operating System uses queues for job scheduling.</a:t>
            </a:r>
          </a:p>
          <a:p>
            <a:endParaRPr lang="en-US" b="0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57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529CAB-7A7A-BD4D-1C0F-9031E4EE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Circular Queue - Real Life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A05083-7DBD-E031-6118-BF22E58A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management: circular queue is used in memory management.</a:t>
            </a:r>
          </a:p>
          <a:p>
            <a:r>
              <a:rPr lang="en-US" dirty="0"/>
              <a:t>Process Scheduling: A CPU uses a queue to schedule processes.</a:t>
            </a:r>
          </a:p>
          <a:p>
            <a:r>
              <a:rPr lang="en-US" dirty="0"/>
              <a:t>Traffic Systems: Queues are also used in traffic systems.</a:t>
            </a:r>
          </a:p>
          <a:p>
            <a:r>
              <a:rPr lang="en-US" b="0" i="0" dirty="0">
                <a:effectLst/>
                <a:latin typeface="lusitana"/>
              </a:rPr>
              <a:t>Assigning turns to play for multiplayer gaming systems</a:t>
            </a:r>
          </a:p>
          <a:p>
            <a:r>
              <a:rPr lang="en-US" b="0" i="0" dirty="0">
                <a:effectLst/>
                <a:latin typeface="lusitana"/>
              </a:rPr>
              <a:t>Browsing through the open windows applications using </a:t>
            </a:r>
            <a:r>
              <a:rPr lang="en-US" b="0" i="0" dirty="0" err="1">
                <a:effectLst/>
                <a:latin typeface="lusitana"/>
              </a:rPr>
              <a:t>alt+tab</a:t>
            </a:r>
            <a:r>
              <a:rPr lang="en-US" b="0" i="0" dirty="0">
                <a:effectLst/>
                <a:latin typeface="lusitana"/>
              </a:rPr>
              <a:t>(Microsoft Windows)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9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 </a:t>
            </a:r>
            <a:r>
              <a:rPr lang="en-US" b="1" i="1" dirty="0"/>
              <a:t>reverse a word</a:t>
            </a:r>
            <a:r>
              <a:rPr lang="en-US" dirty="0"/>
              <a:t>. </a:t>
            </a:r>
            <a:r>
              <a:rPr lang="en-US" dirty="0" smtClean="0"/>
              <a:t>(Stack or Queue?)</a:t>
            </a:r>
          </a:p>
          <a:p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i="1" dirty="0"/>
              <a:t>"</a:t>
            </a:r>
            <a:r>
              <a:rPr lang="en-US" b="1" i="1" dirty="0" smtClean="0"/>
              <a:t>undo</a:t>
            </a:r>
            <a:r>
              <a:rPr lang="en-US" b="1" i="1" dirty="0"/>
              <a:t> " </a:t>
            </a:r>
            <a:r>
              <a:rPr lang="en-US" b="1" i="1" dirty="0" smtClean="0"/>
              <a:t>/ </a:t>
            </a:r>
            <a:r>
              <a:rPr lang="en-US" b="1" i="1" dirty="0"/>
              <a:t>" </a:t>
            </a:r>
            <a:r>
              <a:rPr lang="en-US" b="1" i="1" dirty="0" smtClean="0"/>
              <a:t>redo" </a:t>
            </a:r>
            <a:r>
              <a:rPr lang="en-US" dirty="0"/>
              <a:t> mechanism in text </a:t>
            </a:r>
            <a:r>
              <a:rPr lang="en-US" dirty="0" smtClean="0"/>
              <a:t>editors. </a:t>
            </a:r>
            <a:r>
              <a:rPr lang="en-US" dirty="0"/>
              <a:t>(Stack or Queue?)</a:t>
            </a:r>
          </a:p>
          <a:p>
            <a:r>
              <a:rPr lang="en-US" dirty="0"/>
              <a:t>Write a program to check palindrome string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6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 (Headings)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Stack </a:t>
            </a:r>
          </a:p>
          <a:p>
            <a:r>
              <a:rPr lang="en-US" b="1" dirty="0"/>
              <a:t>Queues</a:t>
            </a:r>
          </a:p>
          <a:p>
            <a:pPr lvl="1"/>
            <a:r>
              <a:rPr lang="en-US" b="1" dirty="0"/>
              <a:t>Types of Queues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/>
              <a:t> </a:t>
            </a:r>
            <a:r>
              <a:rPr lang="en-GB" sz="3200" b="1" dirty="0"/>
              <a:t>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83922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Stacks in Data Structures is a linear type of data structure that follows the LIFO (Last-In-First-Out) of FILO (First in last out) principle and allows insertion and deletion operations from one end of the stack data structure, that is top. </a:t>
            </a:r>
          </a:p>
          <a:p>
            <a:r>
              <a:rPr lang="en-US" dirty="0"/>
              <a:t>Implementation of the stack can be done by contiguous memory which is an array, and non-contiguous memory which is a linked list.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63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Stacks are based on the LIFO principle, i.e., the element inserted at the last, is the first element to come out of the list.</a:t>
            </a:r>
          </a:p>
          <a:p>
            <a:r>
              <a:rPr lang="en-US" dirty="0"/>
              <a:t>Insertion and deletion in stacks take place only from one end of the list called the top.</a:t>
            </a:r>
          </a:p>
          <a:p>
            <a:r>
              <a:rPr lang="en-US" dirty="0"/>
              <a:t>Stack has a dynamic and fixed size.</a:t>
            </a:r>
          </a:p>
          <a:p>
            <a:r>
              <a:rPr lang="en-US" dirty="0"/>
              <a:t>The stack can contain elements of the different data types.</a:t>
            </a:r>
          </a:p>
          <a:p>
            <a:r>
              <a:rPr lang="en-US" dirty="0"/>
              <a:t>Stack has only one type.</a:t>
            </a:r>
          </a:p>
          <a:p>
            <a:r>
              <a:rPr lang="en-US" dirty="0"/>
              <a:t>It contains only one pointer known as a top pointer. The top pointer holds the address of the last inserted or the topmost element of the stack.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3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Operation on Stack</a:t>
            </a:r>
          </a:p>
          <a:p>
            <a:pPr lvl="1" fontAlgn="base"/>
            <a:r>
              <a:rPr lang="en-US" b="1" dirty="0"/>
              <a:t>push()</a:t>
            </a:r>
            <a:endParaRPr lang="en-US" dirty="0"/>
          </a:p>
          <a:p>
            <a:pPr lvl="1" fontAlgn="base"/>
            <a:r>
              <a:rPr lang="en-US" b="1" dirty="0"/>
              <a:t>pop()</a:t>
            </a:r>
            <a:endParaRPr lang="en-US" dirty="0"/>
          </a:p>
          <a:p>
            <a:pPr lvl="1" fontAlgn="base"/>
            <a:r>
              <a:rPr lang="en-US" b="1" dirty="0"/>
              <a:t>peek()</a:t>
            </a:r>
            <a:r>
              <a:rPr lang="en-GB" b="1" dirty="0"/>
              <a:t> /top()</a:t>
            </a:r>
            <a:endParaRPr lang="en-US" dirty="0"/>
          </a:p>
          <a:p>
            <a:pPr lvl="1" fontAlgn="base"/>
            <a:r>
              <a:rPr lang="en-US" b="1" dirty="0"/>
              <a:t>count()</a:t>
            </a:r>
            <a:endParaRPr lang="en-US" dirty="0"/>
          </a:p>
          <a:p>
            <a:pPr lvl="1" fontAlgn="base"/>
            <a:r>
              <a:rPr lang="en-US" b="1" dirty="0" err="1"/>
              <a:t>isEmpty</a:t>
            </a:r>
            <a:r>
              <a:rPr lang="en-US" b="1" dirty="0"/>
              <a:t>()</a:t>
            </a:r>
          </a:p>
          <a:p>
            <a:pPr lvl="1" fontAlgn="base"/>
            <a:r>
              <a:rPr lang="en-GB" b="1" dirty="0" err="1"/>
              <a:t>isFull</a:t>
            </a:r>
            <a:r>
              <a:rPr lang="en-GB" b="1" dirty="0"/>
              <a:t>()</a:t>
            </a:r>
            <a:endParaRPr lang="en-US" dirty="0"/>
          </a:p>
          <a:p>
            <a:pPr lvl="1" fontAlgn="base"/>
            <a:r>
              <a:rPr lang="en-US" b="1" dirty="0"/>
              <a:t>display()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08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Push Operation</a:t>
            </a:r>
            <a:r>
              <a:rPr lang="en-US" dirty="0"/>
              <a:t> :   O(1)</a:t>
            </a:r>
          </a:p>
          <a:p>
            <a:r>
              <a:rPr lang="en-US" b="1" dirty="0"/>
              <a:t>Pop Operation</a:t>
            </a:r>
            <a:r>
              <a:rPr lang="en-US" dirty="0"/>
              <a:t> :     O(1)</a:t>
            </a:r>
          </a:p>
          <a:p>
            <a:r>
              <a:rPr lang="en-US" b="1" dirty="0"/>
              <a:t>Top Operation</a:t>
            </a:r>
            <a:r>
              <a:rPr lang="en-US" dirty="0"/>
              <a:t> :      O(1)</a:t>
            </a:r>
          </a:p>
          <a:p>
            <a:r>
              <a:rPr lang="en-US" b="1" dirty="0"/>
              <a:t>Search Operation</a:t>
            </a:r>
            <a:r>
              <a:rPr lang="en-US" dirty="0"/>
              <a:t> : O(n)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23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an abstract data structure, somewhat similar to Stacks. Unlike stacks, a queue is open at both its ends. One end is always used to insert data (</a:t>
            </a:r>
            <a:r>
              <a:rPr lang="en-US" dirty="0" err="1"/>
              <a:t>enqueue</a:t>
            </a:r>
            <a:r>
              <a:rPr lang="en-US" dirty="0"/>
              <a:t>) and the other is used to remove data (</a:t>
            </a:r>
            <a:r>
              <a:rPr lang="en-US" dirty="0" err="1"/>
              <a:t>dequeue</a:t>
            </a:r>
            <a:r>
              <a:rPr lang="en-US" dirty="0"/>
              <a:t>). </a:t>
            </a:r>
          </a:p>
          <a:p>
            <a:r>
              <a:rPr lang="en-US" dirty="0"/>
              <a:t>Queue follows First-In-First-Out methodology.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87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Queues are based on the FIFO principle, i.e., the element inserted at the first, is the first element to come out of the list.</a:t>
            </a:r>
          </a:p>
          <a:p>
            <a:r>
              <a:rPr lang="en-US" dirty="0"/>
              <a:t>Insertion and deletion in Queues takes place only from rear and front respectively.</a:t>
            </a:r>
          </a:p>
          <a:p>
            <a:r>
              <a:rPr lang="en-US" dirty="0"/>
              <a:t>Queue has a dynamic and fixed size.</a:t>
            </a:r>
          </a:p>
          <a:p>
            <a:r>
              <a:rPr lang="en-US" dirty="0"/>
              <a:t>Queue can contain elements of different data 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0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Time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system-ui"/>
              </a:rPr>
              <a:t>Enqueue: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r>
              <a:rPr lang="pt-BR" dirty="0">
                <a:solidFill>
                  <a:srgbClr val="212529"/>
                </a:solidFill>
                <a:latin typeface="system-ui"/>
              </a:rPr>
              <a:t>Dequeue: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r>
              <a:rPr lang="pt-BR" dirty="0">
                <a:solidFill>
                  <a:srgbClr val="212529"/>
                </a:solidFill>
                <a:latin typeface="system-ui"/>
              </a:rPr>
              <a:t>Size: </a:t>
            </a:r>
            <a:r>
              <a:rPr lang="pt-BR" b="1" dirty="0">
                <a:solidFill>
                  <a:srgbClr val="212529"/>
                </a:solidFill>
                <a:latin typeface="system-ui"/>
              </a:rPr>
              <a:t>O(1)</a:t>
            </a:r>
            <a:endParaRPr lang="pt-BR" dirty="0">
              <a:solidFill>
                <a:srgbClr val="212529"/>
              </a:solidFill>
              <a:latin typeface="system-u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7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569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(Headings)</vt:lpstr>
      <vt:lpstr>euclid_circular_a</vt:lpstr>
      <vt:lpstr>lusitana</vt:lpstr>
      <vt:lpstr>system-ui</vt:lpstr>
      <vt:lpstr>urw-din</vt:lpstr>
      <vt:lpstr>Office Theme</vt:lpstr>
      <vt:lpstr>CS-2001 Data Structures</vt:lpstr>
      <vt:lpstr>Topics</vt:lpstr>
      <vt:lpstr>Stack</vt:lpstr>
      <vt:lpstr>Stack </vt:lpstr>
      <vt:lpstr>Stack Operations</vt:lpstr>
      <vt:lpstr>Time Complexity</vt:lpstr>
      <vt:lpstr>Queue</vt:lpstr>
      <vt:lpstr>Queue</vt:lpstr>
      <vt:lpstr>Time Complexity</vt:lpstr>
      <vt:lpstr>Queue Operation</vt:lpstr>
      <vt:lpstr>Circular Queue</vt:lpstr>
      <vt:lpstr>Circular Queue Operations </vt:lpstr>
      <vt:lpstr>Time Complexity</vt:lpstr>
      <vt:lpstr>Difference between Queue and Circular Queue </vt:lpstr>
      <vt:lpstr>Stack - Real Life Application </vt:lpstr>
      <vt:lpstr>Queue - Real Life Application </vt:lpstr>
      <vt:lpstr>Circular Queue - Real Life Application 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Muhammad Ali</cp:lastModifiedBy>
  <cp:revision>341</cp:revision>
  <dcterms:created xsi:type="dcterms:W3CDTF">2006-08-16T00:00:00Z</dcterms:created>
  <dcterms:modified xsi:type="dcterms:W3CDTF">2022-10-12T19:37:45Z</dcterms:modified>
</cp:coreProperties>
</file>