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1yfoD1IqJyw8qOBerqb5J6/G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aa525ba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72aa525ba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72aa525ba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2aba9aa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2aba9aa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72aba9aa8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2aba9aa8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2aba9aa8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72aba9aa8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2aba9aa8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2aba9aa8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72aba9aa8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4951ee4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6f4951ee4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6f4951ee4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4951ee4f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6f4951ee4f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6f4951ee4f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f4951ee4f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6f4951ee4f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6f4951ee4f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4951ee4f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6f4951ee4f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6f4951ee4f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2aa525b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72aa525b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72aa525ba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2aa525ba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72aa525ba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72aa525ba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aa525ba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72aa525ba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72aa525ba3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2aa525ba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72aa525ba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72aa525ba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66583" y="101478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b="1" lang="en-US">
                <a:latin typeface="Aharoni"/>
                <a:ea typeface="Aharoni"/>
                <a:cs typeface="Aharoni"/>
                <a:sym typeface="Aharoni"/>
              </a:rPr>
              <a:t>Change of Basis</a:t>
            </a:r>
            <a:endParaRPr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69895" y="3602037"/>
            <a:ext cx="99375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Chapter # 03 &amp; 04: “Elementary Linear Algebra” by Howard Anton &amp; Chris Rorres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Untitled.pn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16288" cy="225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2aa525ba3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g172aa525ba3_0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g172aa525ba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675" y="837651"/>
            <a:ext cx="9308825" cy="47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aba9aa8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72aba9aa8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72aba9aa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700" y="181164"/>
            <a:ext cx="6895600" cy="64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2aba9aa8b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72aba9aa8b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172aba9aa8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8" y="123203"/>
            <a:ext cx="4930094" cy="16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72aba9aa8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40" y="1870875"/>
            <a:ext cx="6177375" cy="20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72aba9aa8b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825" y="2404475"/>
            <a:ext cx="2520150" cy="13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72aba9aa8b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0825" y="2789650"/>
            <a:ext cx="1210166" cy="8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172aba9aa8b_0_13"/>
          <p:cNvCxnSpPr/>
          <p:nvPr/>
        </p:nvCxnSpPr>
        <p:spPr>
          <a:xfrm>
            <a:off x="5852500" y="3418350"/>
            <a:ext cx="1348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172aba9aa8b_0_13"/>
          <p:cNvCxnSpPr/>
          <p:nvPr/>
        </p:nvCxnSpPr>
        <p:spPr>
          <a:xfrm>
            <a:off x="9984925" y="3216713"/>
            <a:ext cx="5001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g172aba9aa8b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130" y="4015250"/>
            <a:ext cx="5921100" cy="1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2aba9aa8b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72aba9aa8b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72aba9aa8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881063"/>
            <a:ext cx="792480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f4951ee4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The Change-of-Basis Problem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97" name="Google Shape;97;g16f4951ee4f_1_0"/>
          <p:cNvSpPr txBox="1"/>
          <p:nvPr>
            <p:ph idx="1" type="body"/>
          </p:nvPr>
        </p:nvSpPr>
        <p:spPr>
          <a:xfrm>
            <a:off x="838200" y="1493675"/>
            <a:ext cx="10515600" cy="5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 basis that is suitable for one problem may not be suitable for another, so it is a common process in the study of vector spaces to change from one basis to another.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Because a basis is the vector space generalization of a coordinate system, changing bases is akin to changing coordinate axes in R2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and R3.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 vector space V is said to be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finite-dimensional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if there is a finite set of vectors in V that spans V and is said to be infinite-dimensional if no such set exists.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16f4951ee4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899" y="4271600"/>
            <a:ext cx="10064200" cy="14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4951ee4f_1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" name="Google Shape;105;g16f4951ee4f_1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g16f4951ee4f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25" y="142175"/>
            <a:ext cx="11168100" cy="38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6f4951ee4f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238" y="4242950"/>
            <a:ext cx="10365524" cy="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6f4951ee4f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400" y="5255275"/>
            <a:ext cx="7443450" cy="6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f4951ee4f_1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5" name="Google Shape;115;g16f4951ee4f_1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g16f4951ee4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463" y="216950"/>
            <a:ext cx="10661075" cy="8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f4951ee4f_1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g16f4951ee4f_1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g16f4951ee4f_1_35"/>
          <p:cNvPicPr preferRelativeResize="0"/>
          <p:nvPr/>
        </p:nvPicPr>
        <p:blipFill rotWithShape="1">
          <a:blip r:embed="rId3">
            <a:alphaModFix/>
          </a:blip>
          <a:srcRect b="10120" l="3951" r="8810" t="0"/>
          <a:stretch/>
        </p:blipFill>
        <p:spPr>
          <a:xfrm>
            <a:off x="1907375" y="0"/>
            <a:ext cx="8762399" cy="2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6f4951ee4f_1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038" y="2536350"/>
            <a:ext cx="10833075" cy="40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2aa525ba3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g172aa525ba3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g172aa525ba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588" y="318363"/>
            <a:ext cx="92868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2aa525ba3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g172aa525ba3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g172aa525ba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25" y="365125"/>
            <a:ext cx="100679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aa525ba3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38761D"/>
                </a:solidFill>
              </a:rPr>
              <a:t>An Efficient Method for Computing Transition Matrices for R</a:t>
            </a:r>
            <a:r>
              <a:rPr b="1" baseline="30000" lang="en-US">
                <a:solidFill>
                  <a:srgbClr val="38761D"/>
                </a:solidFill>
              </a:rPr>
              <a:t>n</a:t>
            </a:r>
            <a:r>
              <a:rPr b="1" lang="en-US">
                <a:solidFill>
                  <a:srgbClr val="38761D"/>
                </a:solidFill>
              </a:rPr>
              <a:t>.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8" name="Google Shape;148;g172aa525ba3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g172aa525ba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50" y="1888975"/>
            <a:ext cx="10369775" cy="2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72aa525ba3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" y="5180600"/>
            <a:ext cx="8153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2aa525ba3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7" name="Google Shape;157;g172aa525ba3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g172aa525ba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75" y="97650"/>
            <a:ext cx="9979738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72aa525ba3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00" y="4601248"/>
            <a:ext cx="9715500" cy="1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2018-10-16T04:30:50Z</dcterms:created>
  <dc:creator>Osama Bin Ajaz</dc:creator>
</cp:coreProperties>
</file>