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9" r:id="rId3"/>
    <p:sldId id="265" r:id="rId4"/>
    <p:sldId id="280" r:id="rId5"/>
    <p:sldId id="270" r:id="rId6"/>
    <p:sldId id="269" r:id="rId7"/>
    <p:sldId id="264" r:id="rId8"/>
    <p:sldId id="271" r:id="rId9"/>
    <p:sldId id="263" r:id="rId10"/>
    <p:sldId id="261" r:id="rId11"/>
    <p:sldId id="262" r:id="rId12"/>
    <p:sldId id="284" r:id="rId13"/>
    <p:sldId id="285" r:id="rId14"/>
    <p:sldId id="277" r:id="rId15"/>
    <p:sldId id="279" r:id="rId16"/>
    <p:sldId id="283" r:id="rId17"/>
    <p:sldId id="281" r:id="rId18"/>
    <p:sldId id="286" r:id="rId19"/>
    <p:sldId id="272" r:id="rId20"/>
    <p:sldId id="275" r:id="rId21"/>
    <p:sldId id="26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AA70-D59C-4719-93C2-735473650BD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631B4-DC1B-42DE-BBEA-129020F2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https://medlineplus.gov/mentaldisorders.html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631B4-DC1B-42DE-BBEA-129020F283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https://willamette.edu/offices/counseling/how-to-help-a-friend.html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631B4-DC1B-42DE-BBEA-129020F283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2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272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333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526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23" y="4945118"/>
            <a:ext cx="3195145" cy="17762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Ms. </a:t>
            </a:r>
            <a:r>
              <a:rPr lang="en-US" b="1" dirty="0" err="1" smtClean="0">
                <a:solidFill>
                  <a:schemeClr val="tx1"/>
                </a:solidFill>
              </a:rPr>
              <a:t>Shahtaj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Shakir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Psychology lecturer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FAST NUCES University ,Karachi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96" y="1683834"/>
            <a:ext cx="8841058" cy="346802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1" y="2720896"/>
            <a:ext cx="4204010" cy="1706137"/>
          </a:xfrm>
        </p:spPr>
        <p:txBody>
          <a:bodyPr/>
          <a:lstStyle/>
          <a:p>
            <a:r>
              <a:rPr lang="en-US" sz="6000" i="1" cap="none" dirty="0" smtClean="0">
                <a:latin typeface="Arial Rounded MT Bold" panose="020F0704030504030204" pitchFamily="34" charset="0"/>
              </a:rPr>
              <a:t>Skills</a:t>
            </a:r>
            <a:endParaRPr lang="en-US" sz="6000" i="1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to getting a diagnosis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history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physical exam and possibly lab tests, if your provider thinks that other medical conditions could be causing your symptoms</a:t>
            </a: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psychological evaluation.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answer questions about your thinking, feelings, and behaviors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causing serious problems in the ability to study, work or relate to others</a:t>
            </a:r>
          </a:p>
        </p:txBody>
      </p:sp>
    </p:spTree>
    <p:extLst>
      <p:ext uri="{BB962C8B-B14F-4D97-AF65-F5344CB8AC3E}">
        <p14:creationId xmlns:p14="http://schemas.microsoft.com/office/powerpoint/2010/main" val="121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25" y="2890843"/>
            <a:ext cx="9070848" cy="2587752"/>
          </a:xfrm>
        </p:spPr>
        <p:txBody>
          <a:bodyPr/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the difference between a psychologist and a psychiatrist?</a:t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is the difference counseling and therapy?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961" y="1994619"/>
            <a:ext cx="9070848" cy="4572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065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528" y="810078"/>
            <a:ext cx="5747115" cy="5266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511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40" y="491066"/>
            <a:ext cx="5984333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131" y="731520"/>
            <a:ext cx="2933738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ACTIVITY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sz="2400" b="1" dirty="0" smtClean="0"/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B050"/>
                </a:solidFill>
              </a:rPr>
              <a:t>WHO HELPED YOU?</a:t>
            </a:r>
          </a:p>
          <a:p>
            <a:pPr marL="0" indent="0" algn="ctr">
              <a:buNone/>
            </a:pPr>
            <a:endParaRPr lang="en-US" sz="3500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your eyes, think about a time when you were very unhappy, in your mind, choose a person who would you like to talk to, with whom you can share your pain with. </a:t>
            </a:r>
          </a:p>
          <a:p>
            <a:pPr marL="0" indent="0" algn="ctr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qualities you would you want from  that person?</a:t>
            </a:r>
          </a:p>
          <a:p>
            <a:pPr marL="0" indent="0" algn="ctr">
              <a:buNone/>
            </a:pP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52" y="1623618"/>
            <a:ext cx="10058400" cy="393192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would probably choose someone who would accept your feelings, not try to give you advice.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Whom you could trust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would not interrupt you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would hold you emotionally and make you feel safe, even they could do nothing to change your difficult circumstances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2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Helpers are generally responsible for the following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 defining and maintaining a helping relationship;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facilitating a helping alliance; and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facilitating the client's movement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specific outcome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rofessional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 should be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teacher, a mentor, a motivator and a guide to assisting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solutions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situations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friends, relatives and acquaintances,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counsellor has a more formal relationship with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the helper: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Keeping confidentiality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Empathy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Regard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authentic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non judgmental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5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48" t="41225" r="31118" b="15954"/>
          <a:stretch/>
        </p:blipFill>
        <p:spPr>
          <a:xfrm>
            <a:off x="468351" y="548637"/>
            <a:ext cx="7736716" cy="5698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67" y="548636"/>
            <a:ext cx="3624147" cy="5698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809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COUNSEL A FRIEND?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will be able to understand the basics of counseling and how these can be helpful in their life.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difference between a psychologist, a psychiatrist, counseling &amp; psychotherapy.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923"/>
          <a:stretch/>
        </p:blipFill>
        <p:spPr>
          <a:xfrm>
            <a:off x="444077" y="4897820"/>
            <a:ext cx="2475534" cy="1673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866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How you can help someone going through a mental health problem.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 aside and talk to them in private.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honest and direct, but avoid labeling your friend.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what you have observed and why it concerns you without using psychological terms. For example, you might say: "I've noticed that you've been missing class a lot lately and you aren't answering your phone or text messages like you used to. I'm worried about you. What can I do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help?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referral.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up.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person know that you'll be checking back with him or her later to see how things turned out.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56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illness is treatable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70" t="59878" r="20342" b="28148"/>
          <a:stretch/>
        </p:blipFill>
        <p:spPr>
          <a:xfrm>
            <a:off x="1828800" y="2669602"/>
            <a:ext cx="8341113" cy="253801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39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AND PHYSICAL HEALTH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is "a state of well-being in which the individual realizes his or her own abilities, can cope with the normal stresses of life, can work productively and fruitfully, and is able to make a contribution to his or 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community“. (WHO)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our emotional, psychological, and social well-being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affects how we think, feel, and act. It also helps determine how we handle stress, relate to others, and make choices.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Physical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being free from illness or injury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510" y="4683512"/>
            <a:ext cx="2975370" cy="1829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31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1131" y="2776099"/>
            <a:ext cx="10058400" cy="3932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health problems significantly increase our risk of developing mental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problems, and vice versa.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0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4138" y="999946"/>
            <a:ext cx="10058400" cy="1371600"/>
          </a:xfrm>
        </p:spPr>
        <p:txBody>
          <a:bodyPr/>
          <a:lstStyle/>
          <a:p>
            <a:pPr algn="ctr"/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65" y="2859226"/>
            <a:ext cx="10058400" cy="3931920"/>
          </a:xfrm>
        </p:spPr>
        <p:txBody>
          <a:bodyPr/>
          <a:lstStyle/>
          <a:p>
            <a:r>
              <a:rPr lang="en-US" b="1" dirty="0"/>
              <a:t>WHAT ARE THE SIGNS AND SYMPTOMS OF SOMEOME GOING THROUG A MENTAL HEALTH PROBLEM?</a:t>
            </a:r>
          </a:p>
        </p:txBody>
      </p:sp>
    </p:spTree>
    <p:extLst>
      <p:ext uri="{BB962C8B-B14F-4D97-AF65-F5344CB8AC3E}">
        <p14:creationId xmlns:p14="http://schemas.microsoft.com/office/powerpoint/2010/main" val="6245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8195" y="676971"/>
            <a:ext cx="8309584" cy="64008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signs and symptoms of someone experiencing mental health problems.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-3458" t="20707" r="2018" b="18117"/>
          <a:stretch/>
        </p:blipFill>
        <p:spPr>
          <a:xfrm>
            <a:off x="1254829" y="1407667"/>
            <a:ext cx="7615902" cy="48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559" y="657947"/>
            <a:ext cx="1202909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DISORDERS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disorders (or mental illnesses) are conditions that affect your thinking, feeling, mood, and behavior. They may be occasional or long-lasting (chronic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affect your ability to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 to others and function each day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of illness include: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mood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person’s perception of reality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a person’s ability to organize or focus their thoughts.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illness effects people’s feelings, thoughts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behavior, causes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effects on people’s lives or the lives of their families.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causes mental disorders?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There </a:t>
            </a:r>
            <a:r>
              <a:rPr lang="en-US" dirty="0"/>
              <a:t>is no single cause for mental illness. A number of factors can contribute to risk for mental illness, such as:</a:t>
            </a:r>
          </a:p>
          <a:p>
            <a:pPr fontAlgn="base"/>
            <a:r>
              <a:rPr lang="en-US" dirty="0"/>
              <a:t>Your genes and family history</a:t>
            </a:r>
          </a:p>
          <a:p>
            <a:pPr fontAlgn="base"/>
            <a:r>
              <a:rPr lang="en-US" dirty="0"/>
              <a:t>Your life experiences, such as stress or a history of abuse, especially if they happen in childhood</a:t>
            </a:r>
          </a:p>
          <a:p>
            <a:pPr fontAlgn="base"/>
            <a:r>
              <a:rPr lang="en-US" dirty="0"/>
              <a:t>Biological factors such as chemical imbalances in the brain</a:t>
            </a:r>
          </a:p>
          <a:p>
            <a:pPr fontAlgn="base"/>
            <a:r>
              <a:rPr lang="en-US" dirty="0"/>
              <a:t>A </a:t>
            </a:r>
            <a:r>
              <a:rPr lang="en-US" dirty="0" smtClean="0"/>
              <a:t>traumatic brain Injury </a:t>
            </a:r>
          </a:p>
          <a:p>
            <a:pPr fontAlgn="base"/>
            <a:r>
              <a:rPr lang="en-US" dirty="0" smtClean="0"/>
              <a:t>A </a:t>
            </a:r>
            <a:r>
              <a:rPr lang="en-US" dirty="0"/>
              <a:t>mother's exposure to </a:t>
            </a:r>
            <a:r>
              <a:rPr lang="en-US" dirty="0" smtClean="0"/>
              <a:t>viruses or toxic chemicals </a:t>
            </a:r>
            <a:r>
              <a:rPr lang="en-US" dirty="0"/>
              <a:t> while pregnant</a:t>
            </a:r>
          </a:p>
          <a:p>
            <a:pPr fontAlgn="base"/>
            <a:r>
              <a:rPr lang="en-US" dirty="0"/>
              <a:t>Use </a:t>
            </a:r>
            <a:r>
              <a:rPr lang="en-US" dirty="0" smtClean="0"/>
              <a:t>of Alcohol or recreational drugs 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dirty="0" smtClean="0"/>
              <a:t>Having a serious medical condition like cancer</a:t>
            </a:r>
          </a:p>
          <a:p>
            <a:pPr fontAlgn="base"/>
            <a:r>
              <a:rPr lang="en-US" dirty="0" smtClean="0"/>
              <a:t>Having few friends, and feeling lonely or isolated</a:t>
            </a:r>
          </a:p>
          <a:p>
            <a:pPr fontAlgn="base"/>
            <a:r>
              <a:rPr lang="en-US" b="1" dirty="0" smtClean="0"/>
              <a:t>Mental </a:t>
            </a:r>
            <a:r>
              <a:rPr lang="en-US" b="1" dirty="0"/>
              <a:t>disorders are not caused by character flaws. They have nothing to do with being lazy or weak.</a:t>
            </a:r>
          </a:p>
        </p:txBody>
      </p:sp>
    </p:spTree>
    <p:extLst>
      <p:ext uri="{BB962C8B-B14F-4D97-AF65-F5344CB8AC3E}">
        <p14:creationId xmlns:p14="http://schemas.microsoft.com/office/powerpoint/2010/main" val="345160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How are mental disorders diagnosed?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448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379</TotalTime>
  <Words>568</Words>
  <Application>Microsoft Office PowerPoint</Application>
  <PresentationFormat>Widescreen</PresentationFormat>
  <Paragraphs>88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Rounded MT Bold</vt:lpstr>
      <vt:lpstr>Calibri</vt:lpstr>
      <vt:lpstr>Garamond</vt:lpstr>
      <vt:lpstr>Times New Roman</vt:lpstr>
      <vt:lpstr>Wingdings</vt:lpstr>
      <vt:lpstr>Savon</vt:lpstr>
      <vt:lpstr>Skills</vt:lpstr>
      <vt:lpstr>Learning Outcomes</vt:lpstr>
      <vt:lpstr>MENTAL HEALTH AND PHYSICAL HEALTH</vt:lpstr>
      <vt:lpstr>PowerPoint Presentation</vt:lpstr>
      <vt:lpstr>DISCUSSION</vt:lpstr>
      <vt:lpstr>PowerPoint Presentation</vt:lpstr>
      <vt:lpstr>MENTAL HEALTH DISORDERS</vt:lpstr>
      <vt:lpstr>What causes mental disorders?</vt:lpstr>
      <vt:lpstr>How are mental disorders diagnosed?</vt:lpstr>
      <vt:lpstr>The steps to getting a diagnosis include:</vt:lpstr>
      <vt:lpstr>1. What is the difference between a psychologist and a psychiatrist?  2. What is the difference counseling and therapy?</vt:lpstr>
      <vt:lpstr>PowerPoint Presentation</vt:lpstr>
      <vt:lpstr>PowerPoint Presentation</vt:lpstr>
      <vt:lpstr>ACTIVITY</vt:lpstr>
      <vt:lpstr>PowerPoint Presentation</vt:lpstr>
      <vt:lpstr>Helper:</vt:lpstr>
      <vt:lpstr>Qualities of the helper:</vt:lpstr>
      <vt:lpstr>PowerPoint Presentation</vt:lpstr>
      <vt:lpstr>HOW TO COUNSEL A FRIEND?</vt:lpstr>
      <vt:lpstr>How you can help someone going through a mental health problem.</vt:lpstr>
      <vt:lpstr>Mental illness is treatable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Counseling skills</dc:title>
  <dc:creator>Fast</dc:creator>
  <cp:lastModifiedBy>Ms. Shahtaj Shakir</cp:lastModifiedBy>
  <cp:revision>30</cp:revision>
  <dcterms:created xsi:type="dcterms:W3CDTF">2022-04-05T08:28:36Z</dcterms:created>
  <dcterms:modified xsi:type="dcterms:W3CDTF">2022-10-27T09:41:24Z</dcterms:modified>
</cp:coreProperties>
</file>