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CA7-5AC1-4420-B45E-B43F8769BF8E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1FBA-FD66-42E7-A25A-BFDFECF1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CA7-5AC1-4420-B45E-B43F8769BF8E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1FBA-FD66-42E7-A25A-BFDFECF1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CA7-5AC1-4420-B45E-B43F8769BF8E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1FBA-FD66-42E7-A25A-BFDFECF1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CA7-5AC1-4420-B45E-B43F8769BF8E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1FBA-FD66-42E7-A25A-BFDFECF1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CA7-5AC1-4420-B45E-B43F8769BF8E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1FBA-FD66-42E7-A25A-BFDFECF1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CA7-5AC1-4420-B45E-B43F8769BF8E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1FBA-FD66-42E7-A25A-BFDFECF1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CA7-5AC1-4420-B45E-B43F8769BF8E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1FBA-FD66-42E7-A25A-BFDFECF1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CA7-5AC1-4420-B45E-B43F8769BF8E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1FBA-FD66-42E7-A25A-BFDFECF1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CA7-5AC1-4420-B45E-B43F8769BF8E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1FBA-FD66-42E7-A25A-BFDFECF1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CA7-5AC1-4420-B45E-B43F8769BF8E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1FBA-FD66-42E7-A25A-BFDFECF10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ACA7-5AC1-4420-B45E-B43F8769BF8E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321FBA-FD66-42E7-A25A-BFDFECF103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DDACA7-5AC1-4420-B45E-B43F8769BF8E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321FBA-FD66-42E7-A25A-BFDFECF103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Which Theory Best Explains Human Behavior?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9600" dirty="0" smtClean="0">
                <a:latin typeface="Arial" pitchFamily="34" charset="0"/>
                <a:cs typeface="Arial" pitchFamily="34" charset="0"/>
              </a:rPr>
              <a:t> Psychoanalytic Theory?</a:t>
            </a:r>
          </a:p>
          <a:p>
            <a:pPr algn="l">
              <a:buFont typeface="Arial" pitchFamily="34" charset="0"/>
              <a:buChar char="•"/>
            </a:pPr>
            <a:r>
              <a:rPr lang="en-US" sz="9600" dirty="0" smtClean="0">
                <a:latin typeface="Arial" pitchFamily="34" charset="0"/>
                <a:cs typeface="Arial" pitchFamily="34" charset="0"/>
              </a:rPr>
              <a:t>Humanistic Theory?</a:t>
            </a:r>
          </a:p>
          <a:p>
            <a:pPr algn="l">
              <a:buFont typeface="Arial" pitchFamily="34" charset="0"/>
              <a:buChar char="•"/>
            </a:pPr>
            <a:r>
              <a:rPr lang="en-US" sz="9600" dirty="0" smtClean="0">
                <a:latin typeface="Arial" pitchFamily="34" charset="0"/>
                <a:cs typeface="Arial" pitchFamily="34" charset="0"/>
              </a:rPr>
              <a:t>Eastern and Native Cultures?</a:t>
            </a:r>
          </a:p>
          <a:p>
            <a:pPr algn="l">
              <a:buFont typeface="Arial" pitchFamily="34" charset="0"/>
              <a:buChar char="•"/>
            </a:pPr>
            <a:r>
              <a:rPr lang="en-US" sz="9600" dirty="0" smtClean="0">
                <a:latin typeface="Arial" pitchFamily="34" charset="0"/>
                <a:cs typeface="Arial" pitchFamily="34" charset="0"/>
              </a:rPr>
              <a:t>Behavior Theory?</a:t>
            </a:r>
          </a:p>
          <a:p>
            <a:pPr algn="l">
              <a:buFont typeface="Arial" pitchFamily="34" charset="0"/>
              <a:buChar char="•"/>
            </a:pPr>
            <a:r>
              <a:rPr lang="en-US" sz="9600" dirty="0" smtClean="0">
                <a:latin typeface="Arial" pitchFamily="34" charset="0"/>
                <a:cs typeface="Arial" pitchFamily="34" charset="0"/>
              </a:rPr>
              <a:t>Social Learning Theory?</a:t>
            </a:r>
          </a:p>
          <a:p>
            <a:pPr algn="l">
              <a:buFont typeface="Arial" pitchFamily="34" charset="0"/>
              <a:buChar char="•"/>
            </a:pPr>
            <a:r>
              <a:rPr lang="en-US" sz="9600" dirty="0" smtClean="0">
                <a:latin typeface="Arial" pitchFamily="34" charset="0"/>
                <a:cs typeface="Arial" pitchFamily="34" charset="0"/>
              </a:rPr>
              <a:t>Trait/Type Theory?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Arial" pitchFamily="34" charset="0"/>
                <a:cs typeface="Arial" pitchFamily="34" charset="0"/>
              </a:rPr>
              <a:t>Psychoanalytic Theory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 descr="Sigmund_Freud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1986" y="1920875"/>
            <a:ext cx="3229028" cy="443388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Freud asserts we are motivated by psychosexual forces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Childhood experiences and unconscious motivations determine our adult thoughts and behaviors.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are captives of our biological and environmental forces.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3 personalities in a person are the id, ego, and superego.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Id - the deep unknown force inside us wanting pleasure.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Superego – the parental voice and values that govern thought.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Ego – the mediating manager.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Arial" pitchFamily="34" charset="0"/>
                <a:cs typeface="Arial" pitchFamily="34" charset="0"/>
              </a:rPr>
              <a:t>Psychoanalytic Theory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Carl Jung – Our personality is decided by the past and what we hope to become.  He gave a greater role to the ego.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Eric Erikson – There are 8 stages of psycho-social forces that motivate us and determine if we grow or not.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Trust vs. Mistrust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Autonomy vs. Shame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Initiative vs. Guilt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Industry vs. Inferiority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5. Identity vs. role confusion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6. Intimacy vs. Isolation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7.Generativity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vs.Stagnation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8. Integrity vs. Despair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These stages, if satisfied, move us to the next stage or we will stagnate and live in misery if we don’t satisfy them.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rial" pitchFamily="34" charset="0"/>
                <a:cs typeface="Arial" pitchFamily="34" charset="0"/>
              </a:rPr>
              <a:t>Humanistic Theory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Carl Rogers – People have at their deepest core a positive goodness and will express that when accepted and trusted.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Abraham Maslow – Growth is not automatic because people are motivated to act only when a </a:t>
            </a:r>
            <a:r>
              <a:rPr lang="en-US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smtClean="0">
                <a:latin typeface="Arial" pitchFamily="34" charset="0"/>
                <a:cs typeface="Arial" pitchFamily="34" charset="0"/>
              </a:rPr>
              <a:t>of lower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needs are satisfied.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Rollo May – The past doesn’t determine the present or the future—we have freedom of choice.  Take responsibility.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Alfred Adler – Self-actualization only occurs when accompanied  within one’s social group and support is available.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Eastern and Native Cultures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you enhance the well-being of the group through unification, you will have individual well-being.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As long as harmony in the group occurs, self-actualization is not needed.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Documents and Settings\tventimiglia\Local Settings\Temporary Internet Files\Content.IE5\BFRE5HL1\MPj04276300000[1]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18519"/>
            <a:ext cx="2286000" cy="2148681"/>
          </a:xfrm>
          <a:prstGeom prst="rect">
            <a:avLst/>
          </a:prstGeom>
          <a:noFill/>
        </p:spPr>
      </p:pic>
      <p:pic>
        <p:nvPicPr>
          <p:cNvPr id="1028" name="Picture 4" descr="C:\Documents and Settings\tventimiglia\Local Settings\Temporary Internet Files\Content.IE5\BBNG465C\MCj015533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419600"/>
            <a:ext cx="2971800" cy="18324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rial" pitchFamily="34" charset="0"/>
                <a:cs typeface="Arial" pitchFamily="34" charset="0"/>
              </a:rPr>
              <a:t>Behavior Theory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behave the way we do because we were reinforced at a young age to do so through rewards and punishments.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environment is the biggest factor in changing behavior, not will.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Documents and Settings\tventimiglia\Local Settings\Temporary Internet Files\Content.IE5\L5MJ3OXF\MCj04345810000[1].wm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35052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Arial" pitchFamily="34" charset="0"/>
                <a:cs typeface="Arial" pitchFamily="34" charset="0"/>
              </a:rPr>
              <a:t>Social Learning Theory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People are motivated by a) how they value and need a goal b) their expectation of achieving the goal.</a:t>
            </a:r>
          </a:p>
          <a:p>
            <a:pPr algn="l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One’s judgments, beliefs, and expectations predict behavior more than anything.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Arial" pitchFamily="34" charset="0"/>
                <a:cs typeface="Arial" pitchFamily="34" charset="0"/>
              </a:rPr>
              <a:t>Trait/Type Theory</a:t>
            </a:r>
            <a:endParaRPr lang="en-US" sz="7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Types are composed of traits, which in turn are comprised of numerous habits like extroversion, optimism,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carefreeness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impulsivity, moody, easygoing, etc.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Personality traits and types come from both heredity and childhood experiences.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304</TotalTime>
  <Words>452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Which Theory Best Explains Human Behavior?</vt:lpstr>
      <vt:lpstr>Psychoanalytic Theory</vt:lpstr>
      <vt:lpstr>Psychoanalytic Theory</vt:lpstr>
      <vt:lpstr>Humanistic Theory</vt:lpstr>
      <vt:lpstr>Eastern and Native Cultures</vt:lpstr>
      <vt:lpstr>Behavior Theory</vt:lpstr>
      <vt:lpstr>Social Learning Theory</vt:lpstr>
      <vt:lpstr>Trait/Type Theory</vt:lpstr>
    </vt:vector>
  </TitlesOfParts>
  <Company>Palomar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Theory Best Explains Human Behavior?</dc:title>
  <dc:creator>Information Services</dc:creator>
  <cp:lastModifiedBy>Information Services</cp:lastModifiedBy>
  <cp:revision>24</cp:revision>
  <dcterms:created xsi:type="dcterms:W3CDTF">2009-09-15T19:57:44Z</dcterms:created>
  <dcterms:modified xsi:type="dcterms:W3CDTF">2009-09-30T00:29:39Z</dcterms:modified>
</cp:coreProperties>
</file>