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1049" r:id="rId2"/>
    <p:sldId id="1101" r:id="rId3"/>
    <p:sldId id="1102" r:id="rId4"/>
    <p:sldId id="1103" r:id="rId5"/>
    <p:sldId id="1104" r:id="rId6"/>
    <p:sldId id="1209" r:id="rId7"/>
    <p:sldId id="1108" r:id="rId8"/>
    <p:sldId id="1109" r:id="rId9"/>
    <p:sldId id="1110" r:id="rId10"/>
    <p:sldId id="1050" r:id="rId11"/>
    <p:sldId id="1112" r:id="rId12"/>
    <p:sldId id="1113" r:id="rId13"/>
    <p:sldId id="1212" r:id="rId14"/>
    <p:sldId id="1114" r:id="rId15"/>
    <p:sldId id="1115" r:id="rId16"/>
    <p:sldId id="1213" r:id="rId17"/>
    <p:sldId id="1116" r:id="rId18"/>
    <p:sldId id="1125" r:id="rId19"/>
    <p:sldId id="1117" r:id="rId20"/>
    <p:sldId id="1118" r:id="rId21"/>
    <p:sldId id="1119" r:id="rId22"/>
    <p:sldId id="1120" r:id="rId23"/>
    <p:sldId id="1121" r:id="rId24"/>
    <p:sldId id="1122" r:id="rId25"/>
    <p:sldId id="1123" r:id="rId26"/>
    <p:sldId id="1124" r:id="rId27"/>
    <p:sldId id="1051" r:id="rId28"/>
    <p:sldId id="1127" r:id="rId29"/>
    <p:sldId id="1126" r:id="rId30"/>
    <p:sldId id="1128" r:id="rId31"/>
    <p:sldId id="1129" r:id="rId32"/>
    <p:sldId id="1130" r:id="rId33"/>
    <p:sldId id="1131" r:id="rId34"/>
    <p:sldId id="1132" r:id="rId35"/>
    <p:sldId id="1133" r:id="rId36"/>
    <p:sldId id="1134" r:id="rId37"/>
    <p:sldId id="1158" r:id="rId38"/>
    <p:sldId id="115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4" userDrawn="1">
          <p15:clr>
            <a:srgbClr val="A4A3A4"/>
          </p15:clr>
        </p15:guide>
        <p15:guide id="2" pos="5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3"/>
    <a:srgbClr val="9CDFF9"/>
    <a:srgbClr val="010086"/>
    <a:srgbClr val="CCCCFF"/>
    <a:srgbClr val="3C6CDF"/>
    <a:srgbClr val="0000A8"/>
    <a:srgbClr val="C96B72"/>
    <a:srgbClr val="B8C2C9"/>
    <a:srgbClr val="D6DCE0"/>
    <a:srgbClr val="01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62" autoAdjust="0"/>
    <p:restoredTop sz="91783" autoAdjust="0"/>
  </p:normalViewPr>
  <p:slideViewPr>
    <p:cSldViewPr snapToGrid="0" snapToObjects="1">
      <p:cViewPr varScale="1">
        <p:scale>
          <a:sx n="78" d="100"/>
          <a:sy n="78" d="100"/>
        </p:scale>
        <p:origin x="619" y="67"/>
      </p:cViewPr>
      <p:guideLst>
        <p:guide orient="horz" pos="1104"/>
        <p:guide pos="576"/>
      </p:guideLst>
    </p:cSldViewPr>
  </p:slideViewPr>
  <p:outlineViewPr>
    <p:cViewPr>
      <p:scale>
        <a:sx n="33" d="100"/>
        <a:sy n="33" d="100"/>
      </p:scale>
      <p:origin x="0" y="-415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35" tIns="45718" rIns="91435" bIns="4571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4"/>
            <a:ext cx="2971800" cy="458787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4"/>
            <a:ext cx="2971800" cy="458787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064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786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350">
              <a:defRPr/>
            </a:pPr>
            <a:fld id="{3D91EEAC-CFEF-9647-876F-EABC6B8338D7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14350">
                <a:defRPr/>
              </a:pPr>
              <a:t>11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809283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350">
              <a:defRPr/>
            </a:pPr>
            <a:fld id="{3D91EEAC-CFEF-9647-876F-EABC6B8338D7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14350">
                <a:defRPr/>
              </a:pPr>
              <a:t>12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234744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350">
              <a:defRPr/>
            </a:pPr>
            <a:fld id="{3D91EEAC-CFEF-9647-876F-EABC6B8338D7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14350">
                <a:defRPr/>
              </a:pPr>
              <a:t>13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416873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350">
              <a:defRPr/>
            </a:pPr>
            <a:fld id="{3D91EEAC-CFEF-9647-876F-EABC6B8338D7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14350">
                <a:defRPr/>
              </a:pPr>
              <a:t>14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228087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350">
              <a:defRPr/>
            </a:pPr>
            <a:fld id="{3D91EEAC-CFEF-9647-876F-EABC6B8338D7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14350">
                <a:defRPr/>
              </a:pPr>
              <a:t>15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490903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350">
              <a:defRPr/>
            </a:pPr>
            <a:fld id="{3D91EEAC-CFEF-9647-876F-EABC6B8338D7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14350">
                <a:defRPr/>
              </a:pPr>
              <a:t>16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562322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350">
              <a:defRPr/>
            </a:pPr>
            <a:fld id="{3D91EEAC-CFEF-9647-876F-EABC6B8338D7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14350">
                <a:defRPr/>
              </a:pPr>
              <a:t>17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299442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350">
              <a:defRPr/>
            </a:pPr>
            <a:fld id="{3D91EEAC-CFEF-9647-876F-EABC6B8338D7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14350">
                <a:defRPr/>
              </a:pPr>
              <a:t>18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487163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350">
              <a:defRPr/>
            </a:pPr>
            <a:fld id="{3D91EEAC-CFEF-9647-876F-EABC6B8338D7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14350">
                <a:defRPr/>
              </a:pPr>
              <a:t>19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84302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350">
              <a:defRPr/>
            </a:pPr>
            <a:fld id="{3D91EEAC-CFEF-9647-876F-EABC6B8338D7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14350">
                <a:defRPr/>
              </a:pPr>
              <a:t>2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147949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350">
              <a:defRPr/>
            </a:pPr>
            <a:fld id="{3D91EEAC-CFEF-9647-876F-EABC6B8338D7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14350">
                <a:defRPr/>
              </a:pPr>
              <a:t>20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866473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350">
              <a:defRPr/>
            </a:pPr>
            <a:fld id="{3D91EEAC-CFEF-9647-876F-EABC6B8338D7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14350">
                <a:defRPr/>
              </a:pPr>
              <a:t>21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747499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350">
              <a:defRPr/>
            </a:pPr>
            <a:fld id="{3D91EEAC-CFEF-9647-876F-EABC6B8338D7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14350">
                <a:defRPr/>
              </a:pPr>
              <a:t>22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662498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350">
              <a:defRPr/>
            </a:pPr>
            <a:fld id="{3D91EEAC-CFEF-9647-876F-EABC6B8338D7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14350">
                <a:defRPr/>
              </a:pPr>
              <a:t>23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099483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350">
              <a:defRPr/>
            </a:pPr>
            <a:fld id="{3D91EEAC-CFEF-9647-876F-EABC6B8338D7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14350">
                <a:defRPr/>
              </a:pPr>
              <a:t>24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294470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350">
              <a:defRPr/>
            </a:pPr>
            <a:fld id="{3D91EEAC-CFEF-9647-876F-EABC6B8338D7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14350">
                <a:defRPr/>
              </a:pPr>
              <a:t>25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966391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350">
              <a:defRPr/>
            </a:pPr>
            <a:fld id="{3D91EEAC-CFEF-9647-876F-EABC6B8338D7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14350">
                <a:defRPr/>
              </a:pPr>
              <a:t>26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15326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115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73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97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350">
              <a:defRPr/>
            </a:pPr>
            <a:fld id="{3D91EEAC-CFEF-9647-876F-EABC6B8338D7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14350">
                <a:defRPr/>
              </a:pPr>
              <a:t>3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758089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989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417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98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691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414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71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136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73153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8131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350">
              <a:defRPr/>
            </a:pPr>
            <a:fld id="{3D91EEAC-CFEF-9647-876F-EABC6B8338D7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14350">
                <a:defRPr/>
              </a:pPr>
              <a:t>4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51408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350">
              <a:defRPr/>
            </a:pPr>
            <a:fld id="{3D91EEAC-CFEF-9647-876F-EABC6B8338D7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14350">
                <a:defRPr/>
              </a:pPr>
              <a:t>5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72971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350">
              <a:defRPr/>
            </a:pPr>
            <a:fld id="{3D91EEAC-CFEF-9647-876F-EABC6B8338D7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14350">
                <a:defRPr/>
              </a:pPr>
              <a:t>6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29792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350">
              <a:defRPr/>
            </a:pPr>
            <a:fld id="{3D91EEAC-CFEF-9647-876F-EABC6B8338D7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14350">
                <a:defRPr/>
              </a:pPr>
              <a:t>7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15193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350">
              <a:defRPr/>
            </a:pPr>
            <a:fld id="{3D91EEAC-CFEF-9647-876F-EABC6B8338D7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14350">
                <a:defRPr/>
              </a:pPr>
              <a:t>8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81832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350">
              <a:defRPr/>
            </a:pPr>
            <a:fld id="{3D91EEAC-CFEF-9647-876F-EABC6B8338D7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14350">
                <a:defRPr/>
              </a:pPr>
              <a:t>9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65379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Application layer: overview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0CCA17D-ECA8-CE46-82AC-A0AF8C3B62BD}"/>
              </a:ext>
            </a:extLst>
          </p:cNvPr>
          <p:cNvSpPr txBox="1">
            <a:spLocks/>
          </p:cNvSpPr>
          <p:nvPr/>
        </p:nvSpPr>
        <p:spPr>
          <a:xfrm>
            <a:off x="809242" y="1870563"/>
            <a:ext cx="5309184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Principles of network applications</a:t>
            </a:r>
          </a:p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 and HTTP</a:t>
            </a:r>
          </a:p>
          <a:p>
            <a:pPr marL="401638" indent="-401638">
              <a:buClr>
                <a:srgbClr val="0000A8"/>
              </a:buClr>
              <a:defRPr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E-mail, SMTP, IMAP</a:t>
            </a:r>
          </a:p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Domain Name System DNS</a:t>
            </a:r>
          </a:p>
          <a:p>
            <a:endParaRPr lang="en-US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FE695BD-369F-8C4A-ACAD-42671E1C0719}"/>
              </a:ext>
            </a:extLst>
          </p:cNvPr>
          <p:cNvSpPr txBox="1">
            <a:spLocks noChangeArrowheads="1"/>
          </p:cNvSpPr>
          <p:nvPr/>
        </p:nvSpPr>
        <p:spPr>
          <a:xfrm>
            <a:off x="6557554" y="1422888"/>
            <a:ext cx="5405262" cy="4799013"/>
          </a:xfrm>
          <a:prstGeom prst="rect">
            <a:avLst/>
          </a:prstGeom>
        </p:spPr>
        <p:txBody>
          <a:bodyPr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250" indent="-349250"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P2P applications</a:t>
            </a:r>
          </a:p>
          <a:p>
            <a:pPr marL="349250" indent="-349250"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video streaming and content distribution networks</a:t>
            </a:r>
          </a:p>
          <a:p>
            <a:pPr marL="349250" indent="-349250"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socket programming with UDP and TCP</a:t>
            </a:r>
          </a:p>
          <a:p>
            <a:pPr>
              <a:buFont typeface="Wingdings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8A7DC3-C885-F84E-9572-316B74643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7" name="Picture 6" descr="Kurose&amp;Ross 8th edition photo">
            <a:extLst>
              <a:ext uri="{FF2B5EF4-FFF2-40B4-BE49-F238E27FC236}">
                <a16:creationId xmlns:a16="http://schemas.microsoft.com/office/drawing/2014/main" id="{1483A316-B08E-574D-B36E-624819972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391" y="4125913"/>
            <a:ext cx="3087757" cy="231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100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Application Layer: Overview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0CCA17D-ECA8-CE46-82AC-A0AF8C3B62BD}"/>
              </a:ext>
            </a:extLst>
          </p:cNvPr>
          <p:cNvSpPr txBox="1">
            <a:spLocks/>
          </p:cNvSpPr>
          <p:nvPr/>
        </p:nvSpPr>
        <p:spPr>
          <a:xfrm>
            <a:off x="809242" y="1870563"/>
            <a:ext cx="5309184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Principles of network applications</a:t>
            </a:r>
          </a:p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 and HTTP</a:t>
            </a:r>
          </a:p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E-mail, SMTP, IMAP</a:t>
            </a:r>
          </a:p>
          <a:p>
            <a:pPr marL="401638" indent="-401638">
              <a:buClr>
                <a:srgbClr val="0000A8"/>
              </a:buClr>
              <a:defRPr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The Domain Name System DNS</a:t>
            </a:r>
          </a:p>
          <a:p>
            <a:endParaRPr lang="en-US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FE695BD-369F-8C4A-ACAD-42671E1C0719}"/>
              </a:ext>
            </a:extLst>
          </p:cNvPr>
          <p:cNvSpPr txBox="1">
            <a:spLocks noChangeArrowheads="1"/>
          </p:cNvSpPr>
          <p:nvPr/>
        </p:nvSpPr>
        <p:spPr>
          <a:xfrm>
            <a:off x="6557554" y="1422888"/>
            <a:ext cx="5405262" cy="4799013"/>
          </a:xfrm>
          <a:prstGeom prst="rect">
            <a:avLst/>
          </a:prstGeom>
        </p:spPr>
        <p:txBody>
          <a:bodyPr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250" indent="-349250"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P2P applications</a:t>
            </a:r>
          </a:p>
          <a:p>
            <a:pPr marL="349250" indent="-349250"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video streaming and content distribution networks</a:t>
            </a:r>
          </a:p>
          <a:p>
            <a:pPr marL="349250" indent="-349250"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socket programming with UDP and TCP</a:t>
            </a:r>
          </a:p>
          <a:p>
            <a:pPr>
              <a:buFont typeface="Wingdings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8A7DC3-C885-F84E-9572-316B74643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 descr="Kurose&amp;Ross 8th edition photo">
            <a:extLst>
              <a:ext uri="{FF2B5EF4-FFF2-40B4-BE49-F238E27FC236}">
                <a16:creationId xmlns:a16="http://schemas.microsoft.com/office/drawing/2014/main" id="{0FE4D197-C068-7641-A580-436689983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391" y="4125913"/>
            <a:ext cx="3087757" cy="231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48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DNS: Domain Name System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127" name="Rectangle 3">
            <a:extLst>
              <a:ext uri="{FF2B5EF4-FFF2-40B4-BE49-F238E27FC236}">
                <a16:creationId xmlns:a16="http://schemas.microsoft.com/office/drawing/2014/main" id="{35F7BF1A-0385-C246-9EE3-5E4E54C86490}"/>
              </a:ext>
            </a:extLst>
          </p:cNvPr>
          <p:cNvSpPr txBox="1">
            <a:spLocks noChangeArrowheads="1"/>
          </p:cNvSpPr>
          <p:nvPr/>
        </p:nvSpPr>
        <p:spPr>
          <a:xfrm>
            <a:off x="753721" y="1340962"/>
            <a:ext cx="4901973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people: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many identifiers: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SSN, name, passport #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Internet hosts, routers: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IP address (32 bit) - used for addressing datagrams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“name”, e.g., </a:t>
            </a:r>
            <a:r>
              <a:rPr kumimoji="0" lang="en-US" altLang="ja-JP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cs.umass.edu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- used by humans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1" u="sng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how to map between IP address and name, and vice versa ?</a:t>
            </a:r>
          </a:p>
        </p:txBody>
      </p:sp>
      <p:sp>
        <p:nvSpPr>
          <p:cNvPr id="128" name="Rectangle 4">
            <a:extLst>
              <a:ext uri="{FF2B5EF4-FFF2-40B4-BE49-F238E27FC236}">
                <a16:creationId xmlns:a16="http://schemas.microsoft.com/office/drawing/2014/main" id="{3851BC29-45CA-8744-BD4D-21254F83A516}"/>
              </a:ext>
            </a:extLst>
          </p:cNvPr>
          <p:cNvSpPr txBox="1">
            <a:spLocks noChangeArrowheads="1"/>
          </p:cNvSpPr>
          <p:nvPr/>
        </p:nvSpPr>
        <p:spPr>
          <a:xfrm>
            <a:off x="5592033" y="1281002"/>
            <a:ext cx="6088112" cy="50069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Domain Name System (DNS):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distributed database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implemented in hierarchy of many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name servers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application-layer protocol: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hosts, DNS servers communicate to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resolve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names (address/name translation)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note: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core Internet function,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implemented as application-layer protocol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complexity at network’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“edge”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49189B4D-1C2B-F245-A96D-9F110BA47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27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DNS: services, structure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4A8BD0F-3C0D-E143-B2CB-EB155AB75267}"/>
              </a:ext>
            </a:extLst>
          </p:cNvPr>
          <p:cNvSpPr txBox="1">
            <a:spLocks noChangeArrowheads="1"/>
          </p:cNvSpPr>
          <p:nvPr/>
        </p:nvSpPr>
        <p:spPr>
          <a:xfrm>
            <a:off x="6618515" y="1271135"/>
            <a:ext cx="4978400" cy="22637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Q: Why not centralize DNS?</a:t>
            </a:r>
          </a:p>
          <a:p>
            <a:pPr marL="582613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single point of failure</a:t>
            </a:r>
          </a:p>
          <a:p>
            <a:pPr marL="582613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traffic volume</a:t>
            </a:r>
          </a:p>
          <a:p>
            <a:pPr marL="582613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distant centralized database</a:t>
            </a:r>
          </a:p>
          <a:p>
            <a:pPr marL="582613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maintenance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7F0F378-5315-734B-B54E-DEAB8A692F94}"/>
              </a:ext>
            </a:extLst>
          </p:cNvPr>
          <p:cNvSpPr txBox="1">
            <a:spLocks noChangeArrowheads="1"/>
          </p:cNvSpPr>
          <p:nvPr/>
        </p:nvSpPr>
        <p:spPr>
          <a:xfrm>
            <a:off x="731837" y="1300163"/>
            <a:ext cx="5808663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DNS services: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hostname-to-IP-address translation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host aliasing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canonical, alias names</a:t>
            </a:r>
          </a:p>
          <a:p>
            <a:pPr marL="460375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mail server aliasing</a:t>
            </a:r>
          </a:p>
          <a:p>
            <a:pPr marL="460375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load distribution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replicated Web servers: many IP addresses correspond to one name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53ABE19B-9E03-F747-BF91-159D30C79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7862" y="3709428"/>
            <a:ext cx="4956937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6075" marR="0" lvl="0" indent="-3317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A: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doesn‘t</a:t>
            </a:r>
            <a:r>
              <a:rPr kumimoji="0" lang="en-US" altLang="ja-JP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scale!</a:t>
            </a:r>
          </a:p>
          <a:p>
            <a:pPr marL="466725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Comcast DNS servers alone: 600B DNS queries/day</a:t>
            </a:r>
          </a:p>
          <a:p>
            <a:pPr marL="466725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Akamai DNS servers alone: 2.2T DNS queries/day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8C5D9A65-B07F-4447-BD43-21050C29FF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09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091" y="306258"/>
            <a:ext cx="10515600" cy="894622"/>
          </a:xfrm>
        </p:spPr>
        <p:txBody>
          <a:bodyPr>
            <a:normAutofit/>
          </a:bodyPr>
          <a:lstStyle/>
          <a:p>
            <a:r>
              <a:rPr lang="en-US" dirty="0">
                <a:ea typeface="ＭＳ Ｐゴシック" panose="020B0600070205080204" pitchFamily="34" charset="-128"/>
                <a:cs typeface="Calibri" panose="020F0502020204030204" pitchFamily="34" charset="0"/>
              </a:rPr>
              <a:t>Thinking about the DNS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7F0F378-5315-734B-B54E-DEAB8A692F94}"/>
              </a:ext>
            </a:extLst>
          </p:cNvPr>
          <p:cNvSpPr txBox="1">
            <a:spLocks noChangeArrowheads="1"/>
          </p:cNvSpPr>
          <p:nvPr/>
        </p:nvSpPr>
        <p:spPr>
          <a:xfrm>
            <a:off x="731837" y="1300163"/>
            <a:ext cx="6338434" cy="105357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humongous distributed database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:</a:t>
            </a:r>
          </a:p>
          <a:p>
            <a:pPr marL="350838" marR="0" lvl="0" indent="-2349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>
                <a:tab pos="49213" algn="l"/>
              </a:tabLst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~ billion records, each simple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D59926F4-E2F6-1848-9764-95A9708A0595}"/>
              </a:ext>
            </a:extLst>
          </p:cNvPr>
          <p:cNvSpPr txBox="1">
            <a:spLocks noChangeArrowheads="1"/>
          </p:cNvSpPr>
          <p:nvPr/>
        </p:nvSpPr>
        <p:spPr>
          <a:xfrm>
            <a:off x="716718" y="2281087"/>
            <a:ext cx="5971949" cy="2307847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handles many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trillions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of queries/day:</a:t>
            </a:r>
          </a:p>
          <a:p>
            <a:pPr marL="350838" marR="0" lvl="0" indent="-217488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many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more reads than writes</a:t>
            </a:r>
          </a:p>
          <a:p>
            <a:pPr marL="350838" marR="0" lvl="0" indent="-217488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performance matters: 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almost every Internet transaction interacts with DNS - msecs count!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E3BA487B-2F58-E448-B437-CA4351F78A23}"/>
              </a:ext>
            </a:extLst>
          </p:cNvPr>
          <p:cNvSpPr txBox="1">
            <a:spLocks noChangeArrowheads="1"/>
          </p:cNvSpPr>
          <p:nvPr/>
        </p:nvSpPr>
        <p:spPr>
          <a:xfrm>
            <a:off x="716717" y="4432300"/>
            <a:ext cx="7038749" cy="1358901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organizationally, physically decentralized: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millions of different organizations responsible for their records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E516052B-584F-8049-894E-365DF65A8B5A}"/>
              </a:ext>
            </a:extLst>
          </p:cNvPr>
          <p:cNvSpPr txBox="1">
            <a:spLocks noChangeArrowheads="1"/>
          </p:cNvSpPr>
          <p:nvPr/>
        </p:nvSpPr>
        <p:spPr>
          <a:xfrm>
            <a:off x="750584" y="5871634"/>
            <a:ext cx="7038749" cy="563034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“bulletproof”: reliability, security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1026" name="Picture 2" descr="SEC Says That It's Not Easy Determining Whether Teva Whistleblowers Are  Deserving Of A Bounty - FCPA Professor">
            <a:extLst>
              <a:ext uri="{FF2B5EF4-FFF2-40B4-BE49-F238E27FC236}">
                <a16:creationId xmlns:a16="http://schemas.microsoft.com/office/drawing/2014/main" id="{C4E09384-BA5E-E74E-8F77-28797AFC9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866" y="4143022"/>
            <a:ext cx="2937933" cy="2448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0A6AE1E9-B3D7-7642-9CCD-3E2A0C33B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91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DNS: a distributed, hierarchical </a:t>
            </a:r>
            <a:r>
              <a:rPr lang="en-US" altLang="en-US" dirty="0">
                <a:ea typeface="ＭＳ Ｐゴシック" panose="020B0600070205080204" pitchFamily="34" charset="-128"/>
                <a:cs typeface="Calibri" panose="020F0502020204030204" pitchFamily="34" charset="0"/>
              </a:rPr>
              <a:t>d</a:t>
            </a:r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atabase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30" name="Rectangle 22">
            <a:extLst>
              <a:ext uri="{FF2B5EF4-FFF2-40B4-BE49-F238E27FC236}">
                <a16:creationId xmlns:a16="http://schemas.microsoft.com/office/drawing/2014/main" id="{A444882F-E18F-DD45-9D52-E80EEEA5B2C4}"/>
              </a:ext>
            </a:extLst>
          </p:cNvPr>
          <p:cNvSpPr txBox="1">
            <a:spLocks noChangeArrowheads="1"/>
          </p:cNvSpPr>
          <p:nvPr/>
        </p:nvSpPr>
        <p:spPr>
          <a:xfrm>
            <a:off x="478971" y="4398565"/>
            <a:ext cx="11713029" cy="21336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 wants IP address for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www.amazon.com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; 1</a:t>
            </a:r>
            <a:r>
              <a:rPr kumimoji="0" lang="en-US" altLang="en-US" sz="2800" b="0" i="0" u="none" strike="noStrike" kern="1200" cap="none" spc="0" normalizeH="0" baseline="3000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approximation: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 queries root server to find .com DNS server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 queries .com DNS server to get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amazon.com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DNS server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 queries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amazon.com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DNS server to get  IP address for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www.amazon.com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6A00663-77DA-9B4C-A51A-04EBC6FBCCA0}"/>
              </a:ext>
            </a:extLst>
          </p:cNvPr>
          <p:cNvGrpSpPr/>
          <p:nvPr/>
        </p:nvGrpSpPr>
        <p:grpSpPr>
          <a:xfrm>
            <a:off x="1321991" y="1815164"/>
            <a:ext cx="10791292" cy="1046691"/>
            <a:chOff x="1321991" y="1815164"/>
            <a:chExt cx="10791292" cy="1046691"/>
          </a:xfrm>
        </p:grpSpPr>
        <p:sp>
          <p:nvSpPr>
            <p:cNvPr id="12" name="Text Box 4">
              <a:extLst>
                <a:ext uri="{FF2B5EF4-FFF2-40B4-BE49-F238E27FC236}">
                  <a16:creationId xmlns:a16="http://schemas.microsoft.com/office/drawing/2014/main" id="{8DB0E7C3-8033-5949-9183-2915D95A75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1991" y="2431570"/>
              <a:ext cx="2057411" cy="368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.com DNS servers</a:t>
              </a: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2E5F716F-8E9B-6F4D-879A-CC62D69D95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789" y="2432961"/>
              <a:ext cx="1954541" cy="368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.org DNS servers</a:t>
              </a:r>
            </a:p>
          </p:txBody>
        </p:sp>
        <p:sp>
          <p:nvSpPr>
            <p:cNvPr id="14" name="Text Box 6">
              <a:extLst>
                <a:ext uri="{FF2B5EF4-FFF2-40B4-BE49-F238E27FC236}">
                  <a16:creationId xmlns:a16="http://schemas.microsoft.com/office/drawing/2014/main" id="{67230760-6F08-C443-A901-7D6991E095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6026" y="2432961"/>
              <a:ext cx="2005231" cy="368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r>
                <a:rPr kumimoji="0" lang="en-US" alt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edu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DNS servers</a:t>
              </a:r>
            </a:p>
          </p:txBody>
        </p:sp>
        <p:sp>
          <p:nvSpPr>
            <p:cNvPr id="15" name="Line 7">
              <a:extLst>
                <a:ext uri="{FF2B5EF4-FFF2-40B4-BE49-F238E27FC236}">
                  <a16:creationId xmlns:a16="http://schemas.microsoft.com/office/drawing/2014/main" id="{BA67319E-9089-5D4D-83FF-3AE2DB5B13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38547" y="1831861"/>
              <a:ext cx="2075302" cy="6011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Line 8">
              <a:extLst>
                <a:ext uri="{FF2B5EF4-FFF2-40B4-BE49-F238E27FC236}">
                  <a16:creationId xmlns:a16="http://schemas.microsoft.com/office/drawing/2014/main" id="{64A53551-2118-9045-B6B4-1F713C8B8A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1588" y="1815164"/>
              <a:ext cx="0" cy="6164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Line 9">
              <a:extLst>
                <a:ext uri="{FF2B5EF4-FFF2-40B4-BE49-F238E27FC236}">
                  <a16:creationId xmlns:a16="http://schemas.microsoft.com/office/drawing/2014/main" id="{B45A6D89-577E-7C44-A516-DED5E6DB81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908" y="1831861"/>
              <a:ext cx="2146864" cy="6011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Text Box 29">
              <a:extLst>
                <a:ext uri="{FF2B5EF4-FFF2-40B4-BE49-F238E27FC236}">
                  <a16:creationId xmlns:a16="http://schemas.microsoft.com/office/drawing/2014/main" id="{B9DABBB2-671A-2742-937B-8D9DEE87BF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6204" y="1934852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  <p:sp>
          <p:nvSpPr>
            <p:cNvPr id="29" name="Text Box 30">
              <a:extLst>
                <a:ext uri="{FF2B5EF4-FFF2-40B4-BE49-F238E27FC236}">
                  <a16:creationId xmlns:a16="http://schemas.microsoft.com/office/drawing/2014/main" id="{F8EBAC0E-17AF-6147-BA8E-98BDF7436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5966" y="1923399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7834A79-77AF-0047-9901-2474CA5CB805}"/>
                </a:ext>
              </a:extLst>
            </p:cNvPr>
            <p:cNvSpPr txBox="1"/>
            <p:nvPr/>
          </p:nvSpPr>
          <p:spPr>
            <a:xfrm>
              <a:off x="9724296" y="2400190"/>
              <a:ext cx="23889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 Level Domain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A62B1BD-DD42-D845-9BBE-BE085C24631D}"/>
              </a:ext>
            </a:extLst>
          </p:cNvPr>
          <p:cNvGrpSpPr/>
          <p:nvPr/>
        </p:nvGrpSpPr>
        <p:grpSpPr>
          <a:xfrm>
            <a:off x="3874373" y="1407648"/>
            <a:ext cx="7294880" cy="461665"/>
            <a:chOff x="3874373" y="1407648"/>
            <a:chExt cx="7294880" cy="461665"/>
          </a:xfrm>
        </p:grpSpPr>
        <p:sp>
          <p:nvSpPr>
            <p:cNvPr id="11" name="Text Box 2">
              <a:extLst>
                <a:ext uri="{FF2B5EF4-FFF2-40B4-BE49-F238E27FC236}">
                  <a16:creationId xmlns:a16="http://schemas.microsoft.com/office/drawing/2014/main" id="{10CE294D-681E-A241-BD53-A34355A364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4373" y="1432519"/>
              <a:ext cx="2064866" cy="367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Root DNS Servers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06AE851-5852-CE4F-8F0F-42EF70A401C4}"/>
                </a:ext>
              </a:extLst>
            </p:cNvPr>
            <p:cNvSpPr txBox="1"/>
            <p:nvPr/>
          </p:nvSpPr>
          <p:spPr>
            <a:xfrm>
              <a:off x="10397760" y="1407648"/>
              <a:ext cx="7714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Root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C7CCAC6-2E30-B94C-ABE6-16301CFD8E18}"/>
              </a:ext>
            </a:extLst>
          </p:cNvPr>
          <p:cNvGrpSpPr/>
          <p:nvPr/>
        </p:nvGrpSpPr>
        <p:grpSpPr>
          <a:xfrm>
            <a:off x="877709" y="2766905"/>
            <a:ext cx="10877911" cy="1053317"/>
            <a:chOff x="877709" y="2766905"/>
            <a:chExt cx="10877911" cy="1053317"/>
          </a:xfrm>
        </p:grpSpPr>
        <p:sp>
          <p:nvSpPr>
            <p:cNvPr id="18" name="Text Box 10">
              <a:extLst>
                <a:ext uri="{FF2B5EF4-FFF2-40B4-BE49-F238E27FC236}">
                  <a16:creationId xmlns:a16="http://schemas.microsoft.com/office/drawing/2014/main" id="{48A982BB-AB47-3F43-B500-136E591676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1887" y="3150942"/>
              <a:ext cx="1478951" cy="641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nyu.edu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DNS servers</a:t>
              </a:r>
            </a:p>
          </p:txBody>
        </p:sp>
        <p:sp>
          <p:nvSpPr>
            <p:cNvPr id="19" name="Text Box 11">
              <a:extLst>
                <a:ext uri="{FF2B5EF4-FFF2-40B4-BE49-F238E27FC236}">
                  <a16:creationId xmlns:a16="http://schemas.microsoft.com/office/drawing/2014/main" id="{2B6BDDC7-E847-3847-933D-4C32FCB6E8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3272" y="3150942"/>
              <a:ext cx="1478951" cy="641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umass.edu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DNS servers</a:t>
              </a:r>
            </a:p>
          </p:txBody>
        </p:sp>
        <p:sp>
          <p:nvSpPr>
            <p:cNvPr id="20" name="Line 12">
              <a:extLst>
                <a:ext uri="{FF2B5EF4-FFF2-40B4-BE49-F238E27FC236}">
                  <a16:creationId xmlns:a16="http://schemas.microsoft.com/office/drawing/2014/main" id="{320DE5FB-B16F-134F-A6AE-3A733BA85D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74130" y="2766905"/>
              <a:ext cx="559079" cy="4202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Line 13">
              <a:extLst>
                <a:ext uri="{FF2B5EF4-FFF2-40B4-BE49-F238E27FC236}">
                  <a16:creationId xmlns:a16="http://schemas.microsoft.com/office/drawing/2014/main" id="{083E8C6B-45A7-4E4F-BE58-4778B3424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582" y="2766905"/>
              <a:ext cx="500935" cy="4202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Text Box 14">
              <a:extLst>
                <a:ext uri="{FF2B5EF4-FFF2-40B4-BE49-F238E27FC236}">
                  <a16:creationId xmlns:a16="http://schemas.microsoft.com/office/drawing/2014/main" id="{36B8F6F2-4690-8E4C-937E-0E9481B1C3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709" y="3173205"/>
              <a:ext cx="1505787" cy="647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yahoo.com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DNS servers</a:t>
              </a:r>
            </a:p>
          </p:txBody>
        </p:sp>
        <p:sp>
          <p:nvSpPr>
            <p:cNvPr id="23" name="Text Box 15">
              <a:extLst>
                <a:ext uri="{FF2B5EF4-FFF2-40B4-BE49-F238E27FC236}">
                  <a16:creationId xmlns:a16="http://schemas.microsoft.com/office/drawing/2014/main" id="{550F9EB0-5008-3D46-90EE-C86931D200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4875" y="3150942"/>
              <a:ext cx="1492369" cy="641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amazon.com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DNS servers</a:t>
              </a:r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369E9B65-3B7C-454D-AB1F-5B2406B160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66383" y="2773863"/>
              <a:ext cx="369738" cy="413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Line 17">
              <a:extLst>
                <a:ext uri="{FF2B5EF4-FFF2-40B4-BE49-F238E27FC236}">
                  <a16:creationId xmlns:a16="http://schemas.microsoft.com/office/drawing/2014/main" id="{D471AC56-09F2-7C4D-B61A-6CCAD59D7C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8547" y="2773863"/>
              <a:ext cx="429373" cy="4257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Text Box 18">
              <a:extLst>
                <a:ext uri="{FF2B5EF4-FFF2-40B4-BE49-F238E27FC236}">
                  <a16:creationId xmlns:a16="http://schemas.microsoft.com/office/drawing/2014/main" id="{1C077A09-1FCB-034D-952A-AD8C28E51F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2691" y="3132853"/>
              <a:ext cx="1480442" cy="641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pbs.org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DNS servers</a:t>
              </a:r>
            </a:p>
          </p:txBody>
        </p:sp>
        <p:sp>
          <p:nvSpPr>
            <p:cNvPr id="27" name="Line 19">
              <a:extLst>
                <a:ext uri="{FF2B5EF4-FFF2-40B4-BE49-F238E27FC236}">
                  <a16:creationId xmlns:a16="http://schemas.microsoft.com/office/drawing/2014/main" id="{C40276EB-9757-DA42-B8CE-16A23EEE13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4570" y="2766905"/>
              <a:ext cx="0" cy="417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0556E67-E222-8D43-B71A-156691CCA0D4}"/>
                </a:ext>
              </a:extLst>
            </p:cNvPr>
            <p:cNvSpPr txBox="1"/>
            <p:nvPr/>
          </p:nvSpPr>
          <p:spPr>
            <a:xfrm>
              <a:off x="9919925" y="3273362"/>
              <a:ext cx="18356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Authoritative</a:t>
              </a:r>
            </a:p>
          </p:txBody>
        </p:sp>
        <p:sp>
          <p:nvSpPr>
            <p:cNvPr id="33" name="Text Box 30">
              <a:extLst>
                <a:ext uri="{FF2B5EF4-FFF2-40B4-BE49-F238E27FC236}">
                  <a16:creationId xmlns:a16="http://schemas.microsoft.com/office/drawing/2014/main" id="{F5BAA8E7-838D-494A-81C4-58D94A012B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2568" y="2785396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  <p:sp>
          <p:nvSpPr>
            <p:cNvPr id="34" name="Text Box 30">
              <a:extLst>
                <a:ext uri="{FF2B5EF4-FFF2-40B4-BE49-F238E27FC236}">
                  <a16:creationId xmlns:a16="http://schemas.microsoft.com/office/drawing/2014/main" id="{2AD59D99-9460-DA4B-AF7A-451CBE5B39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0793" y="2776330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  <p:sp>
          <p:nvSpPr>
            <p:cNvPr id="35" name="Text Box 30">
              <a:extLst>
                <a:ext uri="{FF2B5EF4-FFF2-40B4-BE49-F238E27FC236}">
                  <a16:creationId xmlns:a16="http://schemas.microsoft.com/office/drawing/2014/main" id="{2B85C740-28F8-0449-B6AC-74E6864619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0346" y="2768742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  <p:sp>
          <p:nvSpPr>
            <p:cNvPr id="36" name="Text Box 30">
              <a:extLst>
                <a:ext uri="{FF2B5EF4-FFF2-40B4-BE49-F238E27FC236}">
                  <a16:creationId xmlns:a16="http://schemas.microsoft.com/office/drawing/2014/main" id="{D033AF36-F2BE-7F41-93BB-422A537DEE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7758" y="2777057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</p:grpSp>
      <p:sp>
        <p:nvSpPr>
          <p:cNvPr id="37" name="Slide Number Placeholder 2">
            <a:extLst>
              <a:ext uri="{FF2B5EF4-FFF2-40B4-BE49-F238E27FC236}">
                <a16:creationId xmlns:a16="http://schemas.microsoft.com/office/drawing/2014/main" id="{E1EB010C-42C7-6E42-AA6D-C225E874A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52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BC02A27-60D0-5B4D-BD6E-00C279F7F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464" y="1529543"/>
            <a:ext cx="7122656" cy="215200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62E018F-A8B8-D04F-AA86-E98C6072C4D6}"/>
              </a:ext>
            </a:extLst>
          </p:cNvPr>
          <p:cNvSpPr/>
          <p:nvPr/>
        </p:nvSpPr>
        <p:spPr>
          <a:xfrm>
            <a:off x="6940647" y="1546167"/>
            <a:ext cx="2646699" cy="379307"/>
          </a:xfrm>
          <a:prstGeom prst="rect">
            <a:avLst/>
          </a:prstGeom>
          <a:solidFill>
            <a:srgbClr val="FBBFC7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DNS: root </a:t>
            </a:r>
            <a:r>
              <a:rPr lang="en-US" altLang="en-US" dirty="0">
                <a:ea typeface="ＭＳ Ｐゴシック" panose="020B0600070205080204" pitchFamily="34" charset="-128"/>
                <a:cs typeface="Calibri" panose="020F0502020204030204" pitchFamily="34" charset="0"/>
              </a:rPr>
              <a:t>n</a:t>
            </a:r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ame </a:t>
            </a:r>
            <a:r>
              <a:rPr lang="en-US" altLang="en-US" dirty="0">
                <a:ea typeface="ＭＳ Ｐゴシック" panose="020B0600070205080204" pitchFamily="34" charset="-128"/>
                <a:cs typeface="Calibri" panose="020F0502020204030204" pitchFamily="34" charset="0"/>
              </a:rPr>
              <a:t>s</a:t>
            </a:r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ervers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C4E20309-5EA1-134A-A365-0B330A5879DC}"/>
              </a:ext>
            </a:extLst>
          </p:cNvPr>
          <p:cNvSpPr txBox="1">
            <a:spLocks noChangeArrowheads="1"/>
          </p:cNvSpPr>
          <p:nvPr/>
        </p:nvSpPr>
        <p:spPr>
          <a:xfrm>
            <a:off x="651717" y="1432390"/>
            <a:ext cx="5444283" cy="2455182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3225" marR="0" lvl="0" indent="-2889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official, contact-of-last-resort by name servers that can not resolve name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AE8EED64-A600-EB43-865F-526592344F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689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DNS: root </a:t>
            </a:r>
            <a:r>
              <a:rPr lang="en-US" altLang="en-US" dirty="0">
                <a:ea typeface="ＭＳ Ｐゴシック" panose="020B0600070205080204" pitchFamily="34" charset="-128"/>
                <a:cs typeface="Calibri" panose="020F0502020204030204" pitchFamily="34" charset="0"/>
              </a:rPr>
              <a:t>n</a:t>
            </a:r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ame </a:t>
            </a:r>
            <a:r>
              <a:rPr lang="en-US" altLang="en-US" dirty="0">
                <a:ea typeface="ＭＳ Ｐゴシック" panose="020B0600070205080204" pitchFamily="34" charset="-128"/>
                <a:cs typeface="Calibri" panose="020F0502020204030204" pitchFamily="34" charset="0"/>
              </a:rPr>
              <a:t>s</a:t>
            </a:r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ervers</a:t>
            </a:r>
            <a:endParaRPr lang="en-US" sz="4400" dirty="0"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7EF7A5-82F4-A842-BA4B-88DB1EA46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900" y="2856025"/>
            <a:ext cx="6261100" cy="3200400"/>
          </a:xfrm>
          <a:prstGeom prst="rect">
            <a:avLst/>
          </a:prstGeom>
        </p:spPr>
      </p:pic>
      <p:sp>
        <p:nvSpPr>
          <p:cNvPr id="31" name="Rectangle 3">
            <a:extLst>
              <a:ext uri="{FF2B5EF4-FFF2-40B4-BE49-F238E27FC236}">
                <a16:creationId xmlns:a16="http://schemas.microsoft.com/office/drawing/2014/main" id="{C4E20309-5EA1-134A-A365-0B330A5879DC}"/>
              </a:ext>
            </a:extLst>
          </p:cNvPr>
          <p:cNvSpPr txBox="1">
            <a:spLocks noChangeArrowheads="1"/>
          </p:cNvSpPr>
          <p:nvPr/>
        </p:nvSpPr>
        <p:spPr>
          <a:xfrm>
            <a:off x="651717" y="1432390"/>
            <a:ext cx="5444283" cy="2455182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3225" marR="0" lvl="0" indent="-2889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official, contact-of-last-resort by name servers that can not resolve name</a:t>
            </a:r>
          </a:p>
          <a:p>
            <a:pPr marL="403225" marR="0" lvl="0" indent="-2889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incredibly important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Internet function</a:t>
            </a:r>
          </a:p>
          <a:p>
            <a:pPr marL="635000" marR="0" lvl="1" indent="-3175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Internet couldn’t function without it!</a:t>
            </a:r>
          </a:p>
          <a:p>
            <a:pPr marL="635000" marR="0" lvl="1" indent="-3175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DNSSEC – provides security (authentication, message integrity)</a:t>
            </a:r>
          </a:p>
          <a:p>
            <a:pPr marL="403225" marR="0" lvl="0" indent="-2889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ICANN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(Internet Corporation for Assigned Names and Numbers)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manages root DNS domain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20">
            <a:extLst>
              <a:ext uri="{FF2B5EF4-FFF2-40B4-BE49-F238E27FC236}">
                <a16:creationId xmlns:a16="http://schemas.microsoft.com/office/drawing/2014/main" id="{8ADC63BB-C973-3942-8EC6-3C13E2B38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3186" y="1752600"/>
            <a:ext cx="5142916" cy="1198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13 logical root name “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servers” worldwide each “server” replicated many times (~200 servers in US)</a:t>
            </a:r>
            <a:endParaRPr kumimoji="0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srgbClr val="0000A3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1527D7C4-251C-EC46-94F4-43E46D2825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14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  <p:bldP spid="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Top-Level Domain, and </a:t>
            </a:r>
            <a:r>
              <a:rPr lang="en-US" altLang="en-US" dirty="0">
                <a:ea typeface="ＭＳ Ｐゴシック" panose="020B0600070205080204" pitchFamily="34" charset="-128"/>
                <a:cs typeface="Calibri" panose="020F0502020204030204" pitchFamily="34" charset="0"/>
              </a:rPr>
              <a:t>a</a:t>
            </a:r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uthoritative </a:t>
            </a:r>
            <a:r>
              <a:rPr lang="en-US" altLang="en-US" dirty="0">
                <a:ea typeface="ＭＳ Ｐゴシック" panose="020B0600070205080204" pitchFamily="34" charset="-128"/>
                <a:cs typeface="Calibri" panose="020F0502020204030204" pitchFamily="34" charset="0"/>
              </a:rPr>
              <a:t>s</a:t>
            </a:r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ervers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00E43FE-C520-D344-A4CF-6105B63E22D6}"/>
              </a:ext>
            </a:extLst>
          </p:cNvPr>
          <p:cNvSpPr txBox="1">
            <a:spLocks noChangeArrowheads="1"/>
          </p:cNvSpPr>
          <p:nvPr/>
        </p:nvSpPr>
        <p:spPr>
          <a:xfrm>
            <a:off x="832558" y="1286218"/>
            <a:ext cx="10868375" cy="203271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8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Top-Level Domain (TLD) servers:</a:t>
            </a:r>
          </a:p>
          <a:p>
            <a:pPr marL="460375" marR="0" lvl="1" indent="-287338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responsible for .com, .org,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.net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, .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edu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, .aero, .jobs, .museums, and all top-level country domains, e.g.: .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, .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uk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, .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, .ca, .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jp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460375" marR="0" lvl="1" indent="-287338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 Solutions: authoritative registry for .com,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.net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TLD</a:t>
            </a:r>
          </a:p>
          <a:p>
            <a:pPr marL="460375" marR="0" lvl="1" indent="-287338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Educause: .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edu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TLD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D24547E-6033-E341-B415-9EEF0C28B3B1}"/>
              </a:ext>
            </a:extLst>
          </p:cNvPr>
          <p:cNvSpPr txBox="1">
            <a:spLocks noChangeArrowheads="1"/>
          </p:cNvSpPr>
          <p:nvPr/>
        </p:nvSpPr>
        <p:spPr>
          <a:xfrm>
            <a:off x="714024" y="4503552"/>
            <a:ext cx="10868375" cy="182951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authoritative DNS servers: </a:t>
            </a:r>
          </a:p>
          <a:p>
            <a:pPr marL="460375" marR="0" lvl="1" indent="-2873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organization’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 own DNS server(s), providing authoritative hostname to IP mappings for organization’s named hosts </a:t>
            </a:r>
          </a:p>
          <a:p>
            <a:pPr marL="460375" marR="0" lvl="1" indent="-2873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can be maintained by organization or service provider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26F0AB-9C7D-C946-94B2-B58E3B095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332" y="3122476"/>
            <a:ext cx="5317067" cy="160647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6353F64-060B-1F4E-AD0A-5FBB20E02BE4}"/>
              </a:ext>
            </a:extLst>
          </p:cNvPr>
          <p:cNvGrpSpPr/>
          <p:nvPr/>
        </p:nvGrpSpPr>
        <p:grpSpPr>
          <a:xfrm>
            <a:off x="4419600" y="1744133"/>
            <a:ext cx="6959600" cy="2235200"/>
            <a:chOff x="4419600" y="1744133"/>
            <a:chExt cx="6959600" cy="22352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C93592B-610F-B041-9201-B6C557DB96B0}"/>
                </a:ext>
              </a:extLst>
            </p:cNvPr>
            <p:cNvSpPr/>
            <p:nvPr/>
          </p:nvSpPr>
          <p:spPr>
            <a:xfrm>
              <a:off x="6366933" y="3742267"/>
              <a:ext cx="5012267" cy="237066"/>
            </a:xfrm>
            <a:prstGeom prst="rect">
              <a:avLst/>
            </a:prstGeom>
            <a:solidFill>
              <a:srgbClr val="FBBFC7">
                <a:alpha val="4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259AE09-DC39-F54E-8B9C-A94C202C2543}"/>
                </a:ext>
              </a:extLst>
            </p:cNvPr>
            <p:cNvCxnSpPr/>
            <p:nvPr/>
          </p:nvCxnSpPr>
          <p:spPr>
            <a:xfrm>
              <a:off x="4419600" y="1744133"/>
              <a:ext cx="1998133" cy="199813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01D7C10-72B2-BE47-9B8C-600F740CAFCE}"/>
              </a:ext>
            </a:extLst>
          </p:cNvPr>
          <p:cNvGrpSpPr/>
          <p:nvPr/>
        </p:nvGrpSpPr>
        <p:grpSpPr>
          <a:xfrm>
            <a:off x="5249333" y="4233333"/>
            <a:ext cx="6265334" cy="575734"/>
            <a:chOff x="5249333" y="4233333"/>
            <a:chExt cx="6265334" cy="57573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B251AA5-C4FF-7E4A-BCEA-7D8B252E12F3}"/>
                </a:ext>
              </a:extLst>
            </p:cNvPr>
            <p:cNvSpPr/>
            <p:nvPr/>
          </p:nvSpPr>
          <p:spPr>
            <a:xfrm>
              <a:off x="6248400" y="4233333"/>
              <a:ext cx="5266267" cy="372534"/>
            </a:xfrm>
            <a:prstGeom prst="rect">
              <a:avLst/>
            </a:prstGeom>
            <a:solidFill>
              <a:srgbClr val="FBBFC7">
                <a:alpha val="4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91835C5-DBDE-9A48-8554-EF6EB2FAD7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9333" y="4267199"/>
              <a:ext cx="999068" cy="541868"/>
            </a:xfrm>
            <a:prstGeom prst="line">
              <a:avLst/>
            </a:prstGeom>
            <a:ln w="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363187FC-BBBC-984E-BB71-64F11F5AB9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63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Local DNS name </a:t>
            </a:r>
            <a:r>
              <a:rPr lang="en-US" altLang="en-US" dirty="0">
                <a:ea typeface="ＭＳ Ｐゴシック" panose="020B0600070205080204" pitchFamily="34" charset="-128"/>
                <a:cs typeface="Calibri" panose="020F0502020204030204" pitchFamily="34" charset="0"/>
              </a:rPr>
              <a:t>s</a:t>
            </a:r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ervers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BB20960-3674-7943-92CD-05431EA8487B}"/>
              </a:ext>
            </a:extLst>
          </p:cNvPr>
          <p:cNvSpPr txBox="1">
            <a:spLocks noChangeArrowheads="1"/>
          </p:cNvSpPr>
          <p:nvPr/>
        </p:nvSpPr>
        <p:spPr>
          <a:xfrm>
            <a:off x="798691" y="1489418"/>
            <a:ext cx="10983578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936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when host makes DNS query, it is sent to its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local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DNS server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Local DNS server returns reply, answering:</a:t>
            </a:r>
          </a:p>
          <a:p>
            <a:pPr marL="1143000" marR="0" lvl="2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from its local cache of recent name-to-address translation pairs (possibly out of date!)</a:t>
            </a:r>
          </a:p>
          <a:p>
            <a:pPr marL="1143000" marR="0" lvl="2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forwarding request into DNS hierarchy for resolution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each ISP has local DNS name server; to find yours: </a:t>
            </a:r>
          </a:p>
          <a:p>
            <a:pPr marL="1143000" marR="0" lvl="2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MacOS: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%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scutil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 --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dns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" pitchFamily="2" charset="0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Windows: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&gt;ipconfig /all</a:t>
            </a:r>
          </a:p>
          <a:p>
            <a:pPr marL="352425" marR="0" lvl="0" indent="-2936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local DNS server doesn’t strictly belong to hierarchy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D9D88440-FC58-A548-AA80-854235DE0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99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DNS name resolution: iterated query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5" name="Rectangle 67">
            <a:extLst>
              <a:ext uri="{FF2B5EF4-FFF2-40B4-BE49-F238E27FC236}">
                <a16:creationId xmlns:a16="http://schemas.microsoft.com/office/drawing/2014/main" id="{B2D75AD3-AD5C-7747-A9C2-6EF45A12CB21}"/>
              </a:ext>
            </a:extLst>
          </p:cNvPr>
          <p:cNvSpPr txBox="1">
            <a:spLocks noChangeArrowheads="1"/>
          </p:cNvSpPr>
          <p:nvPr/>
        </p:nvSpPr>
        <p:spPr>
          <a:xfrm>
            <a:off x="684201" y="1617338"/>
            <a:ext cx="5664200" cy="106113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Example: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host at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engineering.nyu.edu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wants IP address for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gaia.cs.umass.edu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EB73751A-16ED-6643-8E9C-1B1DDF5D8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433" y="2824122"/>
            <a:ext cx="4093780" cy="261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Iterated query:</a:t>
            </a:r>
          </a:p>
          <a:p>
            <a:pPr marL="342900" marR="0" lvl="0" indent="-28575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contacted server replies with name of server to contact</a:t>
            </a:r>
          </a:p>
          <a:p>
            <a:pPr marL="342900" marR="0" lvl="0" indent="-28575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“I don’t know this name, but ask this server”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1" name="Text Box 5">
            <a:extLst>
              <a:ext uri="{FF2B5EF4-FFF2-40B4-BE49-F238E27FC236}">
                <a16:creationId xmlns:a16="http://schemas.microsoft.com/office/drawing/2014/main" id="{5980C4D7-7160-6843-9829-B4A4351B5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226" y="3848735"/>
            <a:ext cx="185499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requesting host at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1" u="none" strike="noStrike" kern="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engineering.nyu</a:t>
            </a:r>
            <a:r>
              <a:rPr kumimoji="0" lang="en-US" alt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.</a:t>
            </a:r>
            <a:r>
              <a:rPr kumimoji="0" lang="en-US" altLang="en-US" sz="1400" b="0" i="1" u="none" strike="noStrike" kern="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edu</a:t>
            </a:r>
            <a:endParaRPr kumimoji="0" lang="en-US" altLang="en-US" sz="1400" b="0" i="1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2" name="Text Box 6">
            <a:extLst>
              <a:ext uri="{FF2B5EF4-FFF2-40B4-BE49-F238E27FC236}">
                <a16:creationId xmlns:a16="http://schemas.microsoft.com/office/drawing/2014/main" id="{0572A6CE-4DDA-D648-8802-F03C444E2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82058" y="4237785"/>
            <a:ext cx="1878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gaia.cs.umass.edu</a:t>
            </a:r>
            <a:endParaRPr kumimoji="0" lang="en-US" altLang="en-US" sz="16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3" name="Text Box 17">
            <a:extLst>
              <a:ext uri="{FF2B5EF4-FFF2-40B4-BE49-F238E27FC236}">
                <a16:creationId xmlns:a16="http://schemas.microsoft.com/office/drawing/2014/main" id="{82144ED5-2C8E-184D-A863-C3B672AB3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896" y="1322438"/>
            <a:ext cx="2011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root DNS server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4" name="Line 18">
            <a:extLst>
              <a:ext uri="{FF2B5EF4-FFF2-40B4-BE49-F238E27FC236}">
                <a16:creationId xmlns:a16="http://schemas.microsoft.com/office/drawing/2014/main" id="{0055E9E5-6DE8-1543-9989-1B8A533D40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89235" y="3275781"/>
            <a:ext cx="1196994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5" name="Line 19">
            <a:extLst>
              <a:ext uri="{FF2B5EF4-FFF2-40B4-BE49-F238E27FC236}">
                <a16:creationId xmlns:a16="http://schemas.microsoft.com/office/drawing/2014/main" id="{5959B616-2817-F149-AD5A-71429EF235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68785" y="2005693"/>
            <a:ext cx="914400" cy="9715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6" name="Line 20">
            <a:extLst>
              <a:ext uri="{FF2B5EF4-FFF2-40B4-BE49-F238E27FC236}">
                <a16:creationId xmlns:a16="http://schemas.microsoft.com/office/drawing/2014/main" id="{6EF73249-815F-C548-BC5E-38E4ACE60E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54535" y="3167743"/>
            <a:ext cx="1485900" cy="952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7" name="Line 21">
            <a:extLst>
              <a:ext uri="{FF2B5EF4-FFF2-40B4-BE49-F238E27FC236}">
                <a16:creationId xmlns:a16="http://schemas.microsoft.com/office/drawing/2014/main" id="{CEC0960C-844E-6F44-83D5-7DC0B1F8A21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254535" y="3339193"/>
            <a:ext cx="14192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8" name="Line 22">
            <a:extLst>
              <a:ext uri="{FF2B5EF4-FFF2-40B4-BE49-F238E27FC236}">
                <a16:creationId xmlns:a16="http://schemas.microsoft.com/office/drawing/2014/main" id="{1CAC12BF-7C29-F640-93E6-9DF1650DE0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78335" y="2234293"/>
            <a:ext cx="733425" cy="762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9" name="Line 23">
            <a:extLst>
              <a:ext uri="{FF2B5EF4-FFF2-40B4-BE49-F238E27FC236}">
                <a16:creationId xmlns:a16="http://schemas.microsoft.com/office/drawing/2014/main" id="{349E5526-4318-4744-A470-D0A69AD70F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81511" y="3439703"/>
            <a:ext cx="1319232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80" name="Group 24">
            <a:extLst>
              <a:ext uri="{FF2B5EF4-FFF2-40B4-BE49-F238E27FC236}">
                <a16:creationId xmlns:a16="http://schemas.microsoft.com/office/drawing/2014/main" id="{25257205-98B6-614F-8BDC-3E790117BE54}"/>
              </a:ext>
            </a:extLst>
          </p:cNvPr>
          <p:cNvGrpSpPr>
            <a:grpSpLocks/>
          </p:cNvGrpSpPr>
          <p:nvPr/>
        </p:nvGrpSpPr>
        <p:grpSpPr bwMode="auto">
          <a:xfrm>
            <a:off x="6759111" y="3847199"/>
            <a:ext cx="1876425" cy="554038"/>
            <a:chOff x="2838" y="2132"/>
            <a:chExt cx="1182" cy="349"/>
          </a:xfrm>
        </p:grpSpPr>
        <p:sp>
          <p:nvSpPr>
            <p:cNvPr id="181" name="Rectangle 25">
              <a:extLst>
                <a:ext uri="{FF2B5EF4-FFF2-40B4-BE49-F238E27FC236}">
                  <a16:creationId xmlns:a16="http://schemas.microsoft.com/office/drawing/2014/main" id="{D65FCF25-F405-B748-88E8-10A3D8396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2" name="Text Box 26">
              <a:extLst>
                <a:ext uri="{FF2B5EF4-FFF2-40B4-BE49-F238E27FC236}">
                  <a16:creationId xmlns:a16="http://schemas.microsoft.com/office/drawing/2014/main" id="{E1FF55F2-CAA3-F740-9BE9-AB0BAF4EF8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7" y="2132"/>
              <a:ext cx="1085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local DNS server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dns.nyu.edu</a:t>
              </a:r>
              <a:endParaRPr kumimoji="0" lang="en-US" alt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83" name="Text Box 27">
            <a:extLst>
              <a:ext uri="{FF2B5EF4-FFF2-40B4-BE49-F238E27FC236}">
                <a16:creationId xmlns:a16="http://schemas.microsoft.com/office/drawing/2014/main" id="{89A9D659-504E-DE4E-B6CF-35E06A82E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9499" y="288670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4" name="Text Box 28">
            <a:extLst>
              <a:ext uri="{FF2B5EF4-FFF2-40B4-BE49-F238E27FC236}">
                <a16:creationId xmlns:a16="http://schemas.microsoft.com/office/drawing/2014/main" id="{72F042CE-6C6C-7040-AA88-05028C243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8485" y="222318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5" name="Text Box 29">
            <a:extLst>
              <a:ext uri="{FF2B5EF4-FFF2-40B4-BE49-F238E27FC236}">
                <a16:creationId xmlns:a16="http://schemas.microsoft.com/office/drawing/2014/main" id="{E4355CE5-EFAB-8E4F-AA84-68513D8FC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6635" y="246130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3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6" name="Text Box 30">
            <a:extLst>
              <a:ext uri="{FF2B5EF4-FFF2-40B4-BE49-F238E27FC236}">
                <a16:creationId xmlns:a16="http://schemas.microsoft.com/office/drawing/2014/main" id="{61F544AA-6B92-714B-84C9-4070F63CA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0960" y="287088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4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7" name="Text Box 31">
            <a:extLst>
              <a:ext uri="{FF2B5EF4-FFF2-40B4-BE49-F238E27FC236}">
                <a16:creationId xmlns:a16="http://schemas.microsoft.com/office/drawing/2014/main" id="{30095F9A-09A7-2540-B6C0-0D32BAB45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1123" y="335824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5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8" name="Text Box 32">
            <a:extLst>
              <a:ext uri="{FF2B5EF4-FFF2-40B4-BE49-F238E27FC236}">
                <a16:creationId xmlns:a16="http://schemas.microsoft.com/office/drawing/2014/main" id="{AB8F7B88-B6E0-EF40-999E-00C192F32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8023" y="439805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6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9" name="Text Box 60">
            <a:extLst>
              <a:ext uri="{FF2B5EF4-FFF2-40B4-BE49-F238E27FC236}">
                <a16:creationId xmlns:a16="http://schemas.microsoft.com/office/drawing/2014/main" id="{9260634C-BE01-F74D-BF1A-744B534DD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1285" y="5214030"/>
            <a:ext cx="23971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authoritative DNS server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dns.cs.umass.edu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0" name="Text Box 61">
            <a:extLst>
              <a:ext uri="{FF2B5EF4-FFF2-40B4-BE49-F238E27FC236}">
                <a16:creationId xmlns:a16="http://schemas.microsoft.com/office/drawing/2014/main" id="{6085ED00-1F5E-0643-A173-419315EE3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0960" y="442821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7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1" name="Text Box 62">
            <a:extLst>
              <a:ext uri="{FF2B5EF4-FFF2-40B4-BE49-F238E27FC236}">
                <a16:creationId xmlns:a16="http://schemas.microsoft.com/office/drawing/2014/main" id="{31298658-8B21-7440-B171-ED6F192C9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0022" y="3470502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8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2" name="Line 63">
            <a:extLst>
              <a:ext uri="{FF2B5EF4-FFF2-40B4-BE49-F238E27FC236}">
                <a16:creationId xmlns:a16="http://schemas.microsoft.com/office/drawing/2014/main" id="{10C66233-6CC9-374E-8305-B82B34B37643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7860" y="3499530"/>
            <a:ext cx="1493838" cy="13144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3" name="Line 64">
            <a:extLst>
              <a:ext uri="{FF2B5EF4-FFF2-40B4-BE49-F238E27FC236}">
                <a16:creationId xmlns:a16="http://schemas.microsoft.com/office/drawing/2014/main" id="{BAF9BA4A-0868-F849-BA68-582D117DCF0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48173" y="3624943"/>
            <a:ext cx="1493837" cy="13017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4" name="Text Box 65">
            <a:extLst>
              <a:ext uri="{FF2B5EF4-FFF2-40B4-BE49-F238E27FC236}">
                <a16:creationId xmlns:a16="http://schemas.microsoft.com/office/drawing/2014/main" id="{8797BCED-3D71-5A4B-8881-BCE8144E8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4583" y="2608490"/>
            <a:ext cx="2011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TLD DNS server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95" name="Group 86">
            <a:extLst>
              <a:ext uri="{FF2B5EF4-FFF2-40B4-BE49-F238E27FC236}">
                <a16:creationId xmlns:a16="http://schemas.microsoft.com/office/drawing/2014/main" id="{75CA10E2-E46A-8244-A966-A51F3D99FE1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659797" y="4619665"/>
            <a:ext cx="787391" cy="614055"/>
            <a:chOff x="-44" y="1473"/>
            <a:chExt cx="981" cy="1105"/>
          </a:xfrm>
        </p:grpSpPr>
        <p:pic>
          <p:nvPicPr>
            <p:cNvPr id="196" name="Picture 87" descr="desktop_computer_stylized_medium">
              <a:extLst>
                <a:ext uri="{FF2B5EF4-FFF2-40B4-BE49-F238E27FC236}">
                  <a16:creationId xmlns:a16="http://schemas.microsoft.com/office/drawing/2014/main" id="{71723812-15F4-5248-BF42-895CB471AE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7" name="Freeform 88">
              <a:extLst>
                <a:ext uri="{FF2B5EF4-FFF2-40B4-BE49-F238E27FC236}">
                  <a16:creationId xmlns:a16="http://schemas.microsoft.com/office/drawing/2014/main" id="{4B3596A6-2AD0-DC45-8E8C-2A75454E7B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98" name="Group 89">
            <a:extLst>
              <a:ext uri="{FF2B5EF4-FFF2-40B4-BE49-F238E27FC236}">
                <a16:creationId xmlns:a16="http://schemas.microsoft.com/office/drawing/2014/main" id="{06C72D69-BC87-104E-99A1-1FE2BBFDF3AB}"/>
              </a:ext>
            </a:extLst>
          </p:cNvPr>
          <p:cNvGrpSpPr>
            <a:grpSpLocks/>
          </p:cNvGrpSpPr>
          <p:nvPr/>
        </p:nvGrpSpPr>
        <p:grpSpPr bwMode="auto">
          <a:xfrm>
            <a:off x="5483417" y="3053085"/>
            <a:ext cx="883580" cy="766310"/>
            <a:chOff x="-44" y="1473"/>
            <a:chExt cx="981" cy="1105"/>
          </a:xfrm>
        </p:grpSpPr>
        <p:pic>
          <p:nvPicPr>
            <p:cNvPr id="199" name="Picture 90" descr="desktop_computer_stylized_medium">
              <a:extLst>
                <a:ext uri="{FF2B5EF4-FFF2-40B4-BE49-F238E27FC236}">
                  <a16:creationId xmlns:a16="http://schemas.microsoft.com/office/drawing/2014/main" id="{8EECB2CE-1B4C-2746-A9F6-C35C4B9609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0" name="Freeform 91">
              <a:extLst>
                <a:ext uri="{FF2B5EF4-FFF2-40B4-BE49-F238E27FC236}">
                  <a16:creationId xmlns:a16="http://schemas.microsoft.com/office/drawing/2014/main" id="{D65AC841-4780-A94B-9F97-1107EEE46B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01" name="Group 125">
            <a:extLst>
              <a:ext uri="{FF2B5EF4-FFF2-40B4-BE49-F238E27FC236}">
                <a16:creationId xmlns:a16="http://schemas.microsoft.com/office/drawing/2014/main" id="{724CF7FE-3214-0741-AD8D-7483973CF725}"/>
              </a:ext>
            </a:extLst>
          </p:cNvPr>
          <p:cNvGrpSpPr>
            <a:grpSpLocks/>
          </p:cNvGrpSpPr>
          <p:nvPr/>
        </p:nvGrpSpPr>
        <p:grpSpPr bwMode="auto">
          <a:xfrm>
            <a:off x="9794410" y="4528230"/>
            <a:ext cx="390525" cy="641350"/>
            <a:chOff x="4140" y="429"/>
            <a:chExt cx="1425" cy="2396"/>
          </a:xfrm>
        </p:grpSpPr>
        <p:sp>
          <p:nvSpPr>
            <p:cNvPr id="202" name="Freeform 126">
              <a:extLst>
                <a:ext uri="{FF2B5EF4-FFF2-40B4-BE49-F238E27FC236}">
                  <a16:creationId xmlns:a16="http://schemas.microsoft.com/office/drawing/2014/main" id="{430EC70E-0BF7-F44C-8DEF-C9A33626D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3" name="Rectangle 127">
              <a:extLst>
                <a:ext uri="{FF2B5EF4-FFF2-40B4-BE49-F238E27FC236}">
                  <a16:creationId xmlns:a16="http://schemas.microsoft.com/office/drawing/2014/main" id="{6C288CD0-9AED-1548-9DEF-7CF8E72A0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4" name="Freeform 128">
              <a:extLst>
                <a:ext uri="{FF2B5EF4-FFF2-40B4-BE49-F238E27FC236}">
                  <a16:creationId xmlns:a16="http://schemas.microsoft.com/office/drawing/2014/main" id="{08551039-74E8-F44D-8449-133AF9BF8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5" name="Freeform 129">
              <a:extLst>
                <a:ext uri="{FF2B5EF4-FFF2-40B4-BE49-F238E27FC236}">
                  <a16:creationId xmlns:a16="http://schemas.microsoft.com/office/drawing/2014/main" id="{D41FFC6C-D9E1-E74F-BF15-4894E774B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6" name="Rectangle 130">
              <a:extLst>
                <a:ext uri="{FF2B5EF4-FFF2-40B4-BE49-F238E27FC236}">
                  <a16:creationId xmlns:a16="http://schemas.microsoft.com/office/drawing/2014/main" id="{4AA5429D-F727-884E-96D1-EA63944E5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07" name="Group 131">
              <a:extLst>
                <a:ext uri="{FF2B5EF4-FFF2-40B4-BE49-F238E27FC236}">
                  <a16:creationId xmlns:a16="http://schemas.microsoft.com/office/drawing/2014/main" id="{9CE31B7B-945E-6B44-B446-849D24418C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32" name="AutoShape 132">
                <a:extLst>
                  <a:ext uri="{FF2B5EF4-FFF2-40B4-BE49-F238E27FC236}">
                    <a16:creationId xmlns:a16="http://schemas.microsoft.com/office/drawing/2014/main" id="{FA2F0F31-D516-1C43-8236-266B26AEF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3" name="AutoShape 133">
                <a:extLst>
                  <a:ext uri="{FF2B5EF4-FFF2-40B4-BE49-F238E27FC236}">
                    <a16:creationId xmlns:a16="http://schemas.microsoft.com/office/drawing/2014/main" id="{6EC2A0FB-C35E-CF41-B938-33BF0264E1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08" name="Rectangle 134">
              <a:extLst>
                <a:ext uri="{FF2B5EF4-FFF2-40B4-BE49-F238E27FC236}">
                  <a16:creationId xmlns:a16="http://schemas.microsoft.com/office/drawing/2014/main" id="{9298A98E-EDE0-4B4A-9352-BE6FAE720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09" name="Group 135">
              <a:extLst>
                <a:ext uri="{FF2B5EF4-FFF2-40B4-BE49-F238E27FC236}">
                  <a16:creationId xmlns:a16="http://schemas.microsoft.com/office/drawing/2014/main" id="{C311DEB1-8226-3E48-8DA5-613E18CFA3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30" name="AutoShape 136">
                <a:extLst>
                  <a:ext uri="{FF2B5EF4-FFF2-40B4-BE49-F238E27FC236}">
                    <a16:creationId xmlns:a16="http://schemas.microsoft.com/office/drawing/2014/main" id="{E45D0285-F719-874E-AD50-E3F288277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1" name="AutoShape 137">
                <a:extLst>
                  <a:ext uri="{FF2B5EF4-FFF2-40B4-BE49-F238E27FC236}">
                    <a16:creationId xmlns:a16="http://schemas.microsoft.com/office/drawing/2014/main" id="{BE16FE12-6196-EF46-A169-0C2675EA5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10" name="Rectangle 138">
              <a:extLst>
                <a:ext uri="{FF2B5EF4-FFF2-40B4-BE49-F238E27FC236}">
                  <a16:creationId xmlns:a16="http://schemas.microsoft.com/office/drawing/2014/main" id="{A7531C2D-AF11-3642-9C87-3B93BEDD6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1" name="Rectangle 139">
              <a:extLst>
                <a:ext uri="{FF2B5EF4-FFF2-40B4-BE49-F238E27FC236}">
                  <a16:creationId xmlns:a16="http://schemas.microsoft.com/office/drawing/2014/main" id="{06C1B7AC-1454-714B-A50F-7F9B42D77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12" name="Group 140">
              <a:extLst>
                <a:ext uri="{FF2B5EF4-FFF2-40B4-BE49-F238E27FC236}">
                  <a16:creationId xmlns:a16="http://schemas.microsoft.com/office/drawing/2014/main" id="{86C62EBF-E65E-4D4B-884D-BA39C6A8B2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28" name="AutoShape 141">
                <a:extLst>
                  <a:ext uri="{FF2B5EF4-FFF2-40B4-BE49-F238E27FC236}">
                    <a16:creationId xmlns:a16="http://schemas.microsoft.com/office/drawing/2014/main" id="{A3E87978-B7EB-E644-B3A8-D8FDCF7E81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9" name="AutoShape 142">
                <a:extLst>
                  <a:ext uri="{FF2B5EF4-FFF2-40B4-BE49-F238E27FC236}">
                    <a16:creationId xmlns:a16="http://schemas.microsoft.com/office/drawing/2014/main" id="{91E0D4CD-2CBB-DD47-8147-BE3E03C965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13" name="Freeform 143">
              <a:extLst>
                <a:ext uri="{FF2B5EF4-FFF2-40B4-BE49-F238E27FC236}">
                  <a16:creationId xmlns:a16="http://schemas.microsoft.com/office/drawing/2014/main" id="{0D682965-15A3-3541-A789-479A47800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14" name="Group 144">
              <a:extLst>
                <a:ext uri="{FF2B5EF4-FFF2-40B4-BE49-F238E27FC236}">
                  <a16:creationId xmlns:a16="http://schemas.microsoft.com/office/drawing/2014/main" id="{0C8D690A-21E1-4146-83A5-7245CAEA83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26" name="AutoShape 145">
                <a:extLst>
                  <a:ext uri="{FF2B5EF4-FFF2-40B4-BE49-F238E27FC236}">
                    <a16:creationId xmlns:a16="http://schemas.microsoft.com/office/drawing/2014/main" id="{7C15E592-E347-A846-AC9F-C18905A617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7" name="AutoShape 146">
                <a:extLst>
                  <a:ext uri="{FF2B5EF4-FFF2-40B4-BE49-F238E27FC236}">
                    <a16:creationId xmlns:a16="http://schemas.microsoft.com/office/drawing/2014/main" id="{3D0AF765-217C-594C-B21E-869B0884A2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15" name="Rectangle 147">
              <a:extLst>
                <a:ext uri="{FF2B5EF4-FFF2-40B4-BE49-F238E27FC236}">
                  <a16:creationId xmlns:a16="http://schemas.microsoft.com/office/drawing/2014/main" id="{4C635A33-8E8F-7D44-92DB-F6F09BFD8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6" name="Freeform 148">
              <a:extLst>
                <a:ext uri="{FF2B5EF4-FFF2-40B4-BE49-F238E27FC236}">
                  <a16:creationId xmlns:a16="http://schemas.microsoft.com/office/drawing/2014/main" id="{4B503159-D00F-C640-B18B-72CCC4B30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7" name="Freeform 149">
              <a:extLst>
                <a:ext uri="{FF2B5EF4-FFF2-40B4-BE49-F238E27FC236}">
                  <a16:creationId xmlns:a16="http://schemas.microsoft.com/office/drawing/2014/main" id="{83A278D9-086C-BE47-BA0D-A1CB49B9D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8" name="Oval 150">
              <a:extLst>
                <a:ext uri="{FF2B5EF4-FFF2-40B4-BE49-F238E27FC236}">
                  <a16:creationId xmlns:a16="http://schemas.microsoft.com/office/drawing/2014/main" id="{71B59C46-33D8-EC4A-A0CA-4AF6B7EE7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9" name="Freeform 151">
              <a:extLst>
                <a:ext uri="{FF2B5EF4-FFF2-40B4-BE49-F238E27FC236}">
                  <a16:creationId xmlns:a16="http://schemas.microsoft.com/office/drawing/2014/main" id="{3C577FAB-12B4-CA48-B90D-D923F7168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0" name="AutoShape 152">
              <a:extLst>
                <a:ext uri="{FF2B5EF4-FFF2-40B4-BE49-F238E27FC236}">
                  <a16:creationId xmlns:a16="http://schemas.microsoft.com/office/drawing/2014/main" id="{0744BC6B-A26A-7E49-A677-B90EDB08F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1" name="AutoShape 153">
              <a:extLst>
                <a:ext uri="{FF2B5EF4-FFF2-40B4-BE49-F238E27FC236}">
                  <a16:creationId xmlns:a16="http://schemas.microsoft.com/office/drawing/2014/main" id="{574AC8BD-9D1C-FB42-BD21-1A786B862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2" name="Oval 154">
              <a:extLst>
                <a:ext uri="{FF2B5EF4-FFF2-40B4-BE49-F238E27FC236}">
                  <a16:creationId xmlns:a16="http://schemas.microsoft.com/office/drawing/2014/main" id="{5AFE8D2C-0569-3047-AB73-8A9B37AF1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3" name="Oval 155">
              <a:extLst>
                <a:ext uri="{FF2B5EF4-FFF2-40B4-BE49-F238E27FC236}">
                  <a16:creationId xmlns:a16="http://schemas.microsoft.com/office/drawing/2014/main" id="{83B0123B-44CF-B845-B272-496DEB238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4" name="Oval 156">
              <a:extLst>
                <a:ext uri="{FF2B5EF4-FFF2-40B4-BE49-F238E27FC236}">
                  <a16:creationId xmlns:a16="http://schemas.microsoft.com/office/drawing/2014/main" id="{FF7ABF78-07FF-FD40-9233-2EC92E7CB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5" name="Rectangle 157">
              <a:extLst>
                <a:ext uri="{FF2B5EF4-FFF2-40B4-BE49-F238E27FC236}">
                  <a16:creationId xmlns:a16="http://schemas.microsoft.com/office/drawing/2014/main" id="{D41F5C27-E8BB-6440-8D30-59C3961E0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34" name="Group 158">
            <a:extLst>
              <a:ext uri="{FF2B5EF4-FFF2-40B4-BE49-F238E27FC236}">
                <a16:creationId xmlns:a16="http://schemas.microsoft.com/office/drawing/2014/main" id="{AEB56919-E56B-7E4E-A7D7-98A288C3B252}"/>
              </a:ext>
            </a:extLst>
          </p:cNvPr>
          <p:cNvGrpSpPr>
            <a:grpSpLocks/>
          </p:cNvGrpSpPr>
          <p:nvPr/>
        </p:nvGrpSpPr>
        <p:grpSpPr bwMode="auto">
          <a:xfrm>
            <a:off x="7790985" y="3015343"/>
            <a:ext cx="390525" cy="641350"/>
            <a:chOff x="4140" y="429"/>
            <a:chExt cx="1425" cy="2396"/>
          </a:xfrm>
        </p:grpSpPr>
        <p:sp>
          <p:nvSpPr>
            <p:cNvPr id="235" name="Freeform 159">
              <a:extLst>
                <a:ext uri="{FF2B5EF4-FFF2-40B4-BE49-F238E27FC236}">
                  <a16:creationId xmlns:a16="http://schemas.microsoft.com/office/drawing/2014/main" id="{86964676-09BA-2F4D-8E07-76EACFD1A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6" name="Rectangle 160">
              <a:extLst>
                <a:ext uri="{FF2B5EF4-FFF2-40B4-BE49-F238E27FC236}">
                  <a16:creationId xmlns:a16="http://schemas.microsoft.com/office/drawing/2014/main" id="{FFAAD933-7081-1940-82D8-3553DCB08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7" name="Freeform 161">
              <a:extLst>
                <a:ext uri="{FF2B5EF4-FFF2-40B4-BE49-F238E27FC236}">
                  <a16:creationId xmlns:a16="http://schemas.microsoft.com/office/drawing/2014/main" id="{D61BDCB9-8C30-1C44-A8F2-0EC386728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162">
              <a:extLst>
                <a:ext uri="{FF2B5EF4-FFF2-40B4-BE49-F238E27FC236}">
                  <a16:creationId xmlns:a16="http://schemas.microsoft.com/office/drawing/2014/main" id="{3E122E01-84B9-6E48-861A-BEEBD7F67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Rectangle 163">
              <a:extLst>
                <a:ext uri="{FF2B5EF4-FFF2-40B4-BE49-F238E27FC236}">
                  <a16:creationId xmlns:a16="http://schemas.microsoft.com/office/drawing/2014/main" id="{3AD89C6E-5869-C84E-94DF-DD5388863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0" name="Group 164">
              <a:extLst>
                <a:ext uri="{FF2B5EF4-FFF2-40B4-BE49-F238E27FC236}">
                  <a16:creationId xmlns:a16="http://schemas.microsoft.com/office/drawing/2014/main" id="{919F3CC7-4090-E54D-9BA9-E092A8C810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65" name="AutoShape 165">
                <a:extLst>
                  <a:ext uri="{FF2B5EF4-FFF2-40B4-BE49-F238E27FC236}">
                    <a16:creationId xmlns:a16="http://schemas.microsoft.com/office/drawing/2014/main" id="{EAE6002E-6A1D-0B48-BA81-7D9DEC7045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6" name="AutoShape 166">
                <a:extLst>
                  <a:ext uri="{FF2B5EF4-FFF2-40B4-BE49-F238E27FC236}">
                    <a16:creationId xmlns:a16="http://schemas.microsoft.com/office/drawing/2014/main" id="{CAA5444A-9857-9149-867E-5562C085E1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1" name="Rectangle 167">
              <a:extLst>
                <a:ext uri="{FF2B5EF4-FFF2-40B4-BE49-F238E27FC236}">
                  <a16:creationId xmlns:a16="http://schemas.microsoft.com/office/drawing/2014/main" id="{93E34643-2646-D44C-9D6D-91A5B1C18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2" name="Group 168">
              <a:extLst>
                <a:ext uri="{FF2B5EF4-FFF2-40B4-BE49-F238E27FC236}">
                  <a16:creationId xmlns:a16="http://schemas.microsoft.com/office/drawing/2014/main" id="{652E8D93-E5DE-A34F-9D29-89AB07D056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63" name="AutoShape 169">
                <a:extLst>
                  <a:ext uri="{FF2B5EF4-FFF2-40B4-BE49-F238E27FC236}">
                    <a16:creationId xmlns:a16="http://schemas.microsoft.com/office/drawing/2014/main" id="{AA26172B-FDFE-3D4E-9541-B9BC052C1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4" name="AutoShape 170">
                <a:extLst>
                  <a:ext uri="{FF2B5EF4-FFF2-40B4-BE49-F238E27FC236}">
                    <a16:creationId xmlns:a16="http://schemas.microsoft.com/office/drawing/2014/main" id="{521BB6A8-6D33-7E40-B79B-A911E9D1C5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3" name="Rectangle 171">
              <a:extLst>
                <a:ext uri="{FF2B5EF4-FFF2-40B4-BE49-F238E27FC236}">
                  <a16:creationId xmlns:a16="http://schemas.microsoft.com/office/drawing/2014/main" id="{FF73D9CC-AAAC-D341-85A2-89BC26B91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4" name="Rectangle 172">
              <a:extLst>
                <a:ext uri="{FF2B5EF4-FFF2-40B4-BE49-F238E27FC236}">
                  <a16:creationId xmlns:a16="http://schemas.microsoft.com/office/drawing/2014/main" id="{B810EEDB-015F-FD45-9174-E980EC5FA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5" name="Group 173">
              <a:extLst>
                <a:ext uri="{FF2B5EF4-FFF2-40B4-BE49-F238E27FC236}">
                  <a16:creationId xmlns:a16="http://schemas.microsoft.com/office/drawing/2014/main" id="{2E72AE40-DCC2-4948-AD2E-564A2B8A82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61" name="AutoShape 174">
                <a:extLst>
                  <a:ext uri="{FF2B5EF4-FFF2-40B4-BE49-F238E27FC236}">
                    <a16:creationId xmlns:a16="http://schemas.microsoft.com/office/drawing/2014/main" id="{D9D1958B-0DAA-074E-A39D-ABDA1EA5B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2" name="AutoShape 175">
                <a:extLst>
                  <a:ext uri="{FF2B5EF4-FFF2-40B4-BE49-F238E27FC236}">
                    <a16:creationId xmlns:a16="http://schemas.microsoft.com/office/drawing/2014/main" id="{8EFD2DEF-75B3-4B4C-BB17-5FDA1DFD91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6" name="Freeform 176">
              <a:extLst>
                <a:ext uri="{FF2B5EF4-FFF2-40B4-BE49-F238E27FC236}">
                  <a16:creationId xmlns:a16="http://schemas.microsoft.com/office/drawing/2014/main" id="{A52917D9-2F4F-8A4E-A096-B778F3B976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7" name="Group 177">
              <a:extLst>
                <a:ext uri="{FF2B5EF4-FFF2-40B4-BE49-F238E27FC236}">
                  <a16:creationId xmlns:a16="http://schemas.microsoft.com/office/drawing/2014/main" id="{8476C934-1025-054C-BF2F-A686380677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9" name="AutoShape 178">
                <a:extLst>
                  <a:ext uri="{FF2B5EF4-FFF2-40B4-BE49-F238E27FC236}">
                    <a16:creationId xmlns:a16="http://schemas.microsoft.com/office/drawing/2014/main" id="{8DF96225-9AB2-AB48-9090-A03A165D90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0" name="AutoShape 179">
                <a:extLst>
                  <a:ext uri="{FF2B5EF4-FFF2-40B4-BE49-F238E27FC236}">
                    <a16:creationId xmlns:a16="http://schemas.microsoft.com/office/drawing/2014/main" id="{B48F8DCA-7FC5-4D49-89FD-957B141759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8" name="Rectangle 180">
              <a:extLst>
                <a:ext uri="{FF2B5EF4-FFF2-40B4-BE49-F238E27FC236}">
                  <a16:creationId xmlns:a16="http://schemas.microsoft.com/office/drawing/2014/main" id="{82DD01ED-CC62-8E44-B4AF-5AB162B45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9" name="Freeform 181">
              <a:extLst>
                <a:ext uri="{FF2B5EF4-FFF2-40B4-BE49-F238E27FC236}">
                  <a16:creationId xmlns:a16="http://schemas.microsoft.com/office/drawing/2014/main" id="{02E0A0DA-75BD-A54E-BFBE-1053BAA47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0" name="Freeform 182">
              <a:extLst>
                <a:ext uri="{FF2B5EF4-FFF2-40B4-BE49-F238E27FC236}">
                  <a16:creationId xmlns:a16="http://schemas.microsoft.com/office/drawing/2014/main" id="{553CF65B-1E90-FF47-BBE8-B5344DE42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1" name="Oval 183">
              <a:extLst>
                <a:ext uri="{FF2B5EF4-FFF2-40B4-BE49-F238E27FC236}">
                  <a16:creationId xmlns:a16="http://schemas.microsoft.com/office/drawing/2014/main" id="{1CFB15AC-59D4-2B42-9567-80D6F30EC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2" name="Freeform 184">
              <a:extLst>
                <a:ext uri="{FF2B5EF4-FFF2-40B4-BE49-F238E27FC236}">
                  <a16:creationId xmlns:a16="http://schemas.microsoft.com/office/drawing/2014/main" id="{377D0A48-37B0-984B-9D70-F4CA7EE8A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3" name="AutoShape 185">
              <a:extLst>
                <a:ext uri="{FF2B5EF4-FFF2-40B4-BE49-F238E27FC236}">
                  <a16:creationId xmlns:a16="http://schemas.microsoft.com/office/drawing/2014/main" id="{1DF08F1A-8088-4349-B9B6-80E5278DD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4" name="AutoShape 186">
              <a:extLst>
                <a:ext uri="{FF2B5EF4-FFF2-40B4-BE49-F238E27FC236}">
                  <a16:creationId xmlns:a16="http://schemas.microsoft.com/office/drawing/2014/main" id="{AB1FF07F-165E-5C42-A46F-20C492B2A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5" name="Oval 187">
              <a:extLst>
                <a:ext uri="{FF2B5EF4-FFF2-40B4-BE49-F238E27FC236}">
                  <a16:creationId xmlns:a16="http://schemas.microsoft.com/office/drawing/2014/main" id="{246533F9-312A-7949-B6A5-04845D405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6" name="Oval 188">
              <a:extLst>
                <a:ext uri="{FF2B5EF4-FFF2-40B4-BE49-F238E27FC236}">
                  <a16:creationId xmlns:a16="http://schemas.microsoft.com/office/drawing/2014/main" id="{97B4BE6D-9A58-6C4D-98DB-90F92956E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57" name="Oval 189">
              <a:extLst>
                <a:ext uri="{FF2B5EF4-FFF2-40B4-BE49-F238E27FC236}">
                  <a16:creationId xmlns:a16="http://schemas.microsoft.com/office/drawing/2014/main" id="{B4E35ECA-82AF-A74F-9E87-BC1C1318F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8" name="Rectangle 190">
              <a:extLst>
                <a:ext uri="{FF2B5EF4-FFF2-40B4-BE49-F238E27FC236}">
                  <a16:creationId xmlns:a16="http://schemas.microsoft.com/office/drawing/2014/main" id="{32338498-7D1E-F249-A1B6-782EAA13A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67" name="Group 224">
            <a:extLst>
              <a:ext uri="{FF2B5EF4-FFF2-40B4-BE49-F238E27FC236}">
                <a16:creationId xmlns:a16="http://schemas.microsoft.com/office/drawing/2014/main" id="{3B18C9CF-4DB3-9A45-9F2E-A9E7637C3843}"/>
              </a:ext>
            </a:extLst>
          </p:cNvPr>
          <p:cNvGrpSpPr>
            <a:grpSpLocks/>
          </p:cNvGrpSpPr>
          <p:nvPr/>
        </p:nvGrpSpPr>
        <p:grpSpPr bwMode="auto">
          <a:xfrm>
            <a:off x="8945098" y="1753280"/>
            <a:ext cx="390525" cy="641350"/>
            <a:chOff x="4140" y="429"/>
            <a:chExt cx="1425" cy="2396"/>
          </a:xfrm>
        </p:grpSpPr>
        <p:sp>
          <p:nvSpPr>
            <p:cNvPr id="268" name="Freeform 225">
              <a:extLst>
                <a:ext uri="{FF2B5EF4-FFF2-40B4-BE49-F238E27FC236}">
                  <a16:creationId xmlns:a16="http://schemas.microsoft.com/office/drawing/2014/main" id="{8DE393E4-949F-5A47-87BC-37206D62F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9" name="Rectangle 226">
              <a:extLst>
                <a:ext uri="{FF2B5EF4-FFF2-40B4-BE49-F238E27FC236}">
                  <a16:creationId xmlns:a16="http://schemas.microsoft.com/office/drawing/2014/main" id="{45AACD86-831C-7245-8042-0EAB26DDB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0" name="Freeform 227">
              <a:extLst>
                <a:ext uri="{FF2B5EF4-FFF2-40B4-BE49-F238E27FC236}">
                  <a16:creationId xmlns:a16="http://schemas.microsoft.com/office/drawing/2014/main" id="{641EE52D-59FB-874A-8BE7-992D8AB38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1" name="Freeform 228">
              <a:extLst>
                <a:ext uri="{FF2B5EF4-FFF2-40B4-BE49-F238E27FC236}">
                  <a16:creationId xmlns:a16="http://schemas.microsoft.com/office/drawing/2014/main" id="{745C23B7-E3E7-3244-8E92-2A519BCE4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2" name="Rectangle 229">
              <a:extLst>
                <a:ext uri="{FF2B5EF4-FFF2-40B4-BE49-F238E27FC236}">
                  <a16:creationId xmlns:a16="http://schemas.microsoft.com/office/drawing/2014/main" id="{53F1BA0D-FC18-8F40-B02C-5E5456D41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73" name="Group 230">
              <a:extLst>
                <a:ext uri="{FF2B5EF4-FFF2-40B4-BE49-F238E27FC236}">
                  <a16:creationId xmlns:a16="http://schemas.microsoft.com/office/drawing/2014/main" id="{3BF69572-674D-F94F-AF3E-6360341D09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98" name="AutoShape 231">
                <a:extLst>
                  <a:ext uri="{FF2B5EF4-FFF2-40B4-BE49-F238E27FC236}">
                    <a16:creationId xmlns:a16="http://schemas.microsoft.com/office/drawing/2014/main" id="{7A3AB9B6-ED54-E640-B88B-6349E66AE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9" name="AutoShape 232">
                <a:extLst>
                  <a:ext uri="{FF2B5EF4-FFF2-40B4-BE49-F238E27FC236}">
                    <a16:creationId xmlns:a16="http://schemas.microsoft.com/office/drawing/2014/main" id="{41885595-164B-5A49-B50B-F202B13B92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4" name="Rectangle 233">
              <a:extLst>
                <a:ext uri="{FF2B5EF4-FFF2-40B4-BE49-F238E27FC236}">
                  <a16:creationId xmlns:a16="http://schemas.microsoft.com/office/drawing/2014/main" id="{1DC47301-CD25-F742-824D-B95A7C78B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75" name="Group 234">
              <a:extLst>
                <a:ext uri="{FF2B5EF4-FFF2-40B4-BE49-F238E27FC236}">
                  <a16:creationId xmlns:a16="http://schemas.microsoft.com/office/drawing/2014/main" id="{ABA534FC-B51E-B545-893B-AA2D360102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96" name="AutoShape 235">
                <a:extLst>
                  <a:ext uri="{FF2B5EF4-FFF2-40B4-BE49-F238E27FC236}">
                    <a16:creationId xmlns:a16="http://schemas.microsoft.com/office/drawing/2014/main" id="{BF3259EE-323A-7B46-BA99-522FF89692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7" name="AutoShape 236">
                <a:extLst>
                  <a:ext uri="{FF2B5EF4-FFF2-40B4-BE49-F238E27FC236}">
                    <a16:creationId xmlns:a16="http://schemas.microsoft.com/office/drawing/2014/main" id="{773E2C4B-E371-8849-89F1-CB3467DA22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6" name="Rectangle 237">
              <a:extLst>
                <a:ext uri="{FF2B5EF4-FFF2-40B4-BE49-F238E27FC236}">
                  <a16:creationId xmlns:a16="http://schemas.microsoft.com/office/drawing/2014/main" id="{65673162-6BD4-FA45-AD7B-65DCCB503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7" name="Rectangle 238">
              <a:extLst>
                <a:ext uri="{FF2B5EF4-FFF2-40B4-BE49-F238E27FC236}">
                  <a16:creationId xmlns:a16="http://schemas.microsoft.com/office/drawing/2014/main" id="{EB910949-1BF1-2E43-B251-2F5F6D2BC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78" name="Group 239">
              <a:extLst>
                <a:ext uri="{FF2B5EF4-FFF2-40B4-BE49-F238E27FC236}">
                  <a16:creationId xmlns:a16="http://schemas.microsoft.com/office/drawing/2014/main" id="{4ABA0E07-42B3-1C4B-A798-B21B741191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94" name="AutoShape 240">
                <a:extLst>
                  <a:ext uri="{FF2B5EF4-FFF2-40B4-BE49-F238E27FC236}">
                    <a16:creationId xmlns:a16="http://schemas.microsoft.com/office/drawing/2014/main" id="{833C6885-DF73-A44C-AF35-71696A344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5" name="AutoShape 241">
                <a:extLst>
                  <a:ext uri="{FF2B5EF4-FFF2-40B4-BE49-F238E27FC236}">
                    <a16:creationId xmlns:a16="http://schemas.microsoft.com/office/drawing/2014/main" id="{00053469-6811-F146-9041-0E9ADB93CF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9" name="Freeform 242">
              <a:extLst>
                <a:ext uri="{FF2B5EF4-FFF2-40B4-BE49-F238E27FC236}">
                  <a16:creationId xmlns:a16="http://schemas.microsoft.com/office/drawing/2014/main" id="{E93D621E-BD5E-4F41-B292-1FF1D9FD9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80" name="Group 243">
              <a:extLst>
                <a:ext uri="{FF2B5EF4-FFF2-40B4-BE49-F238E27FC236}">
                  <a16:creationId xmlns:a16="http://schemas.microsoft.com/office/drawing/2014/main" id="{D2A4152B-1063-5545-AFB4-C764C9E38D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92" name="AutoShape 244">
                <a:extLst>
                  <a:ext uri="{FF2B5EF4-FFF2-40B4-BE49-F238E27FC236}">
                    <a16:creationId xmlns:a16="http://schemas.microsoft.com/office/drawing/2014/main" id="{91B44A19-99F5-3246-B452-E6974C3882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3" name="AutoShape 245">
                <a:extLst>
                  <a:ext uri="{FF2B5EF4-FFF2-40B4-BE49-F238E27FC236}">
                    <a16:creationId xmlns:a16="http://schemas.microsoft.com/office/drawing/2014/main" id="{CE7C0896-4736-8044-B538-F09471477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81" name="Rectangle 246">
              <a:extLst>
                <a:ext uri="{FF2B5EF4-FFF2-40B4-BE49-F238E27FC236}">
                  <a16:creationId xmlns:a16="http://schemas.microsoft.com/office/drawing/2014/main" id="{1D6C13B5-BF0F-554A-9CE4-3F075F937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2" name="Freeform 247">
              <a:extLst>
                <a:ext uri="{FF2B5EF4-FFF2-40B4-BE49-F238E27FC236}">
                  <a16:creationId xmlns:a16="http://schemas.microsoft.com/office/drawing/2014/main" id="{0F3FBF0A-EAF4-094D-A874-245423181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3" name="Freeform 248">
              <a:extLst>
                <a:ext uri="{FF2B5EF4-FFF2-40B4-BE49-F238E27FC236}">
                  <a16:creationId xmlns:a16="http://schemas.microsoft.com/office/drawing/2014/main" id="{EC002925-BD09-784A-9BB4-2AD299FA2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4" name="Oval 249">
              <a:extLst>
                <a:ext uri="{FF2B5EF4-FFF2-40B4-BE49-F238E27FC236}">
                  <a16:creationId xmlns:a16="http://schemas.microsoft.com/office/drawing/2014/main" id="{21E73907-A81B-E540-A734-D855A8052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5" name="Freeform 250">
              <a:extLst>
                <a:ext uri="{FF2B5EF4-FFF2-40B4-BE49-F238E27FC236}">
                  <a16:creationId xmlns:a16="http://schemas.microsoft.com/office/drawing/2014/main" id="{7B38A468-42E7-2245-BA7B-6136A4486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6" name="AutoShape 251">
              <a:extLst>
                <a:ext uri="{FF2B5EF4-FFF2-40B4-BE49-F238E27FC236}">
                  <a16:creationId xmlns:a16="http://schemas.microsoft.com/office/drawing/2014/main" id="{F798831B-76D3-634B-A1D7-73487DB6F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7" name="AutoShape 252">
              <a:extLst>
                <a:ext uri="{FF2B5EF4-FFF2-40B4-BE49-F238E27FC236}">
                  <a16:creationId xmlns:a16="http://schemas.microsoft.com/office/drawing/2014/main" id="{93B2ADD1-628A-5B4D-960D-449954DF9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8" name="Oval 253">
              <a:extLst>
                <a:ext uri="{FF2B5EF4-FFF2-40B4-BE49-F238E27FC236}">
                  <a16:creationId xmlns:a16="http://schemas.microsoft.com/office/drawing/2014/main" id="{359740D7-3452-8745-AD4F-78F1EAE69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9" name="Oval 254">
              <a:extLst>
                <a:ext uri="{FF2B5EF4-FFF2-40B4-BE49-F238E27FC236}">
                  <a16:creationId xmlns:a16="http://schemas.microsoft.com/office/drawing/2014/main" id="{6953048C-3B45-C945-95BD-05D0D95F9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90" name="Oval 255">
              <a:extLst>
                <a:ext uri="{FF2B5EF4-FFF2-40B4-BE49-F238E27FC236}">
                  <a16:creationId xmlns:a16="http://schemas.microsoft.com/office/drawing/2014/main" id="{FCF3244C-B9E8-DF49-A3D0-C0D2140BA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1" name="Rectangle 256">
              <a:extLst>
                <a:ext uri="{FF2B5EF4-FFF2-40B4-BE49-F238E27FC236}">
                  <a16:creationId xmlns:a16="http://schemas.microsoft.com/office/drawing/2014/main" id="{66CCCCC0-CA45-934C-8FFC-B89439DE4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00" name="Group 257">
            <a:extLst>
              <a:ext uri="{FF2B5EF4-FFF2-40B4-BE49-F238E27FC236}">
                <a16:creationId xmlns:a16="http://schemas.microsoft.com/office/drawing/2014/main" id="{6D88D42C-B784-1546-97B0-1AA7D6A27EC3}"/>
              </a:ext>
            </a:extLst>
          </p:cNvPr>
          <p:cNvGrpSpPr>
            <a:grpSpLocks/>
          </p:cNvGrpSpPr>
          <p:nvPr/>
        </p:nvGrpSpPr>
        <p:grpSpPr bwMode="auto">
          <a:xfrm>
            <a:off x="9761073" y="3005818"/>
            <a:ext cx="390525" cy="641350"/>
            <a:chOff x="4140" y="429"/>
            <a:chExt cx="1425" cy="2396"/>
          </a:xfrm>
        </p:grpSpPr>
        <p:sp>
          <p:nvSpPr>
            <p:cNvPr id="301" name="Freeform 258">
              <a:extLst>
                <a:ext uri="{FF2B5EF4-FFF2-40B4-BE49-F238E27FC236}">
                  <a16:creationId xmlns:a16="http://schemas.microsoft.com/office/drawing/2014/main" id="{702EC307-F8E6-434D-B445-B2F47A942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2" name="Rectangle 259">
              <a:extLst>
                <a:ext uri="{FF2B5EF4-FFF2-40B4-BE49-F238E27FC236}">
                  <a16:creationId xmlns:a16="http://schemas.microsoft.com/office/drawing/2014/main" id="{07437252-B53D-9D40-813F-304E5CD00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3" name="Freeform 260">
              <a:extLst>
                <a:ext uri="{FF2B5EF4-FFF2-40B4-BE49-F238E27FC236}">
                  <a16:creationId xmlns:a16="http://schemas.microsoft.com/office/drawing/2014/main" id="{EC373583-A9BD-FC4E-A47E-4602AA39D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4" name="Freeform 261">
              <a:extLst>
                <a:ext uri="{FF2B5EF4-FFF2-40B4-BE49-F238E27FC236}">
                  <a16:creationId xmlns:a16="http://schemas.microsoft.com/office/drawing/2014/main" id="{D1E0B0A0-C834-9D4D-9DDD-D4222C181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5" name="Rectangle 262">
              <a:extLst>
                <a:ext uri="{FF2B5EF4-FFF2-40B4-BE49-F238E27FC236}">
                  <a16:creationId xmlns:a16="http://schemas.microsoft.com/office/drawing/2014/main" id="{B2DA4C56-6E4F-4F46-A99C-698FAADDB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6" name="Group 263">
              <a:extLst>
                <a:ext uri="{FF2B5EF4-FFF2-40B4-BE49-F238E27FC236}">
                  <a16:creationId xmlns:a16="http://schemas.microsoft.com/office/drawing/2014/main" id="{0476FEFE-2DC6-2148-99D9-A5C054B12C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31" name="AutoShape 264">
                <a:extLst>
                  <a:ext uri="{FF2B5EF4-FFF2-40B4-BE49-F238E27FC236}">
                    <a16:creationId xmlns:a16="http://schemas.microsoft.com/office/drawing/2014/main" id="{81145D7E-D3D7-0D4C-A411-943EBD5AA0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2" name="AutoShape 265">
                <a:extLst>
                  <a:ext uri="{FF2B5EF4-FFF2-40B4-BE49-F238E27FC236}">
                    <a16:creationId xmlns:a16="http://schemas.microsoft.com/office/drawing/2014/main" id="{67891F44-03D3-CF47-86FB-FB0C31AF65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7" name="Rectangle 266">
              <a:extLst>
                <a:ext uri="{FF2B5EF4-FFF2-40B4-BE49-F238E27FC236}">
                  <a16:creationId xmlns:a16="http://schemas.microsoft.com/office/drawing/2014/main" id="{1D029B33-0C7B-864F-B801-978A4B8FD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8" name="Group 267">
              <a:extLst>
                <a:ext uri="{FF2B5EF4-FFF2-40B4-BE49-F238E27FC236}">
                  <a16:creationId xmlns:a16="http://schemas.microsoft.com/office/drawing/2014/main" id="{8A3352FE-9285-9E4C-BF29-D635003DF9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29" name="AutoShape 268">
                <a:extLst>
                  <a:ext uri="{FF2B5EF4-FFF2-40B4-BE49-F238E27FC236}">
                    <a16:creationId xmlns:a16="http://schemas.microsoft.com/office/drawing/2014/main" id="{CC6637ED-E66A-004E-AE38-F32E55EC54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0" name="AutoShape 269">
                <a:extLst>
                  <a:ext uri="{FF2B5EF4-FFF2-40B4-BE49-F238E27FC236}">
                    <a16:creationId xmlns:a16="http://schemas.microsoft.com/office/drawing/2014/main" id="{99FAA76E-7386-FC45-ACF1-30D129724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9" name="Rectangle 270">
              <a:extLst>
                <a:ext uri="{FF2B5EF4-FFF2-40B4-BE49-F238E27FC236}">
                  <a16:creationId xmlns:a16="http://schemas.microsoft.com/office/drawing/2014/main" id="{AFCC8C61-44F6-2242-8855-E7238EE55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0" name="Rectangle 271">
              <a:extLst>
                <a:ext uri="{FF2B5EF4-FFF2-40B4-BE49-F238E27FC236}">
                  <a16:creationId xmlns:a16="http://schemas.microsoft.com/office/drawing/2014/main" id="{5F416F68-F5C3-E047-86DD-2B69313C9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11" name="Group 272">
              <a:extLst>
                <a:ext uri="{FF2B5EF4-FFF2-40B4-BE49-F238E27FC236}">
                  <a16:creationId xmlns:a16="http://schemas.microsoft.com/office/drawing/2014/main" id="{63D616E2-37F9-FA41-93A3-EC867A9C9D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27" name="AutoShape 273">
                <a:extLst>
                  <a:ext uri="{FF2B5EF4-FFF2-40B4-BE49-F238E27FC236}">
                    <a16:creationId xmlns:a16="http://schemas.microsoft.com/office/drawing/2014/main" id="{666D6CE3-43E0-B641-9B47-80DA04FB01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8" name="AutoShape 274">
                <a:extLst>
                  <a:ext uri="{FF2B5EF4-FFF2-40B4-BE49-F238E27FC236}">
                    <a16:creationId xmlns:a16="http://schemas.microsoft.com/office/drawing/2014/main" id="{D94D4D24-3A62-4346-A4B0-AF4901D561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12" name="Freeform 275">
              <a:extLst>
                <a:ext uri="{FF2B5EF4-FFF2-40B4-BE49-F238E27FC236}">
                  <a16:creationId xmlns:a16="http://schemas.microsoft.com/office/drawing/2014/main" id="{5502E20D-D3F9-1445-AE1A-C5A9B7BBB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13" name="Group 276">
              <a:extLst>
                <a:ext uri="{FF2B5EF4-FFF2-40B4-BE49-F238E27FC236}">
                  <a16:creationId xmlns:a16="http://schemas.microsoft.com/office/drawing/2014/main" id="{88289607-2CB3-6846-972E-267A38967E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25" name="AutoShape 277">
                <a:extLst>
                  <a:ext uri="{FF2B5EF4-FFF2-40B4-BE49-F238E27FC236}">
                    <a16:creationId xmlns:a16="http://schemas.microsoft.com/office/drawing/2014/main" id="{4D384432-D7DC-704B-9036-8E7B3A2934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6" name="AutoShape 278">
                <a:extLst>
                  <a:ext uri="{FF2B5EF4-FFF2-40B4-BE49-F238E27FC236}">
                    <a16:creationId xmlns:a16="http://schemas.microsoft.com/office/drawing/2014/main" id="{D9C2A3A1-5244-A14A-8274-DFC1383E58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14" name="Rectangle 279">
              <a:extLst>
                <a:ext uri="{FF2B5EF4-FFF2-40B4-BE49-F238E27FC236}">
                  <a16:creationId xmlns:a16="http://schemas.microsoft.com/office/drawing/2014/main" id="{B1F8DD2B-C939-2C43-B20B-2B1AD74D4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5" name="Freeform 280">
              <a:extLst>
                <a:ext uri="{FF2B5EF4-FFF2-40B4-BE49-F238E27FC236}">
                  <a16:creationId xmlns:a16="http://schemas.microsoft.com/office/drawing/2014/main" id="{F16DC7B2-4515-5543-B12A-6165D6E2E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6" name="Freeform 281">
              <a:extLst>
                <a:ext uri="{FF2B5EF4-FFF2-40B4-BE49-F238E27FC236}">
                  <a16:creationId xmlns:a16="http://schemas.microsoft.com/office/drawing/2014/main" id="{004AE2FC-7231-E64A-BEBE-ADCA412A0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7" name="Oval 282">
              <a:extLst>
                <a:ext uri="{FF2B5EF4-FFF2-40B4-BE49-F238E27FC236}">
                  <a16:creationId xmlns:a16="http://schemas.microsoft.com/office/drawing/2014/main" id="{5A6BAD53-D0CF-DF42-803B-A591FE492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8" name="Freeform 283">
              <a:extLst>
                <a:ext uri="{FF2B5EF4-FFF2-40B4-BE49-F238E27FC236}">
                  <a16:creationId xmlns:a16="http://schemas.microsoft.com/office/drawing/2014/main" id="{37D6350E-473C-2F48-8443-85DB0303DB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9" name="AutoShape 284">
              <a:extLst>
                <a:ext uri="{FF2B5EF4-FFF2-40B4-BE49-F238E27FC236}">
                  <a16:creationId xmlns:a16="http://schemas.microsoft.com/office/drawing/2014/main" id="{BC07E322-3708-CF4A-90EA-569EBA34D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0" name="AutoShape 285">
              <a:extLst>
                <a:ext uri="{FF2B5EF4-FFF2-40B4-BE49-F238E27FC236}">
                  <a16:creationId xmlns:a16="http://schemas.microsoft.com/office/drawing/2014/main" id="{13CC96E0-B269-1C41-8B8A-26D7B49CC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1" name="Oval 286">
              <a:extLst>
                <a:ext uri="{FF2B5EF4-FFF2-40B4-BE49-F238E27FC236}">
                  <a16:creationId xmlns:a16="http://schemas.microsoft.com/office/drawing/2014/main" id="{B778BB94-7A1A-2A49-A8EF-9BB086F52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2" name="Oval 287">
              <a:extLst>
                <a:ext uri="{FF2B5EF4-FFF2-40B4-BE49-F238E27FC236}">
                  <a16:creationId xmlns:a16="http://schemas.microsoft.com/office/drawing/2014/main" id="{F501B229-B7EF-6B41-9F50-357DBD633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23" name="Oval 288">
              <a:extLst>
                <a:ext uri="{FF2B5EF4-FFF2-40B4-BE49-F238E27FC236}">
                  <a16:creationId xmlns:a16="http://schemas.microsoft.com/office/drawing/2014/main" id="{B00DA42E-62A3-B349-A633-497D45856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4" name="Rectangle 289">
              <a:extLst>
                <a:ext uri="{FF2B5EF4-FFF2-40B4-BE49-F238E27FC236}">
                  <a16:creationId xmlns:a16="http://schemas.microsoft.com/office/drawing/2014/main" id="{238D91CD-38E8-4C4C-BE90-4508D42E5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67" name="Slide Number Placeholder 2">
            <a:extLst>
              <a:ext uri="{FF2B5EF4-FFF2-40B4-BE49-F238E27FC236}">
                <a16:creationId xmlns:a16="http://schemas.microsoft.com/office/drawing/2014/main" id="{0480BCEF-F94C-E34B-B55C-97CE664B5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33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3" grpId="0"/>
      <p:bldP spid="184" grpId="0"/>
      <p:bldP spid="185" grpId="0"/>
      <p:bldP spid="186" grpId="0"/>
      <p:bldP spid="187" grpId="0"/>
      <p:bldP spid="188" grpId="0"/>
      <p:bldP spid="190" grpId="0"/>
      <p:bldP spid="19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E-mail</a:t>
            </a:r>
            <a:endParaRPr lang="en-US" sz="44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1810D1F-B21D-4B49-9104-1DDE54C093AE}"/>
              </a:ext>
            </a:extLst>
          </p:cNvPr>
          <p:cNvSpPr txBox="1">
            <a:spLocks noChangeArrowheads="1"/>
          </p:cNvSpPr>
          <p:nvPr/>
        </p:nvSpPr>
        <p:spPr>
          <a:xfrm>
            <a:off x="544512" y="1366838"/>
            <a:ext cx="7119031" cy="48768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Three major components: 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user agents 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mail servers 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ct val="7500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simple mail transfer protocol: SMTP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User Agent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a.k.a.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mail reader”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composing, editing, reading mail messages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e.g., Outlook, iPhone mail client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outgoing, incoming messages stored on server</a:t>
            </a:r>
          </a:p>
        </p:txBody>
      </p:sp>
      <p:grpSp>
        <p:nvGrpSpPr>
          <p:cNvPr id="433" name="Group 279">
            <a:extLst>
              <a:ext uri="{FF2B5EF4-FFF2-40B4-BE49-F238E27FC236}">
                <a16:creationId xmlns:a16="http://schemas.microsoft.com/office/drawing/2014/main" id="{2EF60A4B-BB2C-B34B-90F3-D1FE6C8FFDAD}"/>
              </a:ext>
            </a:extLst>
          </p:cNvPr>
          <p:cNvGrpSpPr>
            <a:grpSpLocks/>
          </p:cNvGrpSpPr>
          <p:nvPr/>
        </p:nvGrpSpPr>
        <p:grpSpPr bwMode="auto">
          <a:xfrm>
            <a:off x="9926119" y="5308075"/>
            <a:ext cx="1736725" cy="973138"/>
            <a:chOff x="4458" y="3335"/>
            <a:chExt cx="1094" cy="613"/>
          </a:xfrm>
        </p:grpSpPr>
        <p:sp>
          <p:nvSpPr>
            <p:cNvPr id="434" name="Text Box 263">
              <a:extLst>
                <a:ext uri="{FF2B5EF4-FFF2-40B4-BE49-F238E27FC236}">
                  <a16:creationId xmlns:a16="http://schemas.microsoft.com/office/drawing/2014/main" id="{41250870-CE47-A94F-91C6-42B94321E1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7" y="3715"/>
              <a:ext cx="87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user mailbox</a:t>
              </a: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35" name="Group 278">
              <a:extLst>
                <a:ext uri="{FF2B5EF4-FFF2-40B4-BE49-F238E27FC236}">
                  <a16:creationId xmlns:a16="http://schemas.microsoft.com/office/drawing/2014/main" id="{F337E40C-B180-194A-B368-8F35ECF838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58" y="3408"/>
              <a:ext cx="450" cy="120"/>
              <a:chOff x="4314" y="3444"/>
              <a:chExt cx="450" cy="120"/>
            </a:xfrm>
          </p:grpSpPr>
          <p:sp>
            <p:nvSpPr>
              <p:cNvPr id="438" name="Rectangle 264">
                <a:extLst>
                  <a:ext uri="{FF2B5EF4-FFF2-40B4-BE49-F238E27FC236}">
                    <a16:creationId xmlns:a16="http://schemas.microsoft.com/office/drawing/2014/main" id="{952BA00D-1B4A-4948-82B5-82AE8D13A2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4" y="3444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39" name="Line 265">
                <a:extLst>
                  <a:ext uri="{FF2B5EF4-FFF2-40B4-BE49-F238E27FC236}">
                    <a16:creationId xmlns:a16="http://schemas.microsoft.com/office/drawing/2014/main" id="{B275CB99-7AAC-A148-8381-65E960D059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3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40" name="Line 266">
                <a:extLst>
                  <a:ext uri="{FF2B5EF4-FFF2-40B4-BE49-F238E27FC236}">
                    <a16:creationId xmlns:a16="http://schemas.microsoft.com/office/drawing/2014/main" id="{47491974-AD71-004E-AB59-0655640AEC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72" y="3471"/>
                <a:ext cx="6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41" name="Line 267">
                <a:extLst>
                  <a:ext uri="{FF2B5EF4-FFF2-40B4-BE49-F238E27FC236}">
                    <a16:creationId xmlns:a16="http://schemas.microsoft.com/office/drawing/2014/main" id="{B200EE76-91FF-8846-8C54-A23D92713A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27" y="347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42" name="Line 268">
                <a:extLst>
                  <a:ext uri="{FF2B5EF4-FFF2-40B4-BE49-F238E27FC236}">
                    <a16:creationId xmlns:a16="http://schemas.microsoft.com/office/drawing/2014/main" id="{FF930B76-2857-B14D-AD85-09CD6FA57C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84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43" name="Line 269">
                <a:extLst>
                  <a:ext uri="{FF2B5EF4-FFF2-40B4-BE49-F238E27FC236}">
                    <a16:creationId xmlns:a16="http://schemas.microsoft.com/office/drawing/2014/main" id="{A45A103A-DECC-1641-9DE7-659C11652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5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44" name="Line 270">
                <a:extLst>
                  <a:ext uri="{FF2B5EF4-FFF2-40B4-BE49-F238E27FC236}">
                    <a16:creationId xmlns:a16="http://schemas.microsoft.com/office/drawing/2014/main" id="{73B06C32-185A-D246-82A4-C6DC25E700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1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45" name="Line 271">
                <a:extLst>
                  <a:ext uri="{FF2B5EF4-FFF2-40B4-BE49-F238E27FC236}">
                    <a16:creationId xmlns:a16="http://schemas.microsoft.com/office/drawing/2014/main" id="{7341EBA5-2E81-A74B-8F94-6ADE0EB85A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36" name="Rectangle 272">
              <a:extLst>
                <a:ext uri="{FF2B5EF4-FFF2-40B4-BE49-F238E27FC236}">
                  <a16:creationId xmlns:a16="http://schemas.microsoft.com/office/drawing/2014/main" id="{0B665308-9EC4-5A44-9326-2A177FF67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2" y="3779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7" name="Text Box 277">
              <a:extLst>
                <a:ext uri="{FF2B5EF4-FFF2-40B4-BE49-F238E27FC236}">
                  <a16:creationId xmlns:a16="http://schemas.microsoft.com/office/drawing/2014/main" id="{F20D1BFA-9817-D84B-AAED-9E047761E9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4" y="3335"/>
              <a:ext cx="1038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outgoing 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message queue</a:t>
              </a: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40EF7C7-BC9E-1D46-9787-9C4C966D32B3}"/>
              </a:ext>
            </a:extLst>
          </p:cNvPr>
          <p:cNvGrpSpPr/>
          <p:nvPr/>
        </p:nvGrpSpPr>
        <p:grpSpPr>
          <a:xfrm>
            <a:off x="7241455" y="1234950"/>
            <a:ext cx="2992437" cy="3595688"/>
            <a:chOff x="7241455" y="1234950"/>
            <a:chExt cx="2992437" cy="359568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0F0B8AA-4B19-CB47-90E3-2610230A6897}"/>
                </a:ext>
              </a:extLst>
            </p:cNvPr>
            <p:cNvGrpSpPr/>
            <p:nvPr/>
          </p:nvGrpSpPr>
          <p:grpSpPr>
            <a:xfrm>
              <a:off x="9233767" y="2182687"/>
              <a:ext cx="1000125" cy="1247776"/>
              <a:chOff x="9233767" y="2182687"/>
              <a:chExt cx="1000125" cy="1247776"/>
            </a:xfrm>
          </p:grpSpPr>
          <p:grpSp>
            <p:nvGrpSpPr>
              <p:cNvPr id="447" name="Group 389">
                <a:extLst>
                  <a:ext uri="{FF2B5EF4-FFF2-40B4-BE49-F238E27FC236}">
                    <a16:creationId xmlns:a16="http://schemas.microsoft.com/office/drawing/2014/main" id="{0E121856-D2CF-BD44-A732-5CF1698DF9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233767" y="2182687"/>
                <a:ext cx="477838" cy="715963"/>
                <a:chOff x="4140" y="429"/>
                <a:chExt cx="1425" cy="2396"/>
              </a:xfrm>
            </p:grpSpPr>
            <p:sp>
              <p:nvSpPr>
                <p:cNvPr id="610" name="Freeform 390">
                  <a:extLst>
                    <a:ext uri="{FF2B5EF4-FFF2-40B4-BE49-F238E27FC236}">
                      <a16:creationId xmlns:a16="http://schemas.microsoft.com/office/drawing/2014/main" id="{D8B60AB9-7CE6-F14B-893A-0B1ECB740A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2 w 354"/>
                    <a:gd name="T1" fmla="*/ 0 h 2742"/>
                    <a:gd name="T2" fmla="*/ 12 w 354"/>
                    <a:gd name="T3" fmla="*/ 23 h 2742"/>
                    <a:gd name="T4" fmla="*/ 12 w 354"/>
                    <a:gd name="T5" fmla="*/ 171 h 2742"/>
                    <a:gd name="T6" fmla="*/ 0 w 354"/>
                    <a:gd name="T7" fmla="*/ 179 h 2742"/>
                    <a:gd name="T8" fmla="*/ 2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11" name="Rectangle 391">
                  <a:extLst>
                    <a:ext uri="{FF2B5EF4-FFF2-40B4-BE49-F238E27FC236}">
                      <a16:creationId xmlns:a16="http://schemas.microsoft.com/office/drawing/2014/main" id="{D3C4D367-DB85-294D-941E-C4CCF95D17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429"/>
                  <a:ext cx="1046" cy="2284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12" name="Freeform 392">
                  <a:extLst>
                    <a:ext uri="{FF2B5EF4-FFF2-40B4-BE49-F238E27FC236}">
                      <a16:creationId xmlns:a16="http://schemas.microsoft.com/office/drawing/2014/main" id="{5CA055FA-0720-7840-BE18-48478EEE55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7 w 211"/>
                    <a:gd name="T3" fmla="*/ 15 h 2537"/>
                    <a:gd name="T4" fmla="*/ 2 w 211"/>
                    <a:gd name="T5" fmla="*/ 163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13" name="Freeform 393">
                  <a:extLst>
                    <a:ext uri="{FF2B5EF4-FFF2-40B4-BE49-F238E27FC236}">
                      <a16:creationId xmlns:a16="http://schemas.microsoft.com/office/drawing/2014/main" id="{3BBFE8BC-0BD4-134B-A671-36514DDAC5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9 h 226"/>
                    <a:gd name="T4" fmla="*/ 11 w 328"/>
                    <a:gd name="T5" fmla="*/ 16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14" name="Rectangle 394">
                  <a:extLst>
                    <a:ext uri="{FF2B5EF4-FFF2-40B4-BE49-F238E27FC236}">
                      <a16:creationId xmlns:a16="http://schemas.microsoft.com/office/drawing/2014/main" id="{D0B0114B-71C7-6A4B-951C-64F84E158B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1" y="695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615" name="Group 395">
                  <a:extLst>
                    <a:ext uri="{FF2B5EF4-FFF2-40B4-BE49-F238E27FC236}">
                      <a16:creationId xmlns:a16="http://schemas.microsoft.com/office/drawing/2014/main" id="{CCE97BC5-B32E-A244-B98A-2D18B967940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640" name="AutoShape 396">
                    <a:extLst>
                      <a:ext uri="{FF2B5EF4-FFF2-40B4-BE49-F238E27FC236}">
                        <a16:creationId xmlns:a16="http://schemas.microsoft.com/office/drawing/2014/main" id="{EFA6368E-1013-B44C-9AE2-9FFA4CC527B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68"/>
                    <a:ext cx="721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41" name="AutoShape 397">
                    <a:extLst>
                      <a:ext uri="{FF2B5EF4-FFF2-40B4-BE49-F238E27FC236}">
                        <a16:creationId xmlns:a16="http://schemas.microsoft.com/office/drawing/2014/main" id="{2A187B97-5F9E-CE47-A163-46FD77373D6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3"/>
                    <a:ext cx="685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616" name="Rectangle 398">
                  <a:extLst>
                    <a:ext uri="{FF2B5EF4-FFF2-40B4-BE49-F238E27FC236}">
                      <a16:creationId xmlns:a16="http://schemas.microsoft.com/office/drawing/2014/main" id="{B19FBC61-83B0-A14E-99F0-5BFCCFCB1B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5" y="101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617" name="Group 399">
                  <a:extLst>
                    <a:ext uri="{FF2B5EF4-FFF2-40B4-BE49-F238E27FC236}">
                      <a16:creationId xmlns:a16="http://schemas.microsoft.com/office/drawing/2014/main" id="{1C88BBDC-CC23-854A-A7B8-9B5383302B0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638" name="AutoShape 400">
                    <a:extLst>
                      <a:ext uri="{FF2B5EF4-FFF2-40B4-BE49-F238E27FC236}">
                        <a16:creationId xmlns:a16="http://schemas.microsoft.com/office/drawing/2014/main" id="{D6910F87-2FF9-EA4E-BC68-494D372CF51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7" cy="14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39" name="AutoShape 401">
                    <a:extLst>
                      <a:ext uri="{FF2B5EF4-FFF2-40B4-BE49-F238E27FC236}">
                        <a16:creationId xmlns:a16="http://schemas.microsoft.com/office/drawing/2014/main" id="{36245E4E-FB1E-2C43-BBAA-D642BCC1B1A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3"/>
                    <a:ext cx="691" cy="110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618" name="Rectangle 402">
                  <a:extLst>
                    <a:ext uri="{FF2B5EF4-FFF2-40B4-BE49-F238E27FC236}">
                      <a16:creationId xmlns:a16="http://schemas.microsoft.com/office/drawing/2014/main" id="{C98B4378-660F-1847-8A4B-3CAB9591D1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6" y="135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19" name="Rectangle 403">
                  <a:extLst>
                    <a:ext uri="{FF2B5EF4-FFF2-40B4-BE49-F238E27FC236}">
                      <a16:creationId xmlns:a16="http://schemas.microsoft.com/office/drawing/2014/main" id="{A0C2801C-C1EF-0E49-A30F-D154AACBD3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6"/>
                  <a:ext cx="592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620" name="Group 404">
                  <a:extLst>
                    <a:ext uri="{FF2B5EF4-FFF2-40B4-BE49-F238E27FC236}">
                      <a16:creationId xmlns:a16="http://schemas.microsoft.com/office/drawing/2014/main" id="{C3C627D1-CE9C-6540-87D5-7005B1BB776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636" name="AutoShape 405">
                    <a:extLst>
                      <a:ext uri="{FF2B5EF4-FFF2-40B4-BE49-F238E27FC236}">
                        <a16:creationId xmlns:a16="http://schemas.microsoft.com/office/drawing/2014/main" id="{F5475DB0-E162-B943-9743-BEE80D59A6B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70"/>
                    <a:ext cx="725" cy="1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37" name="AutoShape 406">
                    <a:extLst>
                      <a:ext uri="{FF2B5EF4-FFF2-40B4-BE49-F238E27FC236}">
                        <a16:creationId xmlns:a16="http://schemas.microsoft.com/office/drawing/2014/main" id="{0E11B07E-90A2-774A-B7AE-AC422F4C847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5"/>
                    <a:ext cx="690" cy="108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621" name="Freeform 407">
                  <a:extLst>
                    <a:ext uri="{FF2B5EF4-FFF2-40B4-BE49-F238E27FC236}">
                      <a16:creationId xmlns:a16="http://schemas.microsoft.com/office/drawing/2014/main" id="{1B37433A-90DE-CC44-828B-3C03F4C8E9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8 h 226"/>
                    <a:gd name="T4" fmla="*/ 11 w 328"/>
                    <a:gd name="T5" fmla="*/ 14 h 226"/>
                    <a:gd name="T6" fmla="*/ 0 w 328"/>
                    <a:gd name="T7" fmla="*/ 6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622" name="Group 408">
                  <a:extLst>
                    <a:ext uri="{FF2B5EF4-FFF2-40B4-BE49-F238E27FC236}">
                      <a16:creationId xmlns:a16="http://schemas.microsoft.com/office/drawing/2014/main" id="{38854C6D-17EC-FB41-ABA7-0643F7D45FA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634" name="AutoShape 409">
                    <a:extLst>
                      <a:ext uri="{FF2B5EF4-FFF2-40B4-BE49-F238E27FC236}">
                        <a16:creationId xmlns:a16="http://schemas.microsoft.com/office/drawing/2014/main" id="{AE268757-BE47-B84D-A5F7-C7A75F7D40E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9" y="2568"/>
                    <a:ext cx="702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35" name="AutoShape 410">
                    <a:extLst>
                      <a:ext uri="{FF2B5EF4-FFF2-40B4-BE49-F238E27FC236}">
                        <a16:creationId xmlns:a16="http://schemas.microsoft.com/office/drawing/2014/main" id="{6C0AC9FF-5D0C-3B41-AEB8-B2A9150426C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4"/>
                    <a:ext cx="672" cy="106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623" name="Rectangle 411">
                  <a:extLst>
                    <a:ext uri="{FF2B5EF4-FFF2-40B4-BE49-F238E27FC236}">
                      <a16:creationId xmlns:a16="http://schemas.microsoft.com/office/drawing/2014/main" id="{24F7E0AB-A636-974F-9A33-43BD0E53FB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8" y="429"/>
                  <a:ext cx="71" cy="2290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24" name="Freeform 412">
                  <a:extLst>
                    <a:ext uri="{FF2B5EF4-FFF2-40B4-BE49-F238E27FC236}">
                      <a16:creationId xmlns:a16="http://schemas.microsoft.com/office/drawing/2014/main" id="{626230FF-050C-984E-BC00-3872336DC4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1 w 296"/>
                    <a:gd name="T3" fmla="*/ 8 h 256"/>
                    <a:gd name="T4" fmla="*/ 11 w 296"/>
                    <a:gd name="T5" fmla="*/ 16 h 256"/>
                    <a:gd name="T6" fmla="*/ 0 w 296"/>
                    <a:gd name="T7" fmla="*/ 6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25" name="Freeform 413">
                  <a:extLst>
                    <a:ext uri="{FF2B5EF4-FFF2-40B4-BE49-F238E27FC236}">
                      <a16:creationId xmlns:a16="http://schemas.microsoft.com/office/drawing/2014/main" id="{1F463BAA-0F23-DF45-8D3B-FFFDAEB5B7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1 w 304"/>
                    <a:gd name="T3" fmla="*/ 11 h 288"/>
                    <a:gd name="T4" fmla="*/ 10 w 304"/>
                    <a:gd name="T5" fmla="*/ 19 h 288"/>
                    <a:gd name="T6" fmla="*/ 2 w 304"/>
                    <a:gd name="T7" fmla="*/ 8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26" name="Oval 414">
                  <a:extLst>
                    <a:ext uri="{FF2B5EF4-FFF2-40B4-BE49-F238E27FC236}">
                      <a16:creationId xmlns:a16="http://schemas.microsoft.com/office/drawing/2014/main" id="{1EC71AF3-4591-B945-BADD-38C9BADCC3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8" y="2612"/>
                  <a:ext cx="47" cy="96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27" name="Freeform 415">
                  <a:extLst>
                    <a:ext uri="{FF2B5EF4-FFF2-40B4-BE49-F238E27FC236}">
                      <a16:creationId xmlns:a16="http://schemas.microsoft.com/office/drawing/2014/main" id="{3FA9BCF9-A6ED-5043-B90A-C3836646EE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8 h 240"/>
                    <a:gd name="T2" fmla="*/ 2 w 306"/>
                    <a:gd name="T3" fmla="*/ 16 h 240"/>
                    <a:gd name="T4" fmla="*/ 11 w 306"/>
                    <a:gd name="T5" fmla="*/ 8 h 240"/>
                    <a:gd name="T6" fmla="*/ 11 w 306"/>
                    <a:gd name="T7" fmla="*/ 0 h 240"/>
                    <a:gd name="T8" fmla="*/ 0 w 306"/>
                    <a:gd name="T9" fmla="*/ 8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28" name="AutoShape 416">
                  <a:extLst>
                    <a:ext uri="{FF2B5EF4-FFF2-40B4-BE49-F238E27FC236}">
                      <a16:creationId xmlns:a16="http://schemas.microsoft.com/office/drawing/2014/main" id="{BBF32DE7-F26B-6747-8D1C-21F79EC8B1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6"/>
                  <a:ext cx="1198" cy="1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29" name="AutoShape 417">
                  <a:extLst>
                    <a:ext uri="{FF2B5EF4-FFF2-40B4-BE49-F238E27FC236}">
                      <a16:creationId xmlns:a16="http://schemas.microsoft.com/office/drawing/2014/main" id="{FF922F0B-EF31-AB4A-A5EA-3FA7101E9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2713"/>
                  <a:ext cx="1070" cy="8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30" name="Oval 418">
                  <a:extLst>
                    <a:ext uri="{FF2B5EF4-FFF2-40B4-BE49-F238E27FC236}">
                      <a16:creationId xmlns:a16="http://schemas.microsoft.com/office/drawing/2014/main" id="{BB6526D2-E304-EA47-868B-62023801D9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6" y="2384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31" name="Oval 419">
                  <a:extLst>
                    <a:ext uri="{FF2B5EF4-FFF2-40B4-BE49-F238E27FC236}">
                      <a16:creationId xmlns:a16="http://schemas.microsoft.com/office/drawing/2014/main" id="{4390F52E-4427-8240-A6CD-9F975F0B8C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6" y="2384"/>
                  <a:ext cx="161" cy="14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2" name="Oval 420">
                  <a:extLst>
                    <a:ext uri="{FF2B5EF4-FFF2-40B4-BE49-F238E27FC236}">
                      <a16:creationId xmlns:a16="http://schemas.microsoft.com/office/drawing/2014/main" id="{17E60F8D-F128-F140-A015-7BE8151AF9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1" y="2379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33" name="Rectangle 421">
                  <a:extLst>
                    <a:ext uri="{FF2B5EF4-FFF2-40B4-BE49-F238E27FC236}">
                      <a16:creationId xmlns:a16="http://schemas.microsoft.com/office/drawing/2014/main" id="{DE9F5E27-DCB1-A549-A90A-C0BACA49C5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3" y="1837"/>
                  <a:ext cx="85" cy="760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451" name="Group 19">
                <a:extLst>
                  <a:ext uri="{FF2B5EF4-FFF2-40B4-BE49-F238E27FC236}">
                    <a16:creationId xmlns:a16="http://schemas.microsoft.com/office/drawing/2014/main" id="{E14109E5-50CE-4847-B30A-2C61F96D4C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24267" y="2381125"/>
                <a:ext cx="809625" cy="1049338"/>
                <a:chOff x="4296" y="2627"/>
                <a:chExt cx="510" cy="661"/>
              </a:xfrm>
            </p:grpSpPr>
            <p:sp>
              <p:nvSpPr>
                <p:cNvPr id="531" name="Rectangle 20">
                  <a:extLst>
                    <a:ext uri="{FF2B5EF4-FFF2-40B4-BE49-F238E27FC236}">
                      <a16:creationId xmlns:a16="http://schemas.microsoft.com/office/drawing/2014/main" id="{AC5B0A66-A167-204E-8BFA-3B433DC5EA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96" y="2652"/>
                  <a:ext cx="510" cy="636"/>
                </a:xfrm>
                <a:prstGeom prst="rect">
                  <a:avLst/>
                </a:prstGeom>
                <a:solidFill>
                  <a:srgbClr val="CCCC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2" name="Text Box 21">
                  <a:extLst>
                    <a:ext uri="{FF2B5EF4-FFF2-40B4-BE49-F238E27FC236}">
                      <a16:creationId xmlns:a16="http://schemas.microsoft.com/office/drawing/2014/main" id="{0F59B7E1-B7F5-BB4A-BBE3-B5F7809DD2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98" y="2627"/>
                  <a:ext cx="485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mail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server</a:t>
                  </a: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3" name="Rectangle 22">
                  <a:extLst>
                    <a:ext uri="{FF2B5EF4-FFF2-40B4-BE49-F238E27FC236}">
                      <a16:creationId xmlns:a16="http://schemas.microsoft.com/office/drawing/2014/main" id="{71535726-47D0-144C-BBB8-62C6C2FEFF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4" name="Line 23">
                  <a:extLst>
                    <a:ext uri="{FF2B5EF4-FFF2-40B4-BE49-F238E27FC236}">
                      <a16:creationId xmlns:a16="http://schemas.microsoft.com/office/drawing/2014/main" id="{DA368A70-02AC-1B46-A642-02BA5ECF6E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69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5" name="Line 24">
                  <a:extLst>
                    <a:ext uri="{FF2B5EF4-FFF2-40B4-BE49-F238E27FC236}">
                      <a16:creationId xmlns:a16="http://schemas.microsoft.com/office/drawing/2014/main" id="{F13ECAFE-D297-7F4B-812D-941FBEE37E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78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6" name="Line 25">
                  <a:extLst>
                    <a:ext uri="{FF2B5EF4-FFF2-40B4-BE49-F238E27FC236}">
                      <a16:creationId xmlns:a16="http://schemas.microsoft.com/office/drawing/2014/main" id="{D1B35153-5338-A043-BE0E-433F05C250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33" y="3035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7" name="Line 26">
                  <a:extLst>
                    <a:ext uri="{FF2B5EF4-FFF2-40B4-BE49-F238E27FC236}">
                      <a16:creationId xmlns:a16="http://schemas.microsoft.com/office/drawing/2014/main" id="{89EADCDA-274C-2E43-8C54-9FCA855047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90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8" name="Line 27">
                  <a:extLst>
                    <a:ext uri="{FF2B5EF4-FFF2-40B4-BE49-F238E27FC236}">
                      <a16:creationId xmlns:a16="http://schemas.microsoft.com/office/drawing/2014/main" id="{17DEFD25-82BB-6545-B3F0-B1240F51A5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1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9" name="Line 28">
                  <a:extLst>
                    <a:ext uri="{FF2B5EF4-FFF2-40B4-BE49-F238E27FC236}">
                      <a16:creationId xmlns:a16="http://schemas.microsoft.com/office/drawing/2014/main" id="{694FC287-3940-D144-83E9-13190F74DA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07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0" name="Line 29">
                  <a:extLst>
                    <a:ext uri="{FF2B5EF4-FFF2-40B4-BE49-F238E27FC236}">
                      <a16:creationId xmlns:a16="http://schemas.microsoft.com/office/drawing/2014/main" id="{BAE767AB-23DB-7E44-99F4-F111322754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22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1" name="Rectangle 30">
                  <a:extLst>
                    <a:ext uri="{FF2B5EF4-FFF2-40B4-BE49-F238E27FC236}">
                      <a16:creationId xmlns:a16="http://schemas.microsoft.com/office/drawing/2014/main" id="{49A7C92C-8BD2-6B47-9196-5E60999B8B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8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2" name="Rectangle 31">
                  <a:extLst>
                    <a:ext uri="{FF2B5EF4-FFF2-40B4-BE49-F238E27FC236}">
                      <a16:creationId xmlns:a16="http://schemas.microsoft.com/office/drawing/2014/main" id="{C3A9FD5C-54B1-7D45-B12D-299767B3AC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4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3" name="Rectangle 32">
                  <a:extLst>
                    <a:ext uri="{FF2B5EF4-FFF2-40B4-BE49-F238E27FC236}">
                      <a16:creationId xmlns:a16="http://schemas.microsoft.com/office/drawing/2014/main" id="{2DFC74AC-2A06-B94B-9404-34F755D719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0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4" name="Rectangle 33">
                  <a:extLst>
                    <a:ext uri="{FF2B5EF4-FFF2-40B4-BE49-F238E27FC236}">
                      <a16:creationId xmlns:a16="http://schemas.microsoft.com/office/drawing/2014/main" id="{9821B6CC-315C-8446-BDFF-A89664E704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5" name="Rectangle 34">
                  <a:extLst>
                    <a:ext uri="{FF2B5EF4-FFF2-40B4-BE49-F238E27FC236}">
                      <a16:creationId xmlns:a16="http://schemas.microsoft.com/office/drawing/2014/main" id="{DAB5F22E-A0E3-4743-8405-E2AEEFFCAD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4EA5111-B6B7-B344-B449-F28A4145AF94}"/>
                </a:ext>
              </a:extLst>
            </p:cNvPr>
            <p:cNvGrpSpPr/>
            <p:nvPr/>
          </p:nvGrpSpPr>
          <p:grpSpPr>
            <a:xfrm>
              <a:off x="7241455" y="3576512"/>
              <a:ext cx="992187" cy="1254126"/>
              <a:chOff x="7241455" y="3576512"/>
              <a:chExt cx="992187" cy="1254126"/>
            </a:xfrm>
          </p:grpSpPr>
          <p:grpSp>
            <p:nvGrpSpPr>
              <p:cNvPr id="448" name="Group 356">
                <a:extLst>
                  <a:ext uri="{FF2B5EF4-FFF2-40B4-BE49-F238E27FC236}">
                    <a16:creationId xmlns:a16="http://schemas.microsoft.com/office/drawing/2014/main" id="{E94FBB23-E0FF-2E4C-ADA9-B7693567EB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41455" y="3576512"/>
                <a:ext cx="477838" cy="715963"/>
                <a:chOff x="4140" y="429"/>
                <a:chExt cx="1425" cy="2396"/>
              </a:xfrm>
            </p:grpSpPr>
            <p:sp>
              <p:nvSpPr>
                <p:cNvPr id="578" name="Freeform 357">
                  <a:extLst>
                    <a:ext uri="{FF2B5EF4-FFF2-40B4-BE49-F238E27FC236}">
                      <a16:creationId xmlns:a16="http://schemas.microsoft.com/office/drawing/2014/main" id="{83F8A882-2D18-F84A-A8B3-6AFE04482C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2 w 354"/>
                    <a:gd name="T1" fmla="*/ 0 h 2742"/>
                    <a:gd name="T2" fmla="*/ 12 w 354"/>
                    <a:gd name="T3" fmla="*/ 23 h 2742"/>
                    <a:gd name="T4" fmla="*/ 12 w 354"/>
                    <a:gd name="T5" fmla="*/ 171 h 2742"/>
                    <a:gd name="T6" fmla="*/ 0 w 354"/>
                    <a:gd name="T7" fmla="*/ 179 h 2742"/>
                    <a:gd name="T8" fmla="*/ 2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79" name="Rectangle 358">
                  <a:extLst>
                    <a:ext uri="{FF2B5EF4-FFF2-40B4-BE49-F238E27FC236}">
                      <a16:creationId xmlns:a16="http://schemas.microsoft.com/office/drawing/2014/main" id="{9C1CE4E9-0931-724C-9C29-8D583A01F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429"/>
                  <a:ext cx="1046" cy="2284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80" name="Freeform 359">
                  <a:extLst>
                    <a:ext uri="{FF2B5EF4-FFF2-40B4-BE49-F238E27FC236}">
                      <a16:creationId xmlns:a16="http://schemas.microsoft.com/office/drawing/2014/main" id="{5EDD0773-DE61-DE40-83D1-11CAD8B590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7 w 211"/>
                    <a:gd name="T3" fmla="*/ 15 h 2537"/>
                    <a:gd name="T4" fmla="*/ 2 w 211"/>
                    <a:gd name="T5" fmla="*/ 163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81" name="Freeform 360">
                  <a:extLst>
                    <a:ext uri="{FF2B5EF4-FFF2-40B4-BE49-F238E27FC236}">
                      <a16:creationId xmlns:a16="http://schemas.microsoft.com/office/drawing/2014/main" id="{52B4DD92-CFC5-9245-BB48-BB112C50A0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9 h 226"/>
                    <a:gd name="T4" fmla="*/ 11 w 328"/>
                    <a:gd name="T5" fmla="*/ 16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82" name="Rectangle 361">
                  <a:extLst>
                    <a:ext uri="{FF2B5EF4-FFF2-40B4-BE49-F238E27FC236}">
                      <a16:creationId xmlns:a16="http://schemas.microsoft.com/office/drawing/2014/main" id="{D4F645E8-31AB-5245-8FAA-CAC16B245C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1" y="695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83" name="Group 362">
                  <a:extLst>
                    <a:ext uri="{FF2B5EF4-FFF2-40B4-BE49-F238E27FC236}">
                      <a16:creationId xmlns:a16="http://schemas.microsoft.com/office/drawing/2014/main" id="{EBFEFCB3-1DE5-534A-BB6F-F63DB31F192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608" name="AutoShape 363">
                    <a:extLst>
                      <a:ext uri="{FF2B5EF4-FFF2-40B4-BE49-F238E27FC236}">
                        <a16:creationId xmlns:a16="http://schemas.microsoft.com/office/drawing/2014/main" id="{F74423DF-E08E-F346-B899-EAB3551FCA3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68"/>
                    <a:ext cx="721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09" name="AutoShape 364">
                    <a:extLst>
                      <a:ext uri="{FF2B5EF4-FFF2-40B4-BE49-F238E27FC236}">
                        <a16:creationId xmlns:a16="http://schemas.microsoft.com/office/drawing/2014/main" id="{4FF1799F-7FEB-6F4A-9DBF-9929B67C897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3"/>
                    <a:ext cx="685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84" name="Rectangle 365">
                  <a:extLst>
                    <a:ext uri="{FF2B5EF4-FFF2-40B4-BE49-F238E27FC236}">
                      <a16:creationId xmlns:a16="http://schemas.microsoft.com/office/drawing/2014/main" id="{B07FB88B-4AAA-E84E-9D0B-2BFBEC9383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5" y="101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85" name="Group 366">
                  <a:extLst>
                    <a:ext uri="{FF2B5EF4-FFF2-40B4-BE49-F238E27FC236}">
                      <a16:creationId xmlns:a16="http://schemas.microsoft.com/office/drawing/2014/main" id="{A3E91AB2-1E99-EB48-89FF-E9A629275BA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606" name="AutoShape 367">
                    <a:extLst>
                      <a:ext uri="{FF2B5EF4-FFF2-40B4-BE49-F238E27FC236}">
                        <a16:creationId xmlns:a16="http://schemas.microsoft.com/office/drawing/2014/main" id="{F3BF2799-81E1-EB48-82D8-0C7388FC1D1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7" cy="14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07" name="AutoShape 368">
                    <a:extLst>
                      <a:ext uri="{FF2B5EF4-FFF2-40B4-BE49-F238E27FC236}">
                        <a16:creationId xmlns:a16="http://schemas.microsoft.com/office/drawing/2014/main" id="{40815B01-E265-EF4D-B7AD-0310DB1E52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3"/>
                    <a:ext cx="691" cy="110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86" name="Rectangle 369">
                  <a:extLst>
                    <a:ext uri="{FF2B5EF4-FFF2-40B4-BE49-F238E27FC236}">
                      <a16:creationId xmlns:a16="http://schemas.microsoft.com/office/drawing/2014/main" id="{D725FCD3-6F82-BD46-A54E-AD91C9C01D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6" y="135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87" name="Rectangle 370">
                  <a:extLst>
                    <a:ext uri="{FF2B5EF4-FFF2-40B4-BE49-F238E27FC236}">
                      <a16:creationId xmlns:a16="http://schemas.microsoft.com/office/drawing/2014/main" id="{EECD261C-17CF-5541-AF55-4668703B9D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6"/>
                  <a:ext cx="592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88" name="Group 371">
                  <a:extLst>
                    <a:ext uri="{FF2B5EF4-FFF2-40B4-BE49-F238E27FC236}">
                      <a16:creationId xmlns:a16="http://schemas.microsoft.com/office/drawing/2014/main" id="{59C6E391-34C0-6749-ADF1-A8C086AE5EF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604" name="AutoShape 372">
                    <a:extLst>
                      <a:ext uri="{FF2B5EF4-FFF2-40B4-BE49-F238E27FC236}">
                        <a16:creationId xmlns:a16="http://schemas.microsoft.com/office/drawing/2014/main" id="{464BBA8C-E6AB-BF4F-A793-C3FE2EB21E3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70"/>
                    <a:ext cx="725" cy="1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05" name="AutoShape 373">
                    <a:extLst>
                      <a:ext uri="{FF2B5EF4-FFF2-40B4-BE49-F238E27FC236}">
                        <a16:creationId xmlns:a16="http://schemas.microsoft.com/office/drawing/2014/main" id="{A595B797-10DB-C24B-ADD1-006D1A2CC82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5"/>
                    <a:ext cx="690" cy="108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89" name="Freeform 374">
                  <a:extLst>
                    <a:ext uri="{FF2B5EF4-FFF2-40B4-BE49-F238E27FC236}">
                      <a16:creationId xmlns:a16="http://schemas.microsoft.com/office/drawing/2014/main" id="{9EF523C5-BBA5-CC44-9C9B-8D6BBA2FB8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8 h 226"/>
                    <a:gd name="T4" fmla="*/ 11 w 328"/>
                    <a:gd name="T5" fmla="*/ 14 h 226"/>
                    <a:gd name="T6" fmla="*/ 0 w 328"/>
                    <a:gd name="T7" fmla="*/ 6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90" name="Group 375">
                  <a:extLst>
                    <a:ext uri="{FF2B5EF4-FFF2-40B4-BE49-F238E27FC236}">
                      <a16:creationId xmlns:a16="http://schemas.microsoft.com/office/drawing/2014/main" id="{21A7BCE0-C905-7245-9132-B22060D6523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602" name="AutoShape 376">
                    <a:extLst>
                      <a:ext uri="{FF2B5EF4-FFF2-40B4-BE49-F238E27FC236}">
                        <a16:creationId xmlns:a16="http://schemas.microsoft.com/office/drawing/2014/main" id="{8662D52E-AA25-6B4C-87A1-ADE96C3E7EB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9" y="2568"/>
                    <a:ext cx="702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03" name="AutoShape 377">
                    <a:extLst>
                      <a:ext uri="{FF2B5EF4-FFF2-40B4-BE49-F238E27FC236}">
                        <a16:creationId xmlns:a16="http://schemas.microsoft.com/office/drawing/2014/main" id="{0DB37A7B-978A-FF4B-896E-D4181E5F806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4"/>
                    <a:ext cx="672" cy="106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91" name="Rectangle 378">
                  <a:extLst>
                    <a:ext uri="{FF2B5EF4-FFF2-40B4-BE49-F238E27FC236}">
                      <a16:creationId xmlns:a16="http://schemas.microsoft.com/office/drawing/2014/main" id="{B290BD75-E362-B344-A460-F9BB76BE6A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8" y="429"/>
                  <a:ext cx="71" cy="2290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2" name="Freeform 379">
                  <a:extLst>
                    <a:ext uri="{FF2B5EF4-FFF2-40B4-BE49-F238E27FC236}">
                      <a16:creationId xmlns:a16="http://schemas.microsoft.com/office/drawing/2014/main" id="{79B15B23-8A2F-934E-9C61-06ABF9B8B3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1 w 296"/>
                    <a:gd name="T3" fmla="*/ 8 h 256"/>
                    <a:gd name="T4" fmla="*/ 11 w 296"/>
                    <a:gd name="T5" fmla="*/ 16 h 256"/>
                    <a:gd name="T6" fmla="*/ 0 w 296"/>
                    <a:gd name="T7" fmla="*/ 6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3" name="Freeform 380">
                  <a:extLst>
                    <a:ext uri="{FF2B5EF4-FFF2-40B4-BE49-F238E27FC236}">
                      <a16:creationId xmlns:a16="http://schemas.microsoft.com/office/drawing/2014/main" id="{469D94BF-4B49-C849-B61B-9F7323E2D4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1 w 304"/>
                    <a:gd name="T3" fmla="*/ 11 h 288"/>
                    <a:gd name="T4" fmla="*/ 10 w 304"/>
                    <a:gd name="T5" fmla="*/ 19 h 288"/>
                    <a:gd name="T6" fmla="*/ 2 w 304"/>
                    <a:gd name="T7" fmla="*/ 8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4" name="Oval 381">
                  <a:extLst>
                    <a:ext uri="{FF2B5EF4-FFF2-40B4-BE49-F238E27FC236}">
                      <a16:creationId xmlns:a16="http://schemas.microsoft.com/office/drawing/2014/main" id="{DD6BD772-CB8F-5D41-8B4D-D90DBB916A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8" y="2612"/>
                  <a:ext cx="47" cy="96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5" name="Freeform 382">
                  <a:extLst>
                    <a:ext uri="{FF2B5EF4-FFF2-40B4-BE49-F238E27FC236}">
                      <a16:creationId xmlns:a16="http://schemas.microsoft.com/office/drawing/2014/main" id="{E75141AB-B05A-D643-89AE-5FE2CD0634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8 h 240"/>
                    <a:gd name="T2" fmla="*/ 2 w 306"/>
                    <a:gd name="T3" fmla="*/ 16 h 240"/>
                    <a:gd name="T4" fmla="*/ 11 w 306"/>
                    <a:gd name="T5" fmla="*/ 8 h 240"/>
                    <a:gd name="T6" fmla="*/ 11 w 306"/>
                    <a:gd name="T7" fmla="*/ 0 h 240"/>
                    <a:gd name="T8" fmla="*/ 0 w 306"/>
                    <a:gd name="T9" fmla="*/ 8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6" name="AutoShape 383">
                  <a:extLst>
                    <a:ext uri="{FF2B5EF4-FFF2-40B4-BE49-F238E27FC236}">
                      <a16:creationId xmlns:a16="http://schemas.microsoft.com/office/drawing/2014/main" id="{CB79249E-240C-7C4E-9C97-68F86E877A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6"/>
                  <a:ext cx="1198" cy="1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7" name="AutoShape 384">
                  <a:extLst>
                    <a:ext uri="{FF2B5EF4-FFF2-40B4-BE49-F238E27FC236}">
                      <a16:creationId xmlns:a16="http://schemas.microsoft.com/office/drawing/2014/main" id="{AFE02841-E545-6D43-9842-35F1873A31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2713"/>
                  <a:ext cx="1070" cy="8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8" name="Oval 385">
                  <a:extLst>
                    <a:ext uri="{FF2B5EF4-FFF2-40B4-BE49-F238E27FC236}">
                      <a16:creationId xmlns:a16="http://schemas.microsoft.com/office/drawing/2014/main" id="{DF028839-2C39-E346-9828-0EEC6CA8F1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6" y="2384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9" name="Oval 386">
                  <a:extLst>
                    <a:ext uri="{FF2B5EF4-FFF2-40B4-BE49-F238E27FC236}">
                      <a16:creationId xmlns:a16="http://schemas.microsoft.com/office/drawing/2014/main" id="{6996D80D-9F55-9848-983C-5CF57CA311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6" y="2384"/>
                  <a:ext cx="161" cy="14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0" name="Oval 387">
                  <a:extLst>
                    <a:ext uri="{FF2B5EF4-FFF2-40B4-BE49-F238E27FC236}">
                      <a16:creationId xmlns:a16="http://schemas.microsoft.com/office/drawing/2014/main" id="{5F857B48-B4B0-8742-B029-9B1DE20206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1" y="2379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01" name="Rectangle 388">
                  <a:extLst>
                    <a:ext uri="{FF2B5EF4-FFF2-40B4-BE49-F238E27FC236}">
                      <a16:creationId xmlns:a16="http://schemas.microsoft.com/office/drawing/2014/main" id="{C5C7B7F3-1D8A-8641-8A5D-BAA406A899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3" y="1837"/>
                  <a:ext cx="85" cy="760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452" name="Group 60">
                <a:extLst>
                  <a:ext uri="{FF2B5EF4-FFF2-40B4-BE49-F238E27FC236}">
                    <a16:creationId xmlns:a16="http://schemas.microsoft.com/office/drawing/2014/main" id="{1D0A3D53-03AA-0E40-B5FB-181B8E2FEA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24017" y="3781300"/>
                <a:ext cx="809625" cy="1049338"/>
                <a:chOff x="4296" y="2627"/>
                <a:chExt cx="510" cy="661"/>
              </a:xfrm>
            </p:grpSpPr>
            <p:sp>
              <p:nvSpPr>
                <p:cNvPr id="516" name="Rectangle 61">
                  <a:extLst>
                    <a:ext uri="{FF2B5EF4-FFF2-40B4-BE49-F238E27FC236}">
                      <a16:creationId xmlns:a16="http://schemas.microsoft.com/office/drawing/2014/main" id="{09E3AC14-3A72-6246-B449-8586196CBA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96" y="2652"/>
                  <a:ext cx="510" cy="636"/>
                </a:xfrm>
                <a:prstGeom prst="rect">
                  <a:avLst/>
                </a:prstGeom>
                <a:solidFill>
                  <a:srgbClr val="CCCC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7" name="Text Box 62">
                  <a:extLst>
                    <a:ext uri="{FF2B5EF4-FFF2-40B4-BE49-F238E27FC236}">
                      <a16:creationId xmlns:a16="http://schemas.microsoft.com/office/drawing/2014/main" id="{D2A4573A-250B-6A45-8C10-89684568692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98" y="2627"/>
                  <a:ext cx="485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mail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server</a:t>
                  </a: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8" name="Rectangle 63">
                  <a:extLst>
                    <a:ext uri="{FF2B5EF4-FFF2-40B4-BE49-F238E27FC236}">
                      <a16:creationId xmlns:a16="http://schemas.microsoft.com/office/drawing/2014/main" id="{40146E01-E619-F546-B029-CBBAAF30C8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9" name="Line 64">
                  <a:extLst>
                    <a:ext uri="{FF2B5EF4-FFF2-40B4-BE49-F238E27FC236}">
                      <a16:creationId xmlns:a16="http://schemas.microsoft.com/office/drawing/2014/main" id="{FCC8A08D-9C98-EB41-A948-990137F339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69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0" name="Line 65">
                  <a:extLst>
                    <a:ext uri="{FF2B5EF4-FFF2-40B4-BE49-F238E27FC236}">
                      <a16:creationId xmlns:a16="http://schemas.microsoft.com/office/drawing/2014/main" id="{75D0D962-9B47-2146-995B-5D3637B8EB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78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1" name="Line 66">
                  <a:extLst>
                    <a:ext uri="{FF2B5EF4-FFF2-40B4-BE49-F238E27FC236}">
                      <a16:creationId xmlns:a16="http://schemas.microsoft.com/office/drawing/2014/main" id="{4362F887-D4F4-4343-A7F9-49AF2E8600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33" y="3035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2" name="Line 67">
                  <a:extLst>
                    <a:ext uri="{FF2B5EF4-FFF2-40B4-BE49-F238E27FC236}">
                      <a16:creationId xmlns:a16="http://schemas.microsoft.com/office/drawing/2014/main" id="{4A49EBF7-F329-CC4A-8B42-F722F30857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90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3" name="Line 68">
                  <a:extLst>
                    <a:ext uri="{FF2B5EF4-FFF2-40B4-BE49-F238E27FC236}">
                      <a16:creationId xmlns:a16="http://schemas.microsoft.com/office/drawing/2014/main" id="{82EFD27F-3B61-A346-B083-AAFCDF0EA5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1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4" name="Line 69">
                  <a:extLst>
                    <a:ext uri="{FF2B5EF4-FFF2-40B4-BE49-F238E27FC236}">
                      <a16:creationId xmlns:a16="http://schemas.microsoft.com/office/drawing/2014/main" id="{6C135136-1AE0-D94F-997B-F186DFAB8A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07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5" name="Line 70">
                  <a:extLst>
                    <a:ext uri="{FF2B5EF4-FFF2-40B4-BE49-F238E27FC236}">
                      <a16:creationId xmlns:a16="http://schemas.microsoft.com/office/drawing/2014/main" id="{016DC3AC-C1A5-5A41-8B1E-93A178B84A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22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6" name="Rectangle 71">
                  <a:extLst>
                    <a:ext uri="{FF2B5EF4-FFF2-40B4-BE49-F238E27FC236}">
                      <a16:creationId xmlns:a16="http://schemas.microsoft.com/office/drawing/2014/main" id="{F20CF242-1809-FA43-9084-68A8CC4F3F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8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7" name="Rectangle 72">
                  <a:extLst>
                    <a:ext uri="{FF2B5EF4-FFF2-40B4-BE49-F238E27FC236}">
                      <a16:creationId xmlns:a16="http://schemas.microsoft.com/office/drawing/2014/main" id="{A951A319-F2ED-E54B-BC34-067EB07B74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4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8" name="Rectangle 73">
                  <a:extLst>
                    <a:ext uri="{FF2B5EF4-FFF2-40B4-BE49-F238E27FC236}">
                      <a16:creationId xmlns:a16="http://schemas.microsoft.com/office/drawing/2014/main" id="{C9389D47-A050-7E4E-9C99-66E158B132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0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9" name="Rectangle 74">
                  <a:extLst>
                    <a:ext uri="{FF2B5EF4-FFF2-40B4-BE49-F238E27FC236}">
                      <a16:creationId xmlns:a16="http://schemas.microsoft.com/office/drawing/2014/main" id="{82A09EAE-ECEF-4840-9456-E78E947753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0" name="Rectangle 75">
                  <a:extLst>
                    <a:ext uri="{FF2B5EF4-FFF2-40B4-BE49-F238E27FC236}">
                      <a16:creationId xmlns:a16="http://schemas.microsoft.com/office/drawing/2014/main" id="{98C78C1E-7887-EB4B-AF3E-B1E5417851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BC336C6-3436-2F4A-914E-3D65E6CDC4AC}"/>
                </a:ext>
              </a:extLst>
            </p:cNvPr>
            <p:cNvGrpSpPr/>
            <p:nvPr/>
          </p:nvGrpSpPr>
          <p:grpSpPr>
            <a:xfrm>
              <a:off x="7263680" y="1234950"/>
              <a:ext cx="969962" cy="1347788"/>
              <a:chOff x="7263680" y="1234950"/>
              <a:chExt cx="969962" cy="1347788"/>
            </a:xfrm>
          </p:grpSpPr>
          <p:grpSp>
            <p:nvGrpSpPr>
              <p:cNvPr id="449" name="Group 320">
                <a:extLst>
                  <a:ext uri="{FF2B5EF4-FFF2-40B4-BE49-F238E27FC236}">
                    <a16:creationId xmlns:a16="http://schemas.microsoft.com/office/drawing/2014/main" id="{340E8E49-51CF-6E45-9052-CF7181389F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63680" y="1234950"/>
                <a:ext cx="477838" cy="715963"/>
                <a:chOff x="4140" y="429"/>
                <a:chExt cx="1425" cy="2396"/>
              </a:xfrm>
            </p:grpSpPr>
            <p:sp>
              <p:nvSpPr>
                <p:cNvPr id="546" name="Freeform 321">
                  <a:extLst>
                    <a:ext uri="{FF2B5EF4-FFF2-40B4-BE49-F238E27FC236}">
                      <a16:creationId xmlns:a16="http://schemas.microsoft.com/office/drawing/2014/main" id="{BEC5D903-8ABE-D349-8FB8-1F0733D7C3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2 w 354"/>
                    <a:gd name="T1" fmla="*/ 0 h 2742"/>
                    <a:gd name="T2" fmla="*/ 12 w 354"/>
                    <a:gd name="T3" fmla="*/ 23 h 2742"/>
                    <a:gd name="T4" fmla="*/ 12 w 354"/>
                    <a:gd name="T5" fmla="*/ 171 h 2742"/>
                    <a:gd name="T6" fmla="*/ 0 w 354"/>
                    <a:gd name="T7" fmla="*/ 179 h 2742"/>
                    <a:gd name="T8" fmla="*/ 2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7" name="Rectangle 322">
                  <a:extLst>
                    <a:ext uri="{FF2B5EF4-FFF2-40B4-BE49-F238E27FC236}">
                      <a16:creationId xmlns:a16="http://schemas.microsoft.com/office/drawing/2014/main" id="{534FC966-A738-5346-9EAA-EA12C5BAE7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429"/>
                  <a:ext cx="1046" cy="2284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8" name="Freeform 323">
                  <a:extLst>
                    <a:ext uri="{FF2B5EF4-FFF2-40B4-BE49-F238E27FC236}">
                      <a16:creationId xmlns:a16="http://schemas.microsoft.com/office/drawing/2014/main" id="{C7AAE311-58A8-B540-B624-7805E2A918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7 w 211"/>
                    <a:gd name="T3" fmla="*/ 15 h 2537"/>
                    <a:gd name="T4" fmla="*/ 2 w 211"/>
                    <a:gd name="T5" fmla="*/ 163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9" name="Freeform 324">
                  <a:extLst>
                    <a:ext uri="{FF2B5EF4-FFF2-40B4-BE49-F238E27FC236}">
                      <a16:creationId xmlns:a16="http://schemas.microsoft.com/office/drawing/2014/main" id="{4A162690-8387-C94A-859C-898885C0C5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9 h 226"/>
                    <a:gd name="T4" fmla="*/ 11 w 328"/>
                    <a:gd name="T5" fmla="*/ 16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50" name="Rectangle 325">
                  <a:extLst>
                    <a:ext uri="{FF2B5EF4-FFF2-40B4-BE49-F238E27FC236}">
                      <a16:creationId xmlns:a16="http://schemas.microsoft.com/office/drawing/2014/main" id="{B8FCFAA4-5C48-0E42-B3F1-753DEF9195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1" y="695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51" name="Group 326">
                  <a:extLst>
                    <a:ext uri="{FF2B5EF4-FFF2-40B4-BE49-F238E27FC236}">
                      <a16:creationId xmlns:a16="http://schemas.microsoft.com/office/drawing/2014/main" id="{F3C28584-49A3-D049-AF9D-3686D903CF4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576" name="AutoShape 327">
                    <a:extLst>
                      <a:ext uri="{FF2B5EF4-FFF2-40B4-BE49-F238E27FC236}">
                        <a16:creationId xmlns:a16="http://schemas.microsoft.com/office/drawing/2014/main" id="{6FB655FB-E665-6C42-A605-72C0C5F8EFD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68"/>
                    <a:ext cx="721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577" name="AutoShape 328">
                    <a:extLst>
                      <a:ext uri="{FF2B5EF4-FFF2-40B4-BE49-F238E27FC236}">
                        <a16:creationId xmlns:a16="http://schemas.microsoft.com/office/drawing/2014/main" id="{632596E8-4400-A54F-A67A-E9F5167C71F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3"/>
                    <a:ext cx="685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52" name="Rectangle 329">
                  <a:extLst>
                    <a:ext uri="{FF2B5EF4-FFF2-40B4-BE49-F238E27FC236}">
                      <a16:creationId xmlns:a16="http://schemas.microsoft.com/office/drawing/2014/main" id="{67BA56C1-E98C-B945-B3EF-CC7F50A4EC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5" y="101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53" name="Group 330">
                  <a:extLst>
                    <a:ext uri="{FF2B5EF4-FFF2-40B4-BE49-F238E27FC236}">
                      <a16:creationId xmlns:a16="http://schemas.microsoft.com/office/drawing/2014/main" id="{5DE83AEA-657B-A646-94EA-B784E11C0A6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574" name="AutoShape 331">
                    <a:extLst>
                      <a:ext uri="{FF2B5EF4-FFF2-40B4-BE49-F238E27FC236}">
                        <a16:creationId xmlns:a16="http://schemas.microsoft.com/office/drawing/2014/main" id="{D9691199-9F63-E04B-A044-88265C68367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7" cy="14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575" name="AutoShape 332">
                    <a:extLst>
                      <a:ext uri="{FF2B5EF4-FFF2-40B4-BE49-F238E27FC236}">
                        <a16:creationId xmlns:a16="http://schemas.microsoft.com/office/drawing/2014/main" id="{861BBB5E-4B29-9743-9562-40018933ADC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3"/>
                    <a:ext cx="691" cy="110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54" name="Rectangle 333">
                  <a:extLst>
                    <a:ext uri="{FF2B5EF4-FFF2-40B4-BE49-F238E27FC236}">
                      <a16:creationId xmlns:a16="http://schemas.microsoft.com/office/drawing/2014/main" id="{5A0D44FC-AE5E-B848-BCCC-201581A9A8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6" y="135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55" name="Rectangle 334">
                  <a:extLst>
                    <a:ext uri="{FF2B5EF4-FFF2-40B4-BE49-F238E27FC236}">
                      <a16:creationId xmlns:a16="http://schemas.microsoft.com/office/drawing/2014/main" id="{25B33689-CD79-E34A-8116-B479B04C5A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6"/>
                  <a:ext cx="592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56" name="Group 335">
                  <a:extLst>
                    <a:ext uri="{FF2B5EF4-FFF2-40B4-BE49-F238E27FC236}">
                      <a16:creationId xmlns:a16="http://schemas.microsoft.com/office/drawing/2014/main" id="{AABC70E1-3FC5-214D-95EB-D858D722845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572" name="AutoShape 336">
                    <a:extLst>
                      <a:ext uri="{FF2B5EF4-FFF2-40B4-BE49-F238E27FC236}">
                        <a16:creationId xmlns:a16="http://schemas.microsoft.com/office/drawing/2014/main" id="{C3D8D779-F8CB-CD40-BAC5-CB440D038F6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70"/>
                    <a:ext cx="725" cy="1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573" name="AutoShape 337">
                    <a:extLst>
                      <a:ext uri="{FF2B5EF4-FFF2-40B4-BE49-F238E27FC236}">
                        <a16:creationId xmlns:a16="http://schemas.microsoft.com/office/drawing/2014/main" id="{A7DC0708-50B4-3B45-91FC-E9945608169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5"/>
                    <a:ext cx="690" cy="108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57" name="Freeform 338">
                  <a:extLst>
                    <a:ext uri="{FF2B5EF4-FFF2-40B4-BE49-F238E27FC236}">
                      <a16:creationId xmlns:a16="http://schemas.microsoft.com/office/drawing/2014/main" id="{F81DB241-8545-2F47-8ED3-BCEF09EE98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8 h 226"/>
                    <a:gd name="T4" fmla="*/ 11 w 328"/>
                    <a:gd name="T5" fmla="*/ 14 h 226"/>
                    <a:gd name="T6" fmla="*/ 0 w 328"/>
                    <a:gd name="T7" fmla="*/ 6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58" name="Group 339">
                  <a:extLst>
                    <a:ext uri="{FF2B5EF4-FFF2-40B4-BE49-F238E27FC236}">
                      <a16:creationId xmlns:a16="http://schemas.microsoft.com/office/drawing/2014/main" id="{660A80F0-E4A2-C94C-BA95-FC179A4D243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570" name="AutoShape 340">
                    <a:extLst>
                      <a:ext uri="{FF2B5EF4-FFF2-40B4-BE49-F238E27FC236}">
                        <a16:creationId xmlns:a16="http://schemas.microsoft.com/office/drawing/2014/main" id="{44957B4E-FA72-F842-B1DF-482FEA10C28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9" y="2568"/>
                    <a:ext cx="702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571" name="AutoShape 341">
                    <a:extLst>
                      <a:ext uri="{FF2B5EF4-FFF2-40B4-BE49-F238E27FC236}">
                        <a16:creationId xmlns:a16="http://schemas.microsoft.com/office/drawing/2014/main" id="{A4BF6B7D-79D5-BA42-AE47-51D796FD875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4"/>
                    <a:ext cx="672" cy="106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59" name="Rectangle 342">
                  <a:extLst>
                    <a:ext uri="{FF2B5EF4-FFF2-40B4-BE49-F238E27FC236}">
                      <a16:creationId xmlns:a16="http://schemas.microsoft.com/office/drawing/2014/main" id="{3D2F04C3-4A89-044A-928B-7883BBCFE8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8" y="429"/>
                  <a:ext cx="71" cy="2290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0" name="Freeform 343">
                  <a:extLst>
                    <a:ext uri="{FF2B5EF4-FFF2-40B4-BE49-F238E27FC236}">
                      <a16:creationId xmlns:a16="http://schemas.microsoft.com/office/drawing/2014/main" id="{C3465DBB-D953-194E-872E-54B6D50106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1 w 296"/>
                    <a:gd name="T3" fmla="*/ 8 h 256"/>
                    <a:gd name="T4" fmla="*/ 11 w 296"/>
                    <a:gd name="T5" fmla="*/ 16 h 256"/>
                    <a:gd name="T6" fmla="*/ 0 w 296"/>
                    <a:gd name="T7" fmla="*/ 6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1" name="Freeform 344">
                  <a:extLst>
                    <a:ext uri="{FF2B5EF4-FFF2-40B4-BE49-F238E27FC236}">
                      <a16:creationId xmlns:a16="http://schemas.microsoft.com/office/drawing/2014/main" id="{F1A04862-B02B-6B41-98AF-CDF41D7DFC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1 w 304"/>
                    <a:gd name="T3" fmla="*/ 11 h 288"/>
                    <a:gd name="T4" fmla="*/ 10 w 304"/>
                    <a:gd name="T5" fmla="*/ 19 h 288"/>
                    <a:gd name="T6" fmla="*/ 2 w 304"/>
                    <a:gd name="T7" fmla="*/ 8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2" name="Oval 345">
                  <a:extLst>
                    <a:ext uri="{FF2B5EF4-FFF2-40B4-BE49-F238E27FC236}">
                      <a16:creationId xmlns:a16="http://schemas.microsoft.com/office/drawing/2014/main" id="{9BD37437-ADA3-2944-BD51-EABFA9121F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8" y="2612"/>
                  <a:ext cx="47" cy="96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3" name="Freeform 346">
                  <a:extLst>
                    <a:ext uri="{FF2B5EF4-FFF2-40B4-BE49-F238E27FC236}">
                      <a16:creationId xmlns:a16="http://schemas.microsoft.com/office/drawing/2014/main" id="{60737BBB-1922-B94B-9F49-5D5A31340F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8 h 240"/>
                    <a:gd name="T2" fmla="*/ 2 w 306"/>
                    <a:gd name="T3" fmla="*/ 16 h 240"/>
                    <a:gd name="T4" fmla="*/ 11 w 306"/>
                    <a:gd name="T5" fmla="*/ 8 h 240"/>
                    <a:gd name="T6" fmla="*/ 11 w 306"/>
                    <a:gd name="T7" fmla="*/ 0 h 240"/>
                    <a:gd name="T8" fmla="*/ 0 w 306"/>
                    <a:gd name="T9" fmla="*/ 8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4" name="AutoShape 347">
                  <a:extLst>
                    <a:ext uri="{FF2B5EF4-FFF2-40B4-BE49-F238E27FC236}">
                      <a16:creationId xmlns:a16="http://schemas.microsoft.com/office/drawing/2014/main" id="{69A87503-8E72-B04D-B43E-68DE386A28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6"/>
                  <a:ext cx="1198" cy="1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5" name="AutoShape 348">
                  <a:extLst>
                    <a:ext uri="{FF2B5EF4-FFF2-40B4-BE49-F238E27FC236}">
                      <a16:creationId xmlns:a16="http://schemas.microsoft.com/office/drawing/2014/main" id="{9C242210-75A1-C74A-AD41-CD3DFBA513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2713"/>
                  <a:ext cx="1070" cy="8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6" name="Oval 349">
                  <a:extLst>
                    <a:ext uri="{FF2B5EF4-FFF2-40B4-BE49-F238E27FC236}">
                      <a16:creationId xmlns:a16="http://schemas.microsoft.com/office/drawing/2014/main" id="{9E20BCA0-BB6D-EB46-A9ED-9D1E316B4D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6" y="2384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7" name="Oval 350">
                  <a:extLst>
                    <a:ext uri="{FF2B5EF4-FFF2-40B4-BE49-F238E27FC236}">
                      <a16:creationId xmlns:a16="http://schemas.microsoft.com/office/drawing/2014/main" id="{297213E3-E288-8241-B9F6-8960296E41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6" y="2384"/>
                  <a:ext cx="161" cy="14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8" name="Oval 351">
                  <a:extLst>
                    <a:ext uri="{FF2B5EF4-FFF2-40B4-BE49-F238E27FC236}">
                      <a16:creationId xmlns:a16="http://schemas.microsoft.com/office/drawing/2014/main" id="{5DA2A59F-3932-6E44-9575-17A09BF9BD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1" y="2379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9" name="Rectangle 352">
                  <a:extLst>
                    <a:ext uri="{FF2B5EF4-FFF2-40B4-BE49-F238E27FC236}">
                      <a16:creationId xmlns:a16="http://schemas.microsoft.com/office/drawing/2014/main" id="{9C26FDA8-EA55-8941-A4CE-00104425A2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3" y="1837"/>
                  <a:ext cx="85" cy="760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453" name="Group 96">
                <a:extLst>
                  <a:ext uri="{FF2B5EF4-FFF2-40B4-BE49-F238E27FC236}">
                    <a16:creationId xmlns:a16="http://schemas.microsoft.com/office/drawing/2014/main" id="{2000DD18-01EC-D249-9DB7-B38FA9A4FC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24017" y="1533400"/>
                <a:ext cx="809625" cy="1049338"/>
                <a:chOff x="4296" y="2627"/>
                <a:chExt cx="510" cy="661"/>
              </a:xfrm>
            </p:grpSpPr>
            <p:sp>
              <p:nvSpPr>
                <p:cNvPr id="501" name="Rectangle 97">
                  <a:extLst>
                    <a:ext uri="{FF2B5EF4-FFF2-40B4-BE49-F238E27FC236}">
                      <a16:creationId xmlns:a16="http://schemas.microsoft.com/office/drawing/2014/main" id="{B5114480-66D5-5F4F-8FBC-DCDDCD291F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96" y="2652"/>
                  <a:ext cx="510" cy="636"/>
                </a:xfrm>
                <a:prstGeom prst="rect">
                  <a:avLst/>
                </a:prstGeom>
                <a:solidFill>
                  <a:srgbClr val="CCCC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2" name="Text Box 98">
                  <a:extLst>
                    <a:ext uri="{FF2B5EF4-FFF2-40B4-BE49-F238E27FC236}">
                      <a16:creationId xmlns:a16="http://schemas.microsoft.com/office/drawing/2014/main" id="{6724E005-ABDA-2D4B-8176-871B891BA5F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98" y="2627"/>
                  <a:ext cx="485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mail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server</a:t>
                  </a: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3" name="Rectangle 99">
                  <a:extLst>
                    <a:ext uri="{FF2B5EF4-FFF2-40B4-BE49-F238E27FC236}">
                      <a16:creationId xmlns:a16="http://schemas.microsoft.com/office/drawing/2014/main" id="{20411000-C9BB-0146-BD6E-64ECE7F8CB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4" name="Line 100">
                  <a:extLst>
                    <a:ext uri="{FF2B5EF4-FFF2-40B4-BE49-F238E27FC236}">
                      <a16:creationId xmlns:a16="http://schemas.microsoft.com/office/drawing/2014/main" id="{417734CA-B3E5-ED4D-A76B-C9B698139B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69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5" name="Line 101">
                  <a:extLst>
                    <a:ext uri="{FF2B5EF4-FFF2-40B4-BE49-F238E27FC236}">
                      <a16:creationId xmlns:a16="http://schemas.microsoft.com/office/drawing/2014/main" id="{8B7FC465-941C-F44A-8BB8-04BF5FE7DE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78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6" name="Line 102">
                  <a:extLst>
                    <a:ext uri="{FF2B5EF4-FFF2-40B4-BE49-F238E27FC236}">
                      <a16:creationId xmlns:a16="http://schemas.microsoft.com/office/drawing/2014/main" id="{D3CD8D46-5D1A-864D-9835-95D91C69A1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33" y="3035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7" name="Line 103">
                  <a:extLst>
                    <a:ext uri="{FF2B5EF4-FFF2-40B4-BE49-F238E27FC236}">
                      <a16:creationId xmlns:a16="http://schemas.microsoft.com/office/drawing/2014/main" id="{0FF0EB99-7ED7-A54F-9F34-F24C7C5F10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90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8" name="Line 104">
                  <a:extLst>
                    <a:ext uri="{FF2B5EF4-FFF2-40B4-BE49-F238E27FC236}">
                      <a16:creationId xmlns:a16="http://schemas.microsoft.com/office/drawing/2014/main" id="{809DF9DB-9AF7-1548-B87E-4B6AF3CAC2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1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9" name="Line 105">
                  <a:extLst>
                    <a:ext uri="{FF2B5EF4-FFF2-40B4-BE49-F238E27FC236}">
                      <a16:creationId xmlns:a16="http://schemas.microsoft.com/office/drawing/2014/main" id="{5A1CA32A-2C23-8643-B0AD-CC79C24E33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07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0" name="Line 106">
                  <a:extLst>
                    <a:ext uri="{FF2B5EF4-FFF2-40B4-BE49-F238E27FC236}">
                      <a16:creationId xmlns:a16="http://schemas.microsoft.com/office/drawing/2014/main" id="{F1A1145A-6963-0D4A-B4F9-013614B715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22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1" name="Rectangle 107">
                  <a:extLst>
                    <a:ext uri="{FF2B5EF4-FFF2-40B4-BE49-F238E27FC236}">
                      <a16:creationId xmlns:a16="http://schemas.microsoft.com/office/drawing/2014/main" id="{F0E0A255-DDCC-F14C-897A-AE9D1CEAF5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8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2" name="Rectangle 108">
                  <a:extLst>
                    <a:ext uri="{FF2B5EF4-FFF2-40B4-BE49-F238E27FC236}">
                      <a16:creationId xmlns:a16="http://schemas.microsoft.com/office/drawing/2014/main" id="{A8229304-AE2F-4B4F-9A8B-A0DA1B2A36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4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3" name="Rectangle 109">
                  <a:extLst>
                    <a:ext uri="{FF2B5EF4-FFF2-40B4-BE49-F238E27FC236}">
                      <a16:creationId xmlns:a16="http://schemas.microsoft.com/office/drawing/2014/main" id="{07C5E7BA-0901-FE41-A8A0-490D8AD03E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0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4" name="Rectangle 110">
                  <a:extLst>
                    <a:ext uri="{FF2B5EF4-FFF2-40B4-BE49-F238E27FC236}">
                      <a16:creationId xmlns:a16="http://schemas.microsoft.com/office/drawing/2014/main" id="{421A29F7-5907-194D-9393-AFD8435D10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5" name="Rectangle 111">
                  <a:extLst>
                    <a:ext uri="{FF2B5EF4-FFF2-40B4-BE49-F238E27FC236}">
                      <a16:creationId xmlns:a16="http://schemas.microsoft.com/office/drawing/2014/main" id="{48DD03FB-6798-ED44-8836-A7F08A83D7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D47C044-747C-144D-AAD3-503C152CDDD4}"/>
              </a:ext>
            </a:extLst>
          </p:cNvPr>
          <p:cNvGrpSpPr/>
          <p:nvPr/>
        </p:nvGrpSpPr>
        <p:grpSpPr>
          <a:xfrm>
            <a:off x="7036667" y="2001712"/>
            <a:ext cx="2349500" cy="2209800"/>
            <a:chOff x="7036667" y="2001712"/>
            <a:chExt cx="2349500" cy="220980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2D7673F-3C6E-3A4B-BC47-0EEF8794D17D}"/>
                </a:ext>
              </a:extLst>
            </p:cNvPr>
            <p:cNvGrpSpPr/>
            <p:nvPr/>
          </p:nvGrpSpPr>
          <p:grpSpPr>
            <a:xfrm>
              <a:off x="8262217" y="3125662"/>
              <a:ext cx="1123950" cy="1085850"/>
              <a:chOff x="8262217" y="3125662"/>
              <a:chExt cx="1123950" cy="1085850"/>
            </a:xfrm>
          </p:grpSpPr>
          <p:sp>
            <p:nvSpPr>
              <p:cNvPr id="454" name="Line 117">
                <a:extLst>
                  <a:ext uri="{FF2B5EF4-FFF2-40B4-BE49-F238E27FC236}">
                    <a16:creationId xmlns:a16="http://schemas.microsoft.com/office/drawing/2014/main" id="{4A29E487-CD56-8749-B78A-9DA7D6B3AE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2217" y="3125662"/>
                <a:ext cx="1123950" cy="108585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56" name="Group 119">
                <a:extLst>
                  <a:ext uri="{FF2B5EF4-FFF2-40B4-BE49-F238E27FC236}">
                    <a16:creationId xmlns:a16="http://schemas.microsoft.com/office/drawing/2014/main" id="{8392F016-E5DA-B045-8480-EE0CC242FE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5405" y="3419350"/>
                <a:ext cx="1017588" cy="523875"/>
                <a:chOff x="3749" y="2537"/>
                <a:chExt cx="641" cy="330"/>
              </a:xfrm>
            </p:grpSpPr>
            <p:sp>
              <p:nvSpPr>
                <p:cNvPr id="499" name="Rectangle 120">
                  <a:extLst>
                    <a:ext uri="{FF2B5EF4-FFF2-40B4-BE49-F238E27FC236}">
                      <a16:creationId xmlns:a16="http://schemas.microsoft.com/office/drawing/2014/main" id="{099A1A3B-91B2-8044-BF4F-832870415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8" y="2580"/>
                  <a:ext cx="540" cy="19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0" name="Text Box 121">
                  <a:extLst>
                    <a:ext uri="{FF2B5EF4-FFF2-40B4-BE49-F238E27FC236}">
                      <a16:creationId xmlns:a16="http://schemas.microsoft.com/office/drawing/2014/main" id="{F33E0D1E-FA20-9F44-8584-F9EC6F285FA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49" y="2537"/>
                  <a:ext cx="641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CC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SMTP</a:t>
                  </a:r>
                </a:p>
              </p:txBody>
            </p:sp>
          </p:grp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18BCB51-C445-2B48-96E9-33A1177485C4}"/>
                </a:ext>
              </a:extLst>
            </p:cNvPr>
            <p:cNvGrpSpPr/>
            <p:nvPr/>
          </p:nvGrpSpPr>
          <p:grpSpPr>
            <a:xfrm>
              <a:off x="8262217" y="2001712"/>
              <a:ext cx="1123950" cy="790575"/>
              <a:chOff x="8262217" y="2001712"/>
              <a:chExt cx="1123950" cy="790575"/>
            </a:xfrm>
          </p:grpSpPr>
          <p:sp>
            <p:nvSpPr>
              <p:cNvPr id="450" name="Line 9">
                <a:extLst>
                  <a:ext uri="{FF2B5EF4-FFF2-40B4-BE49-F238E27FC236}">
                    <a16:creationId xmlns:a16="http://schemas.microsoft.com/office/drawing/2014/main" id="{C85D5474-FE98-384B-A663-0D4ACC9DB9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62217" y="2001712"/>
                <a:ext cx="1123950" cy="790575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57" name="Group 122">
                <a:extLst>
                  <a:ext uri="{FF2B5EF4-FFF2-40B4-BE49-F238E27FC236}">
                    <a16:creationId xmlns:a16="http://schemas.microsoft.com/office/drawing/2014/main" id="{BBA0AF8E-CB3A-0344-A62B-9959A4196C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7305" y="2162050"/>
                <a:ext cx="1017588" cy="523875"/>
                <a:chOff x="3749" y="2537"/>
                <a:chExt cx="641" cy="330"/>
              </a:xfrm>
            </p:grpSpPr>
            <p:sp>
              <p:nvSpPr>
                <p:cNvPr id="497" name="Rectangle 123">
                  <a:extLst>
                    <a:ext uri="{FF2B5EF4-FFF2-40B4-BE49-F238E27FC236}">
                      <a16:creationId xmlns:a16="http://schemas.microsoft.com/office/drawing/2014/main" id="{099C1906-3821-1543-9E10-34EA59C232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8" y="2580"/>
                  <a:ext cx="540" cy="19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98" name="Text Box 124">
                  <a:extLst>
                    <a:ext uri="{FF2B5EF4-FFF2-40B4-BE49-F238E27FC236}">
                      <a16:creationId xmlns:a16="http://schemas.microsoft.com/office/drawing/2014/main" id="{3EBC20E8-2C79-0144-BCCC-FDC909C15AE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49" y="2537"/>
                  <a:ext cx="641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CC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SMTP</a:t>
                  </a:r>
                </a:p>
              </p:txBody>
            </p:sp>
          </p:grp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9517890-8B38-E244-82C5-964EF5D704FC}"/>
                </a:ext>
              </a:extLst>
            </p:cNvPr>
            <p:cNvGrpSpPr/>
            <p:nvPr/>
          </p:nvGrpSpPr>
          <p:grpSpPr>
            <a:xfrm>
              <a:off x="7036667" y="2601787"/>
              <a:ext cx="1017588" cy="1247775"/>
              <a:chOff x="7036667" y="2601787"/>
              <a:chExt cx="1017588" cy="1247775"/>
            </a:xfrm>
          </p:grpSpPr>
          <p:sp>
            <p:nvSpPr>
              <p:cNvPr id="455" name="Line 118">
                <a:extLst>
                  <a:ext uri="{FF2B5EF4-FFF2-40B4-BE49-F238E27FC236}">
                    <a16:creationId xmlns:a16="http://schemas.microsoft.com/office/drawing/2014/main" id="{3E2BA10C-F026-3444-9F81-F7136C415A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519267" y="2601787"/>
                <a:ext cx="0" cy="1247775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58" name="Group 125">
                <a:extLst>
                  <a:ext uri="{FF2B5EF4-FFF2-40B4-BE49-F238E27FC236}">
                    <a16:creationId xmlns:a16="http://schemas.microsoft.com/office/drawing/2014/main" id="{01686861-2518-7E4A-9CA7-12F4D39AF8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036667" y="2809750"/>
                <a:ext cx="1017588" cy="523875"/>
                <a:chOff x="3770" y="2495"/>
                <a:chExt cx="641" cy="330"/>
              </a:xfrm>
            </p:grpSpPr>
            <p:sp>
              <p:nvSpPr>
                <p:cNvPr id="495" name="Rectangle 126">
                  <a:extLst>
                    <a:ext uri="{FF2B5EF4-FFF2-40B4-BE49-F238E27FC236}">
                      <a16:creationId xmlns:a16="http://schemas.microsoft.com/office/drawing/2014/main" id="{316A9CDF-5E07-6F44-8D92-09FD292C8B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8" y="2580"/>
                  <a:ext cx="540" cy="19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96" name="Text Box 127">
                  <a:extLst>
                    <a:ext uri="{FF2B5EF4-FFF2-40B4-BE49-F238E27FC236}">
                      <a16:creationId xmlns:a16="http://schemas.microsoft.com/office/drawing/2014/main" id="{B5260883-E51F-614F-B418-1ADE3913D56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70" y="2495"/>
                  <a:ext cx="641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C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SMTP</a:t>
                  </a:r>
                </a:p>
              </p:txBody>
            </p:sp>
          </p:grp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1D6118-1EED-624E-97BF-35AEC3281607}"/>
              </a:ext>
            </a:extLst>
          </p:cNvPr>
          <p:cNvGrpSpPr/>
          <p:nvPr/>
        </p:nvGrpSpPr>
        <p:grpSpPr>
          <a:xfrm>
            <a:off x="7646267" y="801562"/>
            <a:ext cx="3668713" cy="5118100"/>
            <a:chOff x="7646267" y="801562"/>
            <a:chExt cx="3668713" cy="5118100"/>
          </a:xfrm>
        </p:grpSpPr>
        <p:grpSp>
          <p:nvGrpSpPr>
            <p:cNvPr id="459" name="Group 423">
              <a:extLst>
                <a:ext uri="{FF2B5EF4-FFF2-40B4-BE49-F238E27FC236}">
                  <a16:creationId xmlns:a16="http://schemas.microsoft.com/office/drawing/2014/main" id="{A4841B85-38B7-2D4B-8B88-1F35C663B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16155" y="801562"/>
              <a:ext cx="925513" cy="1054100"/>
              <a:chOff x="3566" y="550"/>
              <a:chExt cx="583" cy="664"/>
            </a:xfrm>
          </p:grpSpPr>
          <p:grpSp>
            <p:nvGrpSpPr>
              <p:cNvPr id="490" name="Group 353">
                <a:extLst>
                  <a:ext uri="{FF2B5EF4-FFF2-40B4-BE49-F238E27FC236}">
                    <a16:creationId xmlns:a16="http://schemas.microsoft.com/office/drawing/2014/main" id="{AFD4D502-A0F1-D149-A78A-D73A82AE8B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493" name="Picture 354" descr="desktop_computer_stylized_medium">
                  <a:extLst>
                    <a:ext uri="{FF2B5EF4-FFF2-40B4-BE49-F238E27FC236}">
                      <a16:creationId xmlns:a16="http://schemas.microsoft.com/office/drawing/2014/main" id="{40D93FD7-DFF9-2B4D-B3B7-4EC913BFD3E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94" name="Freeform 355">
                  <a:extLst>
                    <a:ext uri="{FF2B5EF4-FFF2-40B4-BE49-F238E27FC236}">
                      <a16:creationId xmlns:a16="http://schemas.microsoft.com/office/drawing/2014/main" id="{A72A10F8-9FD3-CC47-9469-090A81B975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91" name="Rectangle 115">
                <a:extLst>
                  <a:ext uri="{FF2B5EF4-FFF2-40B4-BE49-F238E27FC236}">
                    <a16:creationId xmlns:a16="http://schemas.microsoft.com/office/drawing/2014/main" id="{D2C77E00-23F4-184B-A27D-C6B49F75B6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92" name="Text Box 116">
                <a:extLst>
                  <a:ext uri="{FF2B5EF4-FFF2-40B4-BE49-F238E27FC236}">
                    <a16:creationId xmlns:a16="http://schemas.microsoft.com/office/drawing/2014/main" id="{05F0290A-395C-4C46-87E1-FADC8794D6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460" name="Group 424">
              <a:extLst>
                <a:ext uri="{FF2B5EF4-FFF2-40B4-BE49-F238E27FC236}">
                  <a16:creationId xmlns:a16="http://schemas.microsoft.com/office/drawing/2014/main" id="{0A992F9B-3334-A546-963A-48B9382220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52917" y="1617537"/>
              <a:ext cx="925513" cy="1054100"/>
              <a:chOff x="3566" y="550"/>
              <a:chExt cx="583" cy="664"/>
            </a:xfrm>
          </p:grpSpPr>
          <p:grpSp>
            <p:nvGrpSpPr>
              <p:cNvPr id="485" name="Group 425">
                <a:extLst>
                  <a:ext uri="{FF2B5EF4-FFF2-40B4-BE49-F238E27FC236}">
                    <a16:creationId xmlns:a16="http://schemas.microsoft.com/office/drawing/2014/main" id="{EB280194-5E79-4E47-B5D1-CEEB0FF6E43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488" name="Picture 426" descr="desktop_computer_stylized_medium">
                  <a:extLst>
                    <a:ext uri="{FF2B5EF4-FFF2-40B4-BE49-F238E27FC236}">
                      <a16:creationId xmlns:a16="http://schemas.microsoft.com/office/drawing/2014/main" id="{95DD2938-B3F4-354F-AEEE-742FDF85FD7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89" name="Freeform 427">
                  <a:extLst>
                    <a:ext uri="{FF2B5EF4-FFF2-40B4-BE49-F238E27FC236}">
                      <a16:creationId xmlns:a16="http://schemas.microsoft.com/office/drawing/2014/main" id="{BD5151DD-FB70-C543-90A7-B0F10EB6BD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86" name="Rectangle 115">
                <a:extLst>
                  <a:ext uri="{FF2B5EF4-FFF2-40B4-BE49-F238E27FC236}">
                    <a16:creationId xmlns:a16="http://schemas.microsoft.com/office/drawing/2014/main" id="{85717AA4-5337-0347-AD50-71DA1D854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87" name="Text Box 116">
                <a:extLst>
                  <a:ext uri="{FF2B5EF4-FFF2-40B4-BE49-F238E27FC236}">
                    <a16:creationId xmlns:a16="http://schemas.microsoft.com/office/drawing/2014/main" id="{F3AA3464-AD31-9B4B-A076-587DC96DE0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461" name="Group 430">
              <a:extLst>
                <a:ext uri="{FF2B5EF4-FFF2-40B4-BE49-F238E27FC236}">
                  <a16:creationId xmlns:a16="http://schemas.microsoft.com/office/drawing/2014/main" id="{217AD242-63DC-3246-8983-194F60A7EA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89467" y="2379537"/>
              <a:ext cx="925513" cy="1054100"/>
              <a:chOff x="3566" y="550"/>
              <a:chExt cx="583" cy="664"/>
            </a:xfrm>
          </p:grpSpPr>
          <p:grpSp>
            <p:nvGrpSpPr>
              <p:cNvPr id="480" name="Group 431">
                <a:extLst>
                  <a:ext uri="{FF2B5EF4-FFF2-40B4-BE49-F238E27FC236}">
                    <a16:creationId xmlns:a16="http://schemas.microsoft.com/office/drawing/2014/main" id="{974C24FF-AF5F-3E4F-99B8-149696D509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483" name="Picture 432" descr="desktop_computer_stylized_medium">
                  <a:extLst>
                    <a:ext uri="{FF2B5EF4-FFF2-40B4-BE49-F238E27FC236}">
                      <a16:creationId xmlns:a16="http://schemas.microsoft.com/office/drawing/2014/main" id="{94FD5029-BA20-704F-8C99-9B3D77F962B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84" name="Freeform 433">
                  <a:extLst>
                    <a:ext uri="{FF2B5EF4-FFF2-40B4-BE49-F238E27FC236}">
                      <a16:creationId xmlns:a16="http://schemas.microsoft.com/office/drawing/2014/main" id="{63FE5925-A7DE-BB48-8E9D-2F611B484C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81" name="Rectangle 115">
                <a:extLst>
                  <a:ext uri="{FF2B5EF4-FFF2-40B4-BE49-F238E27FC236}">
                    <a16:creationId xmlns:a16="http://schemas.microsoft.com/office/drawing/2014/main" id="{7AA59CDE-1819-E74E-B35C-280552DE4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82" name="Text Box 116">
                <a:extLst>
                  <a:ext uri="{FF2B5EF4-FFF2-40B4-BE49-F238E27FC236}">
                    <a16:creationId xmlns:a16="http://schemas.microsoft.com/office/drawing/2014/main" id="{941C260D-0416-B942-8EC7-39E8215767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462" name="Group 436">
              <a:extLst>
                <a:ext uri="{FF2B5EF4-FFF2-40B4-BE49-F238E27FC236}">
                  <a16:creationId xmlns:a16="http://schemas.microsoft.com/office/drawing/2014/main" id="{7C7726AC-BD2A-0D41-9985-169CF8BB66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57705" y="3427287"/>
              <a:ext cx="925513" cy="1054100"/>
              <a:chOff x="3566" y="550"/>
              <a:chExt cx="583" cy="664"/>
            </a:xfrm>
          </p:grpSpPr>
          <p:grpSp>
            <p:nvGrpSpPr>
              <p:cNvPr id="475" name="Group 437">
                <a:extLst>
                  <a:ext uri="{FF2B5EF4-FFF2-40B4-BE49-F238E27FC236}">
                    <a16:creationId xmlns:a16="http://schemas.microsoft.com/office/drawing/2014/main" id="{3B182536-5340-6041-A241-A859D9FD34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478" name="Picture 438" descr="desktop_computer_stylized_medium">
                  <a:extLst>
                    <a:ext uri="{FF2B5EF4-FFF2-40B4-BE49-F238E27FC236}">
                      <a16:creationId xmlns:a16="http://schemas.microsoft.com/office/drawing/2014/main" id="{481C4835-370F-7644-B8B7-6521A798613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79" name="Freeform 439">
                  <a:extLst>
                    <a:ext uri="{FF2B5EF4-FFF2-40B4-BE49-F238E27FC236}">
                      <a16:creationId xmlns:a16="http://schemas.microsoft.com/office/drawing/2014/main" id="{6E3E1766-B8F7-7441-8310-5BA46E231C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76" name="Rectangle 115">
                <a:extLst>
                  <a:ext uri="{FF2B5EF4-FFF2-40B4-BE49-F238E27FC236}">
                    <a16:creationId xmlns:a16="http://schemas.microsoft.com/office/drawing/2014/main" id="{AC16B0B6-DEAD-0947-9235-51B6011023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77" name="Text Box 116">
                <a:extLst>
                  <a:ext uri="{FF2B5EF4-FFF2-40B4-BE49-F238E27FC236}">
                    <a16:creationId xmlns:a16="http://schemas.microsoft.com/office/drawing/2014/main" id="{DDD55D7A-2C9E-A146-81FE-681A98F3F8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463" name="Group 442">
              <a:extLst>
                <a:ext uri="{FF2B5EF4-FFF2-40B4-BE49-F238E27FC236}">
                  <a16:creationId xmlns:a16="http://schemas.microsoft.com/office/drawing/2014/main" id="{759437D6-E987-894D-862E-069CDBFFC0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46267" y="4865562"/>
              <a:ext cx="925513" cy="1054100"/>
              <a:chOff x="3566" y="550"/>
              <a:chExt cx="583" cy="664"/>
            </a:xfrm>
          </p:grpSpPr>
          <p:grpSp>
            <p:nvGrpSpPr>
              <p:cNvPr id="470" name="Group 443">
                <a:extLst>
                  <a:ext uri="{FF2B5EF4-FFF2-40B4-BE49-F238E27FC236}">
                    <a16:creationId xmlns:a16="http://schemas.microsoft.com/office/drawing/2014/main" id="{D021EB12-4106-5D49-896F-C2B3F59B80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473" name="Picture 444" descr="desktop_computer_stylized_medium">
                  <a:extLst>
                    <a:ext uri="{FF2B5EF4-FFF2-40B4-BE49-F238E27FC236}">
                      <a16:creationId xmlns:a16="http://schemas.microsoft.com/office/drawing/2014/main" id="{C1FE92BF-C380-984A-8786-0046B85D449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74" name="Freeform 445">
                  <a:extLst>
                    <a:ext uri="{FF2B5EF4-FFF2-40B4-BE49-F238E27FC236}">
                      <a16:creationId xmlns:a16="http://schemas.microsoft.com/office/drawing/2014/main" id="{EC0BFAF3-2E7D-9647-94C6-0E8121FA17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71" name="Rectangle 115">
                <a:extLst>
                  <a:ext uri="{FF2B5EF4-FFF2-40B4-BE49-F238E27FC236}">
                    <a16:creationId xmlns:a16="http://schemas.microsoft.com/office/drawing/2014/main" id="{0EE4B6E2-5850-3440-9D64-C4F953239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72" name="Text Box 116">
                <a:extLst>
                  <a:ext uri="{FF2B5EF4-FFF2-40B4-BE49-F238E27FC236}">
                    <a16:creationId xmlns:a16="http://schemas.microsoft.com/office/drawing/2014/main" id="{4630A927-61B1-794F-B5F8-8FE57CCE3D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464" name="Group 448">
              <a:extLst>
                <a:ext uri="{FF2B5EF4-FFF2-40B4-BE49-F238E27FC236}">
                  <a16:creationId xmlns:a16="http://schemas.microsoft.com/office/drawing/2014/main" id="{515DE8BB-C137-2A4A-93F2-F5B0D57841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74930" y="4246437"/>
              <a:ext cx="925513" cy="1054100"/>
              <a:chOff x="3566" y="550"/>
              <a:chExt cx="583" cy="664"/>
            </a:xfrm>
          </p:grpSpPr>
          <p:grpSp>
            <p:nvGrpSpPr>
              <p:cNvPr id="465" name="Group 449">
                <a:extLst>
                  <a:ext uri="{FF2B5EF4-FFF2-40B4-BE49-F238E27FC236}">
                    <a16:creationId xmlns:a16="http://schemas.microsoft.com/office/drawing/2014/main" id="{8057BAD2-00F7-A94E-A7F8-44AFC3CE28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468" name="Picture 450" descr="desktop_computer_stylized_medium">
                  <a:extLst>
                    <a:ext uri="{FF2B5EF4-FFF2-40B4-BE49-F238E27FC236}">
                      <a16:creationId xmlns:a16="http://schemas.microsoft.com/office/drawing/2014/main" id="{DA8399E4-9D09-8A45-9879-F4564EC5EF5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69" name="Freeform 451">
                  <a:extLst>
                    <a:ext uri="{FF2B5EF4-FFF2-40B4-BE49-F238E27FC236}">
                      <a16:creationId xmlns:a16="http://schemas.microsoft.com/office/drawing/2014/main" id="{78EC18F8-DAAD-5B40-9CCE-F03A34A9B7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66" name="Rectangle 115">
                <a:extLst>
                  <a:ext uri="{FF2B5EF4-FFF2-40B4-BE49-F238E27FC236}">
                    <a16:creationId xmlns:a16="http://schemas.microsoft.com/office/drawing/2014/main" id="{9FD242AB-CF7E-5A41-A996-C09907321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67" name="Text Box 116">
                <a:extLst>
                  <a:ext uri="{FF2B5EF4-FFF2-40B4-BE49-F238E27FC236}">
                    <a16:creationId xmlns:a16="http://schemas.microsoft.com/office/drawing/2014/main" id="{3C6A79A8-1567-FD40-9962-83B61094D5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221" name="Slide Number Placeholder 2">
            <a:extLst>
              <a:ext uri="{FF2B5EF4-FFF2-40B4-BE49-F238E27FC236}">
                <a16:creationId xmlns:a16="http://schemas.microsoft.com/office/drawing/2014/main" id="{949759AD-1D73-0346-A427-7818B3333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1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DNS name resolution: recursive query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171" name="Text Box 5">
            <a:extLst>
              <a:ext uri="{FF2B5EF4-FFF2-40B4-BE49-F238E27FC236}">
                <a16:creationId xmlns:a16="http://schemas.microsoft.com/office/drawing/2014/main" id="{5980C4D7-7160-6843-9829-B4A4351B5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8154" y="3848735"/>
            <a:ext cx="181652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requesting host at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1" u="none" strike="noStrike" kern="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engineering.nyu.edu</a:t>
            </a:r>
            <a:endParaRPr kumimoji="0" lang="en-US" altLang="en-US" sz="1400" b="0" i="1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2" name="Text Box 6">
            <a:extLst>
              <a:ext uri="{FF2B5EF4-FFF2-40B4-BE49-F238E27FC236}">
                <a16:creationId xmlns:a16="http://schemas.microsoft.com/office/drawing/2014/main" id="{0572A6CE-4DDA-D648-8802-F03C444E2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9161" y="4208147"/>
            <a:ext cx="1878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gaia.cs.umass.edu</a:t>
            </a:r>
            <a:endParaRPr kumimoji="0" lang="en-US" altLang="en-US" sz="16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3" name="Text Box 17">
            <a:extLst>
              <a:ext uri="{FF2B5EF4-FFF2-40B4-BE49-F238E27FC236}">
                <a16:creationId xmlns:a16="http://schemas.microsoft.com/office/drawing/2014/main" id="{82144ED5-2C8E-184D-A863-C3B672AB3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8588" y="1322438"/>
            <a:ext cx="2011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root DNS server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4" name="Line 18">
            <a:extLst>
              <a:ext uri="{FF2B5EF4-FFF2-40B4-BE49-F238E27FC236}">
                <a16:creationId xmlns:a16="http://schemas.microsoft.com/office/drawing/2014/main" id="{0055E9E5-6DE8-1543-9989-1B8A533D40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04927" y="3275781"/>
            <a:ext cx="1196994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5" name="Line 19">
            <a:extLst>
              <a:ext uri="{FF2B5EF4-FFF2-40B4-BE49-F238E27FC236}">
                <a16:creationId xmlns:a16="http://schemas.microsoft.com/office/drawing/2014/main" id="{5959B616-2817-F149-AD5A-71429EF235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84477" y="2005693"/>
            <a:ext cx="914400" cy="9715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6" name="Line 20">
            <a:extLst>
              <a:ext uri="{FF2B5EF4-FFF2-40B4-BE49-F238E27FC236}">
                <a16:creationId xmlns:a16="http://schemas.microsoft.com/office/drawing/2014/main" id="{6EF73249-815F-C548-BC5E-38E4ACE6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9672062" y="3760198"/>
            <a:ext cx="2427" cy="702311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7" name="Line 21">
            <a:extLst>
              <a:ext uri="{FF2B5EF4-FFF2-40B4-BE49-F238E27FC236}">
                <a16:creationId xmlns:a16="http://schemas.microsoft.com/office/drawing/2014/main" id="{CEC0960C-844E-6F44-83D5-7DC0B1F8A21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491701" y="3747010"/>
            <a:ext cx="2427" cy="734919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8" name="Line 22">
            <a:extLst>
              <a:ext uri="{FF2B5EF4-FFF2-40B4-BE49-F238E27FC236}">
                <a16:creationId xmlns:a16="http://schemas.microsoft.com/office/drawing/2014/main" id="{1CAC12BF-7C29-F640-93E6-9DF1650DE0DF}"/>
              </a:ext>
            </a:extLst>
          </p:cNvPr>
          <p:cNvSpPr>
            <a:spLocks noChangeShapeType="1"/>
          </p:cNvSpPr>
          <p:nvPr/>
        </p:nvSpPr>
        <p:spPr bwMode="auto">
          <a:xfrm>
            <a:off x="9038381" y="2075731"/>
            <a:ext cx="405154" cy="84121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9" name="Line 23">
            <a:extLst>
              <a:ext uri="{FF2B5EF4-FFF2-40B4-BE49-F238E27FC236}">
                <a16:creationId xmlns:a16="http://schemas.microsoft.com/office/drawing/2014/main" id="{349E5526-4318-4744-A470-D0A69AD70F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97203" y="3439703"/>
            <a:ext cx="1319232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80" name="Group 24">
            <a:extLst>
              <a:ext uri="{FF2B5EF4-FFF2-40B4-BE49-F238E27FC236}">
                <a16:creationId xmlns:a16="http://schemas.microsoft.com/office/drawing/2014/main" id="{25257205-98B6-614F-8BDC-3E790117BE54}"/>
              </a:ext>
            </a:extLst>
          </p:cNvPr>
          <p:cNvGrpSpPr>
            <a:grpSpLocks/>
          </p:cNvGrpSpPr>
          <p:nvPr/>
        </p:nvGrpSpPr>
        <p:grpSpPr bwMode="auto">
          <a:xfrm>
            <a:off x="6374803" y="3847199"/>
            <a:ext cx="1876425" cy="554038"/>
            <a:chOff x="2838" y="2132"/>
            <a:chExt cx="1182" cy="349"/>
          </a:xfrm>
        </p:grpSpPr>
        <p:sp>
          <p:nvSpPr>
            <p:cNvPr id="181" name="Rectangle 25">
              <a:extLst>
                <a:ext uri="{FF2B5EF4-FFF2-40B4-BE49-F238E27FC236}">
                  <a16:creationId xmlns:a16="http://schemas.microsoft.com/office/drawing/2014/main" id="{D65FCF25-F405-B748-88E8-10A3D8396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2" name="Text Box 26">
              <a:extLst>
                <a:ext uri="{FF2B5EF4-FFF2-40B4-BE49-F238E27FC236}">
                  <a16:creationId xmlns:a16="http://schemas.microsoft.com/office/drawing/2014/main" id="{E1FF55F2-CAA3-F740-9BE9-AB0BAF4EF8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7" y="2132"/>
              <a:ext cx="1085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local DNS server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dns</a:t>
              </a:r>
              <a:r>
                <a:rPr kumimoji="0" lang="en-US" alt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r>
                <a:rPr kumimoji="0" lang="en-US" altLang="en-US" sz="14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nyu</a:t>
              </a:r>
              <a:r>
                <a:rPr kumimoji="0" lang="en-US" alt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r>
                <a:rPr kumimoji="0" lang="en-US" altLang="en-US" sz="14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edu</a:t>
              </a:r>
              <a:endParaRPr kumimoji="0" lang="en-US" alt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83" name="Text Box 27">
            <a:extLst>
              <a:ext uri="{FF2B5EF4-FFF2-40B4-BE49-F238E27FC236}">
                <a16:creationId xmlns:a16="http://schemas.microsoft.com/office/drawing/2014/main" id="{89A9D659-504E-DE4E-B6CF-35E06A82E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5191" y="288670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4" name="Text Box 28">
            <a:extLst>
              <a:ext uri="{FF2B5EF4-FFF2-40B4-BE49-F238E27FC236}">
                <a16:creationId xmlns:a16="http://schemas.microsoft.com/office/drawing/2014/main" id="{72F042CE-6C6C-7040-AA88-05028C243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4177" y="222318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5" name="Text Box 29">
            <a:extLst>
              <a:ext uri="{FF2B5EF4-FFF2-40B4-BE49-F238E27FC236}">
                <a16:creationId xmlns:a16="http://schemas.microsoft.com/office/drawing/2014/main" id="{E4355CE5-EFAB-8E4F-AA84-68513D8FC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5965" y="2130702"/>
            <a:ext cx="11965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3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6" name="Text Box 30">
            <a:extLst>
              <a:ext uri="{FF2B5EF4-FFF2-40B4-BE49-F238E27FC236}">
                <a16:creationId xmlns:a16="http://schemas.microsoft.com/office/drawing/2014/main" id="{61F544AA-6B92-714B-84C9-4070F63CA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81511" y="3917024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4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7" name="Text Box 31">
            <a:extLst>
              <a:ext uri="{FF2B5EF4-FFF2-40B4-BE49-F238E27FC236}">
                <a16:creationId xmlns:a16="http://schemas.microsoft.com/office/drawing/2014/main" id="{30095F9A-09A7-2540-B6C0-0D32BAB45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0827" y="3968637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5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8" name="Text Box 32">
            <a:extLst>
              <a:ext uri="{FF2B5EF4-FFF2-40B4-BE49-F238E27FC236}">
                <a16:creationId xmlns:a16="http://schemas.microsoft.com/office/drawing/2014/main" id="{AB8F7B88-B6E0-EF40-999E-00C192F32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4934" y="268526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6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9" name="Text Box 60">
            <a:extLst>
              <a:ext uri="{FF2B5EF4-FFF2-40B4-BE49-F238E27FC236}">
                <a16:creationId xmlns:a16="http://schemas.microsoft.com/office/drawing/2014/main" id="{9260634C-BE01-F74D-BF1A-744B534DD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6977" y="5214030"/>
            <a:ext cx="23971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authoritative DNS server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dns.cs.umass.edu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0" name="Text Box 61">
            <a:extLst>
              <a:ext uri="{FF2B5EF4-FFF2-40B4-BE49-F238E27FC236}">
                <a16:creationId xmlns:a16="http://schemas.microsoft.com/office/drawing/2014/main" id="{6085ED00-1F5E-0643-A173-419315EE3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2727" y="2626662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7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1" name="Text Box 62">
            <a:extLst>
              <a:ext uri="{FF2B5EF4-FFF2-40B4-BE49-F238E27FC236}">
                <a16:creationId xmlns:a16="http://schemas.microsoft.com/office/drawing/2014/main" id="{31298658-8B21-7440-B171-ED6F192C9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5714" y="3470502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8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2" name="Line 63">
            <a:extLst>
              <a:ext uri="{FF2B5EF4-FFF2-40B4-BE49-F238E27FC236}">
                <a16:creationId xmlns:a16="http://schemas.microsoft.com/office/drawing/2014/main" id="{10C66233-6CC9-374E-8305-B82B34B3764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981775" y="2427554"/>
            <a:ext cx="344289" cy="6454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3" name="Line 64">
            <a:extLst>
              <a:ext uri="{FF2B5EF4-FFF2-40B4-BE49-F238E27FC236}">
                <a16:creationId xmlns:a16="http://schemas.microsoft.com/office/drawing/2014/main" id="{BAF9BA4A-0868-F849-BA68-582D117DCF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92268" y="2275514"/>
            <a:ext cx="710991" cy="774754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4" name="Text Box 65">
            <a:extLst>
              <a:ext uri="{FF2B5EF4-FFF2-40B4-BE49-F238E27FC236}">
                <a16:creationId xmlns:a16="http://schemas.microsoft.com/office/drawing/2014/main" id="{8797BCED-3D71-5A4B-8881-BCE8144E8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2504" y="2971557"/>
            <a:ext cx="2011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TLD DNS server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95" name="Group 86">
            <a:extLst>
              <a:ext uri="{FF2B5EF4-FFF2-40B4-BE49-F238E27FC236}">
                <a16:creationId xmlns:a16="http://schemas.microsoft.com/office/drawing/2014/main" id="{75CA10E2-E46A-8244-A966-A51F3D99FE1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526900" y="4590027"/>
            <a:ext cx="787391" cy="614055"/>
            <a:chOff x="-44" y="1473"/>
            <a:chExt cx="981" cy="1105"/>
          </a:xfrm>
        </p:grpSpPr>
        <p:pic>
          <p:nvPicPr>
            <p:cNvPr id="196" name="Picture 87" descr="desktop_computer_stylized_medium">
              <a:extLst>
                <a:ext uri="{FF2B5EF4-FFF2-40B4-BE49-F238E27FC236}">
                  <a16:creationId xmlns:a16="http://schemas.microsoft.com/office/drawing/2014/main" id="{71723812-15F4-5248-BF42-895CB471AE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7" name="Freeform 88">
              <a:extLst>
                <a:ext uri="{FF2B5EF4-FFF2-40B4-BE49-F238E27FC236}">
                  <a16:creationId xmlns:a16="http://schemas.microsoft.com/office/drawing/2014/main" id="{4B3596A6-2AD0-DC45-8E8C-2A75454E7B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98" name="Group 89">
            <a:extLst>
              <a:ext uri="{FF2B5EF4-FFF2-40B4-BE49-F238E27FC236}">
                <a16:creationId xmlns:a16="http://schemas.microsoft.com/office/drawing/2014/main" id="{06C72D69-BC87-104E-99A1-1FE2BBFDF3AB}"/>
              </a:ext>
            </a:extLst>
          </p:cNvPr>
          <p:cNvGrpSpPr>
            <a:grpSpLocks/>
          </p:cNvGrpSpPr>
          <p:nvPr/>
        </p:nvGrpSpPr>
        <p:grpSpPr bwMode="auto">
          <a:xfrm>
            <a:off x="5099109" y="3053085"/>
            <a:ext cx="883580" cy="766310"/>
            <a:chOff x="-44" y="1473"/>
            <a:chExt cx="981" cy="1105"/>
          </a:xfrm>
        </p:grpSpPr>
        <p:pic>
          <p:nvPicPr>
            <p:cNvPr id="199" name="Picture 90" descr="desktop_computer_stylized_medium">
              <a:extLst>
                <a:ext uri="{FF2B5EF4-FFF2-40B4-BE49-F238E27FC236}">
                  <a16:creationId xmlns:a16="http://schemas.microsoft.com/office/drawing/2014/main" id="{8EECB2CE-1B4C-2746-A9F6-C35C4B9609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0" name="Freeform 91">
              <a:extLst>
                <a:ext uri="{FF2B5EF4-FFF2-40B4-BE49-F238E27FC236}">
                  <a16:creationId xmlns:a16="http://schemas.microsoft.com/office/drawing/2014/main" id="{D65AC841-4780-A94B-9F97-1107EEE46B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01" name="Group 125">
            <a:extLst>
              <a:ext uri="{FF2B5EF4-FFF2-40B4-BE49-F238E27FC236}">
                <a16:creationId xmlns:a16="http://schemas.microsoft.com/office/drawing/2014/main" id="{724CF7FE-3214-0741-AD8D-7483973CF725}"/>
              </a:ext>
            </a:extLst>
          </p:cNvPr>
          <p:cNvGrpSpPr>
            <a:grpSpLocks/>
          </p:cNvGrpSpPr>
          <p:nvPr/>
        </p:nvGrpSpPr>
        <p:grpSpPr bwMode="auto">
          <a:xfrm>
            <a:off x="9410102" y="4528230"/>
            <a:ext cx="390525" cy="641350"/>
            <a:chOff x="4140" y="429"/>
            <a:chExt cx="1425" cy="2396"/>
          </a:xfrm>
        </p:grpSpPr>
        <p:sp>
          <p:nvSpPr>
            <p:cNvPr id="202" name="Freeform 126">
              <a:extLst>
                <a:ext uri="{FF2B5EF4-FFF2-40B4-BE49-F238E27FC236}">
                  <a16:creationId xmlns:a16="http://schemas.microsoft.com/office/drawing/2014/main" id="{430EC70E-0BF7-F44C-8DEF-C9A33626D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3" name="Rectangle 127">
              <a:extLst>
                <a:ext uri="{FF2B5EF4-FFF2-40B4-BE49-F238E27FC236}">
                  <a16:creationId xmlns:a16="http://schemas.microsoft.com/office/drawing/2014/main" id="{6C288CD0-9AED-1548-9DEF-7CF8E72A0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4" name="Freeform 128">
              <a:extLst>
                <a:ext uri="{FF2B5EF4-FFF2-40B4-BE49-F238E27FC236}">
                  <a16:creationId xmlns:a16="http://schemas.microsoft.com/office/drawing/2014/main" id="{08551039-74E8-F44D-8449-133AF9BF8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5" name="Freeform 129">
              <a:extLst>
                <a:ext uri="{FF2B5EF4-FFF2-40B4-BE49-F238E27FC236}">
                  <a16:creationId xmlns:a16="http://schemas.microsoft.com/office/drawing/2014/main" id="{D41FFC6C-D9E1-E74F-BF15-4894E774B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6" name="Rectangle 130">
              <a:extLst>
                <a:ext uri="{FF2B5EF4-FFF2-40B4-BE49-F238E27FC236}">
                  <a16:creationId xmlns:a16="http://schemas.microsoft.com/office/drawing/2014/main" id="{4AA5429D-F727-884E-96D1-EA63944E5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07" name="Group 131">
              <a:extLst>
                <a:ext uri="{FF2B5EF4-FFF2-40B4-BE49-F238E27FC236}">
                  <a16:creationId xmlns:a16="http://schemas.microsoft.com/office/drawing/2014/main" id="{9CE31B7B-945E-6B44-B446-849D24418C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32" name="AutoShape 132">
                <a:extLst>
                  <a:ext uri="{FF2B5EF4-FFF2-40B4-BE49-F238E27FC236}">
                    <a16:creationId xmlns:a16="http://schemas.microsoft.com/office/drawing/2014/main" id="{FA2F0F31-D516-1C43-8236-266B26AEF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3" name="AutoShape 133">
                <a:extLst>
                  <a:ext uri="{FF2B5EF4-FFF2-40B4-BE49-F238E27FC236}">
                    <a16:creationId xmlns:a16="http://schemas.microsoft.com/office/drawing/2014/main" id="{6EC2A0FB-C35E-CF41-B938-33BF0264E1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08" name="Rectangle 134">
              <a:extLst>
                <a:ext uri="{FF2B5EF4-FFF2-40B4-BE49-F238E27FC236}">
                  <a16:creationId xmlns:a16="http://schemas.microsoft.com/office/drawing/2014/main" id="{9298A98E-EDE0-4B4A-9352-BE6FAE720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09" name="Group 135">
              <a:extLst>
                <a:ext uri="{FF2B5EF4-FFF2-40B4-BE49-F238E27FC236}">
                  <a16:creationId xmlns:a16="http://schemas.microsoft.com/office/drawing/2014/main" id="{C311DEB1-8226-3E48-8DA5-613E18CFA3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30" name="AutoShape 136">
                <a:extLst>
                  <a:ext uri="{FF2B5EF4-FFF2-40B4-BE49-F238E27FC236}">
                    <a16:creationId xmlns:a16="http://schemas.microsoft.com/office/drawing/2014/main" id="{E45D0285-F719-874E-AD50-E3F288277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1" name="AutoShape 137">
                <a:extLst>
                  <a:ext uri="{FF2B5EF4-FFF2-40B4-BE49-F238E27FC236}">
                    <a16:creationId xmlns:a16="http://schemas.microsoft.com/office/drawing/2014/main" id="{BE16FE12-6196-EF46-A169-0C2675EA5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10" name="Rectangle 138">
              <a:extLst>
                <a:ext uri="{FF2B5EF4-FFF2-40B4-BE49-F238E27FC236}">
                  <a16:creationId xmlns:a16="http://schemas.microsoft.com/office/drawing/2014/main" id="{A7531C2D-AF11-3642-9C87-3B93BEDD6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1" name="Rectangle 139">
              <a:extLst>
                <a:ext uri="{FF2B5EF4-FFF2-40B4-BE49-F238E27FC236}">
                  <a16:creationId xmlns:a16="http://schemas.microsoft.com/office/drawing/2014/main" id="{06C1B7AC-1454-714B-A50F-7F9B42D77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12" name="Group 140">
              <a:extLst>
                <a:ext uri="{FF2B5EF4-FFF2-40B4-BE49-F238E27FC236}">
                  <a16:creationId xmlns:a16="http://schemas.microsoft.com/office/drawing/2014/main" id="{86C62EBF-E65E-4D4B-884D-BA39C6A8B2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28" name="AutoShape 141">
                <a:extLst>
                  <a:ext uri="{FF2B5EF4-FFF2-40B4-BE49-F238E27FC236}">
                    <a16:creationId xmlns:a16="http://schemas.microsoft.com/office/drawing/2014/main" id="{A3E87978-B7EB-E644-B3A8-D8FDCF7E81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9" name="AutoShape 142">
                <a:extLst>
                  <a:ext uri="{FF2B5EF4-FFF2-40B4-BE49-F238E27FC236}">
                    <a16:creationId xmlns:a16="http://schemas.microsoft.com/office/drawing/2014/main" id="{91E0D4CD-2CBB-DD47-8147-BE3E03C965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13" name="Freeform 143">
              <a:extLst>
                <a:ext uri="{FF2B5EF4-FFF2-40B4-BE49-F238E27FC236}">
                  <a16:creationId xmlns:a16="http://schemas.microsoft.com/office/drawing/2014/main" id="{0D682965-15A3-3541-A789-479A47800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14" name="Group 144">
              <a:extLst>
                <a:ext uri="{FF2B5EF4-FFF2-40B4-BE49-F238E27FC236}">
                  <a16:creationId xmlns:a16="http://schemas.microsoft.com/office/drawing/2014/main" id="{0C8D690A-21E1-4146-83A5-7245CAEA83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26" name="AutoShape 145">
                <a:extLst>
                  <a:ext uri="{FF2B5EF4-FFF2-40B4-BE49-F238E27FC236}">
                    <a16:creationId xmlns:a16="http://schemas.microsoft.com/office/drawing/2014/main" id="{7C15E592-E347-A846-AC9F-C18905A617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7" name="AutoShape 146">
                <a:extLst>
                  <a:ext uri="{FF2B5EF4-FFF2-40B4-BE49-F238E27FC236}">
                    <a16:creationId xmlns:a16="http://schemas.microsoft.com/office/drawing/2014/main" id="{3D0AF765-217C-594C-B21E-869B0884A2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15" name="Rectangle 147">
              <a:extLst>
                <a:ext uri="{FF2B5EF4-FFF2-40B4-BE49-F238E27FC236}">
                  <a16:creationId xmlns:a16="http://schemas.microsoft.com/office/drawing/2014/main" id="{4C635A33-8E8F-7D44-92DB-F6F09BFD8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6" name="Freeform 148">
              <a:extLst>
                <a:ext uri="{FF2B5EF4-FFF2-40B4-BE49-F238E27FC236}">
                  <a16:creationId xmlns:a16="http://schemas.microsoft.com/office/drawing/2014/main" id="{4B503159-D00F-C640-B18B-72CCC4B30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7" name="Freeform 149">
              <a:extLst>
                <a:ext uri="{FF2B5EF4-FFF2-40B4-BE49-F238E27FC236}">
                  <a16:creationId xmlns:a16="http://schemas.microsoft.com/office/drawing/2014/main" id="{83A278D9-086C-BE47-BA0D-A1CB49B9D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8" name="Oval 150">
              <a:extLst>
                <a:ext uri="{FF2B5EF4-FFF2-40B4-BE49-F238E27FC236}">
                  <a16:creationId xmlns:a16="http://schemas.microsoft.com/office/drawing/2014/main" id="{71B59C46-33D8-EC4A-A0CA-4AF6B7EE7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9" name="Freeform 151">
              <a:extLst>
                <a:ext uri="{FF2B5EF4-FFF2-40B4-BE49-F238E27FC236}">
                  <a16:creationId xmlns:a16="http://schemas.microsoft.com/office/drawing/2014/main" id="{3C577FAB-12B4-CA48-B90D-D923F7168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0" name="AutoShape 152">
              <a:extLst>
                <a:ext uri="{FF2B5EF4-FFF2-40B4-BE49-F238E27FC236}">
                  <a16:creationId xmlns:a16="http://schemas.microsoft.com/office/drawing/2014/main" id="{0744BC6B-A26A-7E49-A677-B90EDB08F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1" name="AutoShape 153">
              <a:extLst>
                <a:ext uri="{FF2B5EF4-FFF2-40B4-BE49-F238E27FC236}">
                  <a16:creationId xmlns:a16="http://schemas.microsoft.com/office/drawing/2014/main" id="{574AC8BD-9D1C-FB42-BD21-1A786B862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2" name="Oval 154">
              <a:extLst>
                <a:ext uri="{FF2B5EF4-FFF2-40B4-BE49-F238E27FC236}">
                  <a16:creationId xmlns:a16="http://schemas.microsoft.com/office/drawing/2014/main" id="{5AFE8D2C-0569-3047-AB73-8A9B37AF1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3" name="Oval 155">
              <a:extLst>
                <a:ext uri="{FF2B5EF4-FFF2-40B4-BE49-F238E27FC236}">
                  <a16:creationId xmlns:a16="http://schemas.microsoft.com/office/drawing/2014/main" id="{83B0123B-44CF-B845-B272-496DEB238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4" name="Oval 156">
              <a:extLst>
                <a:ext uri="{FF2B5EF4-FFF2-40B4-BE49-F238E27FC236}">
                  <a16:creationId xmlns:a16="http://schemas.microsoft.com/office/drawing/2014/main" id="{FF7ABF78-07FF-FD40-9233-2EC92E7CB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5" name="Rectangle 157">
              <a:extLst>
                <a:ext uri="{FF2B5EF4-FFF2-40B4-BE49-F238E27FC236}">
                  <a16:creationId xmlns:a16="http://schemas.microsoft.com/office/drawing/2014/main" id="{D41F5C27-E8BB-6440-8D30-59C3961E0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34" name="Group 158">
            <a:extLst>
              <a:ext uri="{FF2B5EF4-FFF2-40B4-BE49-F238E27FC236}">
                <a16:creationId xmlns:a16="http://schemas.microsoft.com/office/drawing/2014/main" id="{AEB56919-E56B-7E4E-A7D7-98A288C3B252}"/>
              </a:ext>
            </a:extLst>
          </p:cNvPr>
          <p:cNvGrpSpPr>
            <a:grpSpLocks/>
          </p:cNvGrpSpPr>
          <p:nvPr/>
        </p:nvGrpSpPr>
        <p:grpSpPr bwMode="auto">
          <a:xfrm>
            <a:off x="7406677" y="3015343"/>
            <a:ext cx="390525" cy="641350"/>
            <a:chOff x="4140" y="429"/>
            <a:chExt cx="1425" cy="2396"/>
          </a:xfrm>
        </p:grpSpPr>
        <p:sp>
          <p:nvSpPr>
            <p:cNvPr id="235" name="Freeform 159">
              <a:extLst>
                <a:ext uri="{FF2B5EF4-FFF2-40B4-BE49-F238E27FC236}">
                  <a16:creationId xmlns:a16="http://schemas.microsoft.com/office/drawing/2014/main" id="{86964676-09BA-2F4D-8E07-76EACFD1A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6" name="Rectangle 160">
              <a:extLst>
                <a:ext uri="{FF2B5EF4-FFF2-40B4-BE49-F238E27FC236}">
                  <a16:creationId xmlns:a16="http://schemas.microsoft.com/office/drawing/2014/main" id="{FFAAD933-7081-1940-82D8-3553DCB08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7" name="Freeform 161">
              <a:extLst>
                <a:ext uri="{FF2B5EF4-FFF2-40B4-BE49-F238E27FC236}">
                  <a16:creationId xmlns:a16="http://schemas.microsoft.com/office/drawing/2014/main" id="{D61BDCB9-8C30-1C44-A8F2-0EC386728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162">
              <a:extLst>
                <a:ext uri="{FF2B5EF4-FFF2-40B4-BE49-F238E27FC236}">
                  <a16:creationId xmlns:a16="http://schemas.microsoft.com/office/drawing/2014/main" id="{3E122E01-84B9-6E48-861A-BEEBD7F67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Rectangle 163">
              <a:extLst>
                <a:ext uri="{FF2B5EF4-FFF2-40B4-BE49-F238E27FC236}">
                  <a16:creationId xmlns:a16="http://schemas.microsoft.com/office/drawing/2014/main" id="{3AD89C6E-5869-C84E-94DF-DD5388863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0" name="Group 164">
              <a:extLst>
                <a:ext uri="{FF2B5EF4-FFF2-40B4-BE49-F238E27FC236}">
                  <a16:creationId xmlns:a16="http://schemas.microsoft.com/office/drawing/2014/main" id="{919F3CC7-4090-E54D-9BA9-E092A8C810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65" name="AutoShape 165">
                <a:extLst>
                  <a:ext uri="{FF2B5EF4-FFF2-40B4-BE49-F238E27FC236}">
                    <a16:creationId xmlns:a16="http://schemas.microsoft.com/office/drawing/2014/main" id="{EAE6002E-6A1D-0B48-BA81-7D9DEC7045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6" name="AutoShape 166">
                <a:extLst>
                  <a:ext uri="{FF2B5EF4-FFF2-40B4-BE49-F238E27FC236}">
                    <a16:creationId xmlns:a16="http://schemas.microsoft.com/office/drawing/2014/main" id="{CAA5444A-9857-9149-867E-5562C085E1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1" name="Rectangle 167">
              <a:extLst>
                <a:ext uri="{FF2B5EF4-FFF2-40B4-BE49-F238E27FC236}">
                  <a16:creationId xmlns:a16="http://schemas.microsoft.com/office/drawing/2014/main" id="{93E34643-2646-D44C-9D6D-91A5B1C18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2" name="Group 168">
              <a:extLst>
                <a:ext uri="{FF2B5EF4-FFF2-40B4-BE49-F238E27FC236}">
                  <a16:creationId xmlns:a16="http://schemas.microsoft.com/office/drawing/2014/main" id="{652E8D93-E5DE-A34F-9D29-89AB07D056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63" name="AutoShape 169">
                <a:extLst>
                  <a:ext uri="{FF2B5EF4-FFF2-40B4-BE49-F238E27FC236}">
                    <a16:creationId xmlns:a16="http://schemas.microsoft.com/office/drawing/2014/main" id="{AA26172B-FDFE-3D4E-9541-B9BC052C1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4" name="AutoShape 170">
                <a:extLst>
                  <a:ext uri="{FF2B5EF4-FFF2-40B4-BE49-F238E27FC236}">
                    <a16:creationId xmlns:a16="http://schemas.microsoft.com/office/drawing/2014/main" id="{521BB6A8-6D33-7E40-B79B-A911E9D1C5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3" name="Rectangle 171">
              <a:extLst>
                <a:ext uri="{FF2B5EF4-FFF2-40B4-BE49-F238E27FC236}">
                  <a16:creationId xmlns:a16="http://schemas.microsoft.com/office/drawing/2014/main" id="{FF73D9CC-AAAC-D341-85A2-89BC26B91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4" name="Rectangle 172">
              <a:extLst>
                <a:ext uri="{FF2B5EF4-FFF2-40B4-BE49-F238E27FC236}">
                  <a16:creationId xmlns:a16="http://schemas.microsoft.com/office/drawing/2014/main" id="{B810EEDB-015F-FD45-9174-E980EC5FA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5" name="Group 173">
              <a:extLst>
                <a:ext uri="{FF2B5EF4-FFF2-40B4-BE49-F238E27FC236}">
                  <a16:creationId xmlns:a16="http://schemas.microsoft.com/office/drawing/2014/main" id="{2E72AE40-DCC2-4948-AD2E-564A2B8A82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61" name="AutoShape 174">
                <a:extLst>
                  <a:ext uri="{FF2B5EF4-FFF2-40B4-BE49-F238E27FC236}">
                    <a16:creationId xmlns:a16="http://schemas.microsoft.com/office/drawing/2014/main" id="{D9D1958B-0DAA-074E-A39D-ABDA1EA5B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2" name="AutoShape 175">
                <a:extLst>
                  <a:ext uri="{FF2B5EF4-FFF2-40B4-BE49-F238E27FC236}">
                    <a16:creationId xmlns:a16="http://schemas.microsoft.com/office/drawing/2014/main" id="{8EFD2DEF-75B3-4B4C-BB17-5FDA1DFD91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6" name="Freeform 176">
              <a:extLst>
                <a:ext uri="{FF2B5EF4-FFF2-40B4-BE49-F238E27FC236}">
                  <a16:creationId xmlns:a16="http://schemas.microsoft.com/office/drawing/2014/main" id="{A52917D9-2F4F-8A4E-A096-B778F3B976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7" name="Group 177">
              <a:extLst>
                <a:ext uri="{FF2B5EF4-FFF2-40B4-BE49-F238E27FC236}">
                  <a16:creationId xmlns:a16="http://schemas.microsoft.com/office/drawing/2014/main" id="{8476C934-1025-054C-BF2F-A686380677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9" name="AutoShape 178">
                <a:extLst>
                  <a:ext uri="{FF2B5EF4-FFF2-40B4-BE49-F238E27FC236}">
                    <a16:creationId xmlns:a16="http://schemas.microsoft.com/office/drawing/2014/main" id="{8DF96225-9AB2-AB48-9090-A03A165D90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0" name="AutoShape 179">
                <a:extLst>
                  <a:ext uri="{FF2B5EF4-FFF2-40B4-BE49-F238E27FC236}">
                    <a16:creationId xmlns:a16="http://schemas.microsoft.com/office/drawing/2014/main" id="{B48F8DCA-7FC5-4D49-89FD-957B141759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8" name="Rectangle 180">
              <a:extLst>
                <a:ext uri="{FF2B5EF4-FFF2-40B4-BE49-F238E27FC236}">
                  <a16:creationId xmlns:a16="http://schemas.microsoft.com/office/drawing/2014/main" id="{82DD01ED-CC62-8E44-B4AF-5AB162B45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9" name="Freeform 181">
              <a:extLst>
                <a:ext uri="{FF2B5EF4-FFF2-40B4-BE49-F238E27FC236}">
                  <a16:creationId xmlns:a16="http://schemas.microsoft.com/office/drawing/2014/main" id="{02E0A0DA-75BD-A54E-BFBE-1053BAA47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0" name="Freeform 182">
              <a:extLst>
                <a:ext uri="{FF2B5EF4-FFF2-40B4-BE49-F238E27FC236}">
                  <a16:creationId xmlns:a16="http://schemas.microsoft.com/office/drawing/2014/main" id="{553CF65B-1E90-FF47-BBE8-B5344DE42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1" name="Oval 183">
              <a:extLst>
                <a:ext uri="{FF2B5EF4-FFF2-40B4-BE49-F238E27FC236}">
                  <a16:creationId xmlns:a16="http://schemas.microsoft.com/office/drawing/2014/main" id="{1CFB15AC-59D4-2B42-9567-80D6F30EC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2" name="Freeform 184">
              <a:extLst>
                <a:ext uri="{FF2B5EF4-FFF2-40B4-BE49-F238E27FC236}">
                  <a16:creationId xmlns:a16="http://schemas.microsoft.com/office/drawing/2014/main" id="{377D0A48-37B0-984B-9D70-F4CA7EE8A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3" name="AutoShape 185">
              <a:extLst>
                <a:ext uri="{FF2B5EF4-FFF2-40B4-BE49-F238E27FC236}">
                  <a16:creationId xmlns:a16="http://schemas.microsoft.com/office/drawing/2014/main" id="{1DF08F1A-8088-4349-B9B6-80E5278DD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4" name="AutoShape 186">
              <a:extLst>
                <a:ext uri="{FF2B5EF4-FFF2-40B4-BE49-F238E27FC236}">
                  <a16:creationId xmlns:a16="http://schemas.microsoft.com/office/drawing/2014/main" id="{AB1FF07F-165E-5C42-A46F-20C492B2A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5" name="Oval 187">
              <a:extLst>
                <a:ext uri="{FF2B5EF4-FFF2-40B4-BE49-F238E27FC236}">
                  <a16:creationId xmlns:a16="http://schemas.microsoft.com/office/drawing/2014/main" id="{246533F9-312A-7949-B6A5-04845D405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6" name="Oval 188">
              <a:extLst>
                <a:ext uri="{FF2B5EF4-FFF2-40B4-BE49-F238E27FC236}">
                  <a16:creationId xmlns:a16="http://schemas.microsoft.com/office/drawing/2014/main" id="{97B4BE6D-9A58-6C4D-98DB-90F92956E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57" name="Oval 189">
              <a:extLst>
                <a:ext uri="{FF2B5EF4-FFF2-40B4-BE49-F238E27FC236}">
                  <a16:creationId xmlns:a16="http://schemas.microsoft.com/office/drawing/2014/main" id="{B4E35ECA-82AF-A74F-9E87-BC1C1318F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8" name="Rectangle 190">
              <a:extLst>
                <a:ext uri="{FF2B5EF4-FFF2-40B4-BE49-F238E27FC236}">
                  <a16:creationId xmlns:a16="http://schemas.microsoft.com/office/drawing/2014/main" id="{32338498-7D1E-F249-A1B6-782EAA13A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67" name="Group 224">
            <a:extLst>
              <a:ext uri="{FF2B5EF4-FFF2-40B4-BE49-F238E27FC236}">
                <a16:creationId xmlns:a16="http://schemas.microsoft.com/office/drawing/2014/main" id="{3B18C9CF-4DB3-9A45-9F2E-A9E7637C3843}"/>
              </a:ext>
            </a:extLst>
          </p:cNvPr>
          <p:cNvGrpSpPr>
            <a:grpSpLocks/>
          </p:cNvGrpSpPr>
          <p:nvPr/>
        </p:nvGrpSpPr>
        <p:grpSpPr bwMode="auto">
          <a:xfrm>
            <a:off x="8560790" y="1753280"/>
            <a:ext cx="390525" cy="641350"/>
            <a:chOff x="4140" y="429"/>
            <a:chExt cx="1425" cy="2396"/>
          </a:xfrm>
        </p:grpSpPr>
        <p:sp>
          <p:nvSpPr>
            <p:cNvPr id="268" name="Freeform 225">
              <a:extLst>
                <a:ext uri="{FF2B5EF4-FFF2-40B4-BE49-F238E27FC236}">
                  <a16:creationId xmlns:a16="http://schemas.microsoft.com/office/drawing/2014/main" id="{8DE393E4-949F-5A47-87BC-37206D62F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9" name="Rectangle 226">
              <a:extLst>
                <a:ext uri="{FF2B5EF4-FFF2-40B4-BE49-F238E27FC236}">
                  <a16:creationId xmlns:a16="http://schemas.microsoft.com/office/drawing/2014/main" id="{45AACD86-831C-7245-8042-0EAB26DDB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0" name="Freeform 227">
              <a:extLst>
                <a:ext uri="{FF2B5EF4-FFF2-40B4-BE49-F238E27FC236}">
                  <a16:creationId xmlns:a16="http://schemas.microsoft.com/office/drawing/2014/main" id="{641EE52D-59FB-874A-8BE7-992D8AB38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1" name="Freeform 228">
              <a:extLst>
                <a:ext uri="{FF2B5EF4-FFF2-40B4-BE49-F238E27FC236}">
                  <a16:creationId xmlns:a16="http://schemas.microsoft.com/office/drawing/2014/main" id="{745C23B7-E3E7-3244-8E92-2A519BCE4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2" name="Rectangle 229">
              <a:extLst>
                <a:ext uri="{FF2B5EF4-FFF2-40B4-BE49-F238E27FC236}">
                  <a16:creationId xmlns:a16="http://schemas.microsoft.com/office/drawing/2014/main" id="{53F1BA0D-FC18-8F40-B02C-5E5456D41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73" name="Group 230">
              <a:extLst>
                <a:ext uri="{FF2B5EF4-FFF2-40B4-BE49-F238E27FC236}">
                  <a16:creationId xmlns:a16="http://schemas.microsoft.com/office/drawing/2014/main" id="{3BF69572-674D-F94F-AF3E-6360341D09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98" name="AutoShape 231">
                <a:extLst>
                  <a:ext uri="{FF2B5EF4-FFF2-40B4-BE49-F238E27FC236}">
                    <a16:creationId xmlns:a16="http://schemas.microsoft.com/office/drawing/2014/main" id="{7A3AB9B6-ED54-E640-B88B-6349E66AE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9" name="AutoShape 232">
                <a:extLst>
                  <a:ext uri="{FF2B5EF4-FFF2-40B4-BE49-F238E27FC236}">
                    <a16:creationId xmlns:a16="http://schemas.microsoft.com/office/drawing/2014/main" id="{41885595-164B-5A49-B50B-F202B13B92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4" name="Rectangle 233">
              <a:extLst>
                <a:ext uri="{FF2B5EF4-FFF2-40B4-BE49-F238E27FC236}">
                  <a16:creationId xmlns:a16="http://schemas.microsoft.com/office/drawing/2014/main" id="{1DC47301-CD25-F742-824D-B95A7C78B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75" name="Group 234">
              <a:extLst>
                <a:ext uri="{FF2B5EF4-FFF2-40B4-BE49-F238E27FC236}">
                  <a16:creationId xmlns:a16="http://schemas.microsoft.com/office/drawing/2014/main" id="{ABA534FC-B51E-B545-893B-AA2D360102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96" name="AutoShape 235">
                <a:extLst>
                  <a:ext uri="{FF2B5EF4-FFF2-40B4-BE49-F238E27FC236}">
                    <a16:creationId xmlns:a16="http://schemas.microsoft.com/office/drawing/2014/main" id="{BF3259EE-323A-7B46-BA99-522FF89692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7" name="AutoShape 236">
                <a:extLst>
                  <a:ext uri="{FF2B5EF4-FFF2-40B4-BE49-F238E27FC236}">
                    <a16:creationId xmlns:a16="http://schemas.microsoft.com/office/drawing/2014/main" id="{773E2C4B-E371-8849-89F1-CB3467DA22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6" name="Rectangle 237">
              <a:extLst>
                <a:ext uri="{FF2B5EF4-FFF2-40B4-BE49-F238E27FC236}">
                  <a16:creationId xmlns:a16="http://schemas.microsoft.com/office/drawing/2014/main" id="{65673162-6BD4-FA45-AD7B-65DCCB503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7" name="Rectangle 238">
              <a:extLst>
                <a:ext uri="{FF2B5EF4-FFF2-40B4-BE49-F238E27FC236}">
                  <a16:creationId xmlns:a16="http://schemas.microsoft.com/office/drawing/2014/main" id="{EB910949-1BF1-2E43-B251-2F5F6D2BC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78" name="Group 239">
              <a:extLst>
                <a:ext uri="{FF2B5EF4-FFF2-40B4-BE49-F238E27FC236}">
                  <a16:creationId xmlns:a16="http://schemas.microsoft.com/office/drawing/2014/main" id="{4ABA0E07-42B3-1C4B-A798-B21B741191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94" name="AutoShape 240">
                <a:extLst>
                  <a:ext uri="{FF2B5EF4-FFF2-40B4-BE49-F238E27FC236}">
                    <a16:creationId xmlns:a16="http://schemas.microsoft.com/office/drawing/2014/main" id="{833C6885-DF73-A44C-AF35-71696A344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5" name="AutoShape 241">
                <a:extLst>
                  <a:ext uri="{FF2B5EF4-FFF2-40B4-BE49-F238E27FC236}">
                    <a16:creationId xmlns:a16="http://schemas.microsoft.com/office/drawing/2014/main" id="{00053469-6811-F146-9041-0E9ADB93CF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9" name="Freeform 242">
              <a:extLst>
                <a:ext uri="{FF2B5EF4-FFF2-40B4-BE49-F238E27FC236}">
                  <a16:creationId xmlns:a16="http://schemas.microsoft.com/office/drawing/2014/main" id="{E93D621E-BD5E-4F41-B292-1FF1D9FD9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80" name="Group 243">
              <a:extLst>
                <a:ext uri="{FF2B5EF4-FFF2-40B4-BE49-F238E27FC236}">
                  <a16:creationId xmlns:a16="http://schemas.microsoft.com/office/drawing/2014/main" id="{D2A4152B-1063-5545-AFB4-C764C9E38D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92" name="AutoShape 244">
                <a:extLst>
                  <a:ext uri="{FF2B5EF4-FFF2-40B4-BE49-F238E27FC236}">
                    <a16:creationId xmlns:a16="http://schemas.microsoft.com/office/drawing/2014/main" id="{91B44A19-99F5-3246-B452-E6974C3882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3" name="AutoShape 245">
                <a:extLst>
                  <a:ext uri="{FF2B5EF4-FFF2-40B4-BE49-F238E27FC236}">
                    <a16:creationId xmlns:a16="http://schemas.microsoft.com/office/drawing/2014/main" id="{CE7C0896-4736-8044-B538-F09471477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81" name="Rectangle 246">
              <a:extLst>
                <a:ext uri="{FF2B5EF4-FFF2-40B4-BE49-F238E27FC236}">
                  <a16:creationId xmlns:a16="http://schemas.microsoft.com/office/drawing/2014/main" id="{1D6C13B5-BF0F-554A-9CE4-3F075F937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2" name="Freeform 247">
              <a:extLst>
                <a:ext uri="{FF2B5EF4-FFF2-40B4-BE49-F238E27FC236}">
                  <a16:creationId xmlns:a16="http://schemas.microsoft.com/office/drawing/2014/main" id="{0F3FBF0A-EAF4-094D-A874-245423181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3" name="Freeform 248">
              <a:extLst>
                <a:ext uri="{FF2B5EF4-FFF2-40B4-BE49-F238E27FC236}">
                  <a16:creationId xmlns:a16="http://schemas.microsoft.com/office/drawing/2014/main" id="{EC002925-BD09-784A-9BB4-2AD299FA2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4" name="Oval 249">
              <a:extLst>
                <a:ext uri="{FF2B5EF4-FFF2-40B4-BE49-F238E27FC236}">
                  <a16:creationId xmlns:a16="http://schemas.microsoft.com/office/drawing/2014/main" id="{21E73907-A81B-E540-A734-D855A8052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5" name="Freeform 250">
              <a:extLst>
                <a:ext uri="{FF2B5EF4-FFF2-40B4-BE49-F238E27FC236}">
                  <a16:creationId xmlns:a16="http://schemas.microsoft.com/office/drawing/2014/main" id="{7B38A468-42E7-2245-BA7B-6136A4486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6" name="AutoShape 251">
              <a:extLst>
                <a:ext uri="{FF2B5EF4-FFF2-40B4-BE49-F238E27FC236}">
                  <a16:creationId xmlns:a16="http://schemas.microsoft.com/office/drawing/2014/main" id="{F798831B-76D3-634B-A1D7-73487DB6F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7" name="AutoShape 252">
              <a:extLst>
                <a:ext uri="{FF2B5EF4-FFF2-40B4-BE49-F238E27FC236}">
                  <a16:creationId xmlns:a16="http://schemas.microsoft.com/office/drawing/2014/main" id="{93B2ADD1-628A-5B4D-960D-449954DF9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8" name="Oval 253">
              <a:extLst>
                <a:ext uri="{FF2B5EF4-FFF2-40B4-BE49-F238E27FC236}">
                  <a16:creationId xmlns:a16="http://schemas.microsoft.com/office/drawing/2014/main" id="{359740D7-3452-8745-AD4F-78F1EAE69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9" name="Oval 254">
              <a:extLst>
                <a:ext uri="{FF2B5EF4-FFF2-40B4-BE49-F238E27FC236}">
                  <a16:creationId xmlns:a16="http://schemas.microsoft.com/office/drawing/2014/main" id="{6953048C-3B45-C945-95BD-05D0D95F9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90" name="Oval 255">
              <a:extLst>
                <a:ext uri="{FF2B5EF4-FFF2-40B4-BE49-F238E27FC236}">
                  <a16:creationId xmlns:a16="http://schemas.microsoft.com/office/drawing/2014/main" id="{FCF3244C-B9E8-DF49-A3D0-C0D2140BA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1" name="Rectangle 256">
              <a:extLst>
                <a:ext uri="{FF2B5EF4-FFF2-40B4-BE49-F238E27FC236}">
                  <a16:creationId xmlns:a16="http://schemas.microsoft.com/office/drawing/2014/main" id="{66CCCCC0-CA45-934C-8FFC-B89439DE4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00" name="Group 257">
            <a:extLst>
              <a:ext uri="{FF2B5EF4-FFF2-40B4-BE49-F238E27FC236}">
                <a16:creationId xmlns:a16="http://schemas.microsoft.com/office/drawing/2014/main" id="{6D88D42C-B784-1546-97B0-1AA7D6A27EC3}"/>
              </a:ext>
            </a:extLst>
          </p:cNvPr>
          <p:cNvGrpSpPr>
            <a:grpSpLocks/>
          </p:cNvGrpSpPr>
          <p:nvPr/>
        </p:nvGrpSpPr>
        <p:grpSpPr bwMode="auto">
          <a:xfrm>
            <a:off x="9376765" y="3005818"/>
            <a:ext cx="390525" cy="641350"/>
            <a:chOff x="4140" y="429"/>
            <a:chExt cx="1425" cy="2396"/>
          </a:xfrm>
        </p:grpSpPr>
        <p:sp>
          <p:nvSpPr>
            <p:cNvPr id="301" name="Freeform 258">
              <a:extLst>
                <a:ext uri="{FF2B5EF4-FFF2-40B4-BE49-F238E27FC236}">
                  <a16:creationId xmlns:a16="http://schemas.microsoft.com/office/drawing/2014/main" id="{702EC307-F8E6-434D-B445-B2F47A942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2" name="Rectangle 259">
              <a:extLst>
                <a:ext uri="{FF2B5EF4-FFF2-40B4-BE49-F238E27FC236}">
                  <a16:creationId xmlns:a16="http://schemas.microsoft.com/office/drawing/2014/main" id="{07437252-B53D-9D40-813F-304E5CD00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3" name="Freeform 260">
              <a:extLst>
                <a:ext uri="{FF2B5EF4-FFF2-40B4-BE49-F238E27FC236}">
                  <a16:creationId xmlns:a16="http://schemas.microsoft.com/office/drawing/2014/main" id="{EC373583-A9BD-FC4E-A47E-4602AA39D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4" name="Freeform 261">
              <a:extLst>
                <a:ext uri="{FF2B5EF4-FFF2-40B4-BE49-F238E27FC236}">
                  <a16:creationId xmlns:a16="http://schemas.microsoft.com/office/drawing/2014/main" id="{D1E0B0A0-C834-9D4D-9DDD-D4222C181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5" name="Rectangle 262">
              <a:extLst>
                <a:ext uri="{FF2B5EF4-FFF2-40B4-BE49-F238E27FC236}">
                  <a16:creationId xmlns:a16="http://schemas.microsoft.com/office/drawing/2014/main" id="{B2DA4C56-6E4F-4F46-A99C-698FAADDB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6" name="Group 263">
              <a:extLst>
                <a:ext uri="{FF2B5EF4-FFF2-40B4-BE49-F238E27FC236}">
                  <a16:creationId xmlns:a16="http://schemas.microsoft.com/office/drawing/2014/main" id="{0476FEFE-2DC6-2148-99D9-A5C054B12C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31" name="AutoShape 264">
                <a:extLst>
                  <a:ext uri="{FF2B5EF4-FFF2-40B4-BE49-F238E27FC236}">
                    <a16:creationId xmlns:a16="http://schemas.microsoft.com/office/drawing/2014/main" id="{81145D7E-D3D7-0D4C-A411-943EBD5AA0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2" name="AutoShape 265">
                <a:extLst>
                  <a:ext uri="{FF2B5EF4-FFF2-40B4-BE49-F238E27FC236}">
                    <a16:creationId xmlns:a16="http://schemas.microsoft.com/office/drawing/2014/main" id="{67891F44-03D3-CF47-86FB-FB0C31AF65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7" name="Rectangle 266">
              <a:extLst>
                <a:ext uri="{FF2B5EF4-FFF2-40B4-BE49-F238E27FC236}">
                  <a16:creationId xmlns:a16="http://schemas.microsoft.com/office/drawing/2014/main" id="{1D029B33-0C7B-864F-B801-978A4B8FD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8" name="Group 267">
              <a:extLst>
                <a:ext uri="{FF2B5EF4-FFF2-40B4-BE49-F238E27FC236}">
                  <a16:creationId xmlns:a16="http://schemas.microsoft.com/office/drawing/2014/main" id="{8A3352FE-9285-9E4C-BF29-D635003DF9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29" name="AutoShape 268">
                <a:extLst>
                  <a:ext uri="{FF2B5EF4-FFF2-40B4-BE49-F238E27FC236}">
                    <a16:creationId xmlns:a16="http://schemas.microsoft.com/office/drawing/2014/main" id="{CC6637ED-E66A-004E-AE38-F32E55EC54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0" name="AutoShape 269">
                <a:extLst>
                  <a:ext uri="{FF2B5EF4-FFF2-40B4-BE49-F238E27FC236}">
                    <a16:creationId xmlns:a16="http://schemas.microsoft.com/office/drawing/2014/main" id="{99FAA76E-7386-FC45-ACF1-30D129724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9" name="Rectangle 270">
              <a:extLst>
                <a:ext uri="{FF2B5EF4-FFF2-40B4-BE49-F238E27FC236}">
                  <a16:creationId xmlns:a16="http://schemas.microsoft.com/office/drawing/2014/main" id="{AFCC8C61-44F6-2242-8855-E7238EE55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0" name="Rectangle 271">
              <a:extLst>
                <a:ext uri="{FF2B5EF4-FFF2-40B4-BE49-F238E27FC236}">
                  <a16:creationId xmlns:a16="http://schemas.microsoft.com/office/drawing/2014/main" id="{5F416F68-F5C3-E047-86DD-2B69313C9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11" name="Group 272">
              <a:extLst>
                <a:ext uri="{FF2B5EF4-FFF2-40B4-BE49-F238E27FC236}">
                  <a16:creationId xmlns:a16="http://schemas.microsoft.com/office/drawing/2014/main" id="{63D616E2-37F9-FA41-93A3-EC867A9C9D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27" name="AutoShape 273">
                <a:extLst>
                  <a:ext uri="{FF2B5EF4-FFF2-40B4-BE49-F238E27FC236}">
                    <a16:creationId xmlns:a16="http://schemas.microsoft.com/office/drawing/2014/main" id="{666D6CE3-43E0-B641-9B47-80DA04FB01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8" name="AutoShape 274">
                <a:extLst>
                  <a:ext uri="{FF2B5EF4-FFF2-40B4-BE49-F238E27FC236}">
                    <a16:creationId xmlns:a16="http://schemas.microsoft.com/office/drawing/2014/main" id="{D94D4D24-3A62-4346-A4B0-AF4901D561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12" name="Freeform 275">
              <a:extLst>
                <a:ext uri="{FF2B5EF4-FFF2-40B4-BE49-F238E27FC236}">
                  <a16:creationId xmlns:a16="http://schemas.microsoft.com/office/drawing/2014/main" id="{5502E20D-D3F9-1445-AE1A-C5A9B7BBB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13" name="Group 276">
              <a:extLst>
                <a:ext uri="{FF2B5EF4-FFF2-40B4-BE49-F238E27FC236}">
                  <a16:creationId xmlns:a16="http://schemas.microsoft.com/office/drawing/2014/main" id="{88289607-2CB3-6846-972E-267A38967E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25" name="AutoShape 277">
                <a:extLst>
                  <a:ext uri="{FF2B5EF4-FFF2-40B4-BE49-F238E27FC236}">
                    <a16:creationId xmlns:a16="http://schemas.microsoft.com/office/drawing/2014/main" id="{4D384432-D7DC-704B-9036-8E7B3A2934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6" name="AutoShape 278">
                <a:extLst>
                  <a:ext uri="{FF2B5EF4-FFF2-40B4-BE49-F238E27FC236}">
                    <a16:creationId xmlns:a16="http://schemas.microsoft.com/office/drawing/2014/main" id="{D9C2A3A1-5244-A14A-8274-DFC1383E58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14" name="Rectangle 279">
              <a:extLst>
                <a:ext uri="{FF2B5EF4-FFF2-40B4-BE49-F238E27FC236}">
                  <a16:creationId xmlns:a16="http://schemas.microsoft.com/office/drawing/2014/main" id="{B1F8DD2B-C939-2C43-B20B-2B1AD74D4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5" name="Freeform 280">
              <a:extLst>
                <a:ext uri="{FF2B5EF4-FFF2-40B4-BE49-F238E27FC236}">
                  <a16:creationId xmlns:a16="http://schemas.microsoft.com/office/drawing/2014/main" id="{F16DC7B2-4515-5543-B12A-6165D6E2E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6" name="Freeform 281">
              <a:extLst>
                <a:ext uri="{FF2B5EF4-FFF2-40B4-BE49-F238E27FC236}">
                  <a16:creationId xmlns:a16="http://schemas.microsoft.com/office/drawing/2014/main" id="{004AE2FC-7231-E64A-BEBE-ADCA412A0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7" name="Oval 282">
              <a:extLst>
                <a:ext uri="{FF2B5EF4-FFF2-40B4-BE49-F238E27FC236}">
                  <a16:creationId xmlns:a16="http://schemas.microsoft.com/office/drawing/2014/main" id="{5A6BAD53-D0CF-DF42-803B-A591FE492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8" name="Freeform 283">
              <a:extLst>
                <a:ext uri="{FF2B5EF4-FFF2-40B4-BE49-F238E27FC236}">
                  <a16:creationId xmlns:a16="http://schemas.microsoft.com/office/drawing/2014/main" id="{37D6350E-473C-2F48-8443-85DB0303DB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9" name="AutoShape 284">
              <a:extLst>
                <a:ext uri="{FF2B5EF4-FFF2-40B4-BE49-F238E27FC236}">
                  <a16:creationId xmlns:a16="http://schemas.microsoft.com/office/drawing/2014/main" id="{BC07E322-3708-CF4A-90EA-569EBA34D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0" name="AutoShape 285">
              <a:extLst>
                <a:ext uri="{FF2B5EF4-FFF2-40B4-BE49-F238E27FC236}">
                  <a16:creationId xmlns:a16="http://schemas.microsoft.com/office/drawing/2014/main" id="{13CC96E0-B269-1C41-8B8A-26D7B49CC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1" name="Oval 286">
              <a:extLst>
                <a:ext uri="{FF2B5EF4-FFF2-40B4-BE49-F238E27FC236}">
                  <a16:creationId xmlns:a16="http://schemas.microsoft.com/office/drawing/2014/main" id="{B778BB94-7A1A-2A49-A8EF-9BB086F52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2" name="Oval 287">
              <a:extLst>
                <a:ext uri="{FF2B5EF4-FFF2-40B4-BE49-F238E27FC236}">
                  <a16:creationId xmlns:a16="http://schemas.microsoft.com/office/drawing/2014/main" id="{F501B229-B7EF-6B41-9F50-357DBD633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23" name="Oval 288">
              <a:extLst>
                <a:ext uri="{FF2B5EF4-FFF2-40B4-BE49-F238E27FC236}">
                  <a16:creationId xmlns:a16="http://schemas.microsoft.com/office/drawing/2014/main" id="{B00DA42E-62A3-B349-A633-497D45856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4" name="Rectangle 289">
              <a:extLst>
                <a:ext uri="{FF2B5EF4-FFF2-40B4-BE49-F238E27FC236}">
                  <a16:creationId xmlns:a16="http://schemas.microsoft.com/office/drawing/2014/main" id="{238D91CD-38E8-4C4C-BE90-4508D42E5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68" name="Rectangle 67">
            <a:extLst>
              <a:ext uri="{FF2B5EF4-FFF2-40B4-BE49-F238E27FC236}">
                <a16:creationId xmlns:a16="http://schemas.microsoft.com/office/drawing/2014/main" id="{7033F479-89A5-0143-B345-2FFB1A7A7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552" y="2790656"/>
            <a:ext cx="3704869" cy="3241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Recursive query:</a:t>
            </a:r>
          </a:p>
          <a:p>
            <a:pPr marL="403225" marR="0" lvl="0" indent="-2889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puts burden of name resolution on contacted name server</a:t>
            </a:r>
          </a:p>
          <a:p>
            <a:pPr marL="403225" marR="0" lvl="0" indent="-2889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heavy load at upper levels of hierarchy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?</a:t>
            </a:r>
          </a:p>
        </p:txBody>
      </p:sp>
      <p:sp>
        <p:nvSpPr>
          <p:cNvPr id="167" name="Rectangle 67">
            <a:extLst>
              <a:ext uri="{FF2B5EF4-FFF2-40B4-BE49-F238E27FC236}">
                <a16:creationId xmlns:a16="http://schemas.microsoft.com/office/drawing/2014/main" id="{FC920AB6-C679-FB4D-8FB0-F8831E569238}"/>
              </a:ext>
            </a:extLst>
          </p:cNvPr>
          <p:cNvSpPr txBox="1">
            <a:spLocks noChangeArrowheads="1"/>
          </p:cNvSpPr>
          <p:nvPr/>
        </p:nvSpPr>
        <p:spPr>
          <a:xfrm>
            <a:off x="684201" y="1617338"/>
            <a:ext cx="5664200" cy="106113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Example: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host at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engineering.nyu.edu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wants IP address for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gaia.cs.umass.edu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9" name="Slide Number Placeholder 2">
            <a:extLst>
              <a:ext uri="{FF2B5EF4-FFF2-40B4-BE49-F238E27FC236}">
                <a16:creationId xmlns:a16="http://schemas.microsoft.com/office/drawing/2014/main" id="{A8961CBE-FE41-8D44-9128-97B15DEF4B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02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/>
      <p:bldP spid="184" grpId="0"/>
      <p:bldP spid="185" grpId="0"/>
      <p:bldP spid="186" grpId="0"/>
      <p:bldP spid="187" grpId="0"/>
      <p:bldP spid="188" grpId="0"/>
      <p:bldP spid="190" grpId="0"/>
      <p:bldP spid="191" grpId="0"/>
      <p:bldP spid="16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Caching DNS Information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167" name="Rectangle 3">
            <a:extLst>
              <a:ext uri="{FF2B5EF4-FFF2-40B4-BE49-F238E27FC236}">
                <a16:creationId xmlns:a16="http://schemas.microsoft.com/office/drawing/2014/main" id="{796C1A8B-325B-1A4B-BF89-EF3A65965833}"/>
              </a:ext>
            </a:extLst>
          </p:cNvPr>
          <p:cNvSpPr txBox="1">
            <a:spLocks noChangeArrowheads="1"/>
          </p:cNvSpPr>
          <p:nvPr/>
        </p:nvSpPr>
        <p:spPr>
          <a:xfrm>
            <a:off x="952952" y="1446555"/>
            <a:ext cx="10515600" cy="473392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952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once (any) name server learns mapping, it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caches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mapping, and i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mmediately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returns a cached mapping in response to a query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caching improves response time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cache entries timeout (disappear) after some time (TTL)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TLD servers typically cached in local name servers</a:t>
            </a:r>
          </a:p>
          <a:p>
            <a:pPr marL="352425" marR="0" lvl="0" indent="-2952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cached entries may be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out-of-date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if named host changes IP address, may not be known Internet-wide until all TTLs expire!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best-effort name-to-address translation!</a:t>
            </a: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AF23161C-A7AE-1A48-A402-4FD497E92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49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DNS records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D08588B2-F267-5D46-821D-D0D5A216E8F9}"/>
              </a:ext>
            </a:extLst>
          </p:cNvPr>
          <p:cNvSpPr txBox="1">
            <a:spLocks noChangeArrowheads="1"/>
          </p:cNvSpPr>
          <p:nvPr/>
        </p:nvSpPr>
        <p:spPr>
          <a:xfrm>
            <a:off x="1347787" y="1358900"/>
            <a:ext cx="9574213" cy="51435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DNS: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distributed database storing resource records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(RR)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3AF614AE-5EFE-CD4F-98FF-6CA8EFEA6A47}"/>
              </a:ext>
            </a:extLst>
          </p:cNvPr>
          <p:cNvSpPr txBox="1">
            <a:spLocks noChangeArrowheads="1"/>
          </p:cNvSpPr>
          <p:nvPr/>
        </p:nvSpPr>
        <p:spPr>
          <a:xfrm>
            <a:off x="1080534" y="4388077"/>
            <a:ext cx="4547961" cy="19050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8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type=NS</a:t>
            </a:r>
          </a:p>
          <a:p>
            <a:pPr marL="346075" marR="0" lvl="1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name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is domain (e.g.,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foo.com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)</a:t>
            </a:r>
          </a:p>
          <a:p>
            <a:pPr marL="346075" marR="0" lvl="1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value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is hostname of authoritative name server for this domain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" name="Text Box 6">
            <a:extLst>
              <a:ext uri="{FF2B5EF4-FFF2-40B4-BE49-F238E27FC236}">
                <a16:creationId xmlns:a16="http://schemas.microsoft.com/office/drawing/2014/main" id="{D7409DB2-6342-834D-ABB2-A1B3DA3A9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9064" y="1860128"/>
            <a:ext cx="63325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RR format: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name, value, type,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ttl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)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5FF3C084-C8BC-1946-AC92-BACA78ED2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384" y="2774950"/>
            <a:ext cx="38100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type=A</a:t>
            </a:r>
          </a:p>
          <a:p>
            <a:pPr marL="403225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name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is hostname</a:t>
            </a:r>
          </a:p>
          <a:p>
            <a:pPr marL="403225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value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is IP address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ZapfDingbats" charset="2"/>
              <a:buChar char="r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133ECBD3-7BA2-AC4D-ADED-9C9DE52EA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5718" y="2797175"/>
            <a:ext cx="6176282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type=CNAME</a:t>
            </a:r>
          </a:p>
          <a:p>
            <a:pPr marL="403225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name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is alias name for some “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canonical” (the real) name</a:t>
            </a:r>
          </a:p>
          <a:p>
            <a:pPr marL="403225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20000"/>
              <a:buFont typeface="Wingdings" pitchFamily="2" charset="2"/>
              <a:buChar char="§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www.ibm.com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is really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servereast.backup2.ibm.com</a:t>
            </a:r>
          </a:p>
          <a:p>
            <a:pPr marL="403225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value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is canonical name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ZapfDingbats" charset="2"/>
              <a:buChar char="r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B62233DC-6662-1844-8E5F-FDE264813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5718" y="4968875"/>
            <a:ext cx="5287866" cy="130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type=MX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value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is name of SMTP mail server associated with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name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ZapfDingbats" charset="2"/>
              <a:buChar char="r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34497C-A235-8C46-8A1B-FDC4DB9ACC31}"/>
              </a:ext>
            </a:extLst>
          </p:cNvPr>
          <p:cNvSpPr/>
          <p:nvPr/>
        </p:nvSpPr>
        <p:spPr>
          <a:xfrm>
            <a:off x="1358900" y="1270000"/>
            <a:ext cx="9690100" cy="11557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E3AF190D-9153-4849-8D73-82E2FC3A4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21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18" grpId="0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C9A6680-5220-C94B-B54B-8246CBDC5236}"/>
              </a:ext>
            </a:extLst>
          </p:cNvPr>
          <p:cNvGrpSpPr/>
          <p:nvPr/>
        </p:nvGrpSpPr>
        <p:grpSpPr>
          <a:xfrm>
            <a:off x="6272212" y="1937764"/>
            <a:ext cx="3671888" cy="4505326"/>
            <a:chOff x="6272212" y="1937764"/>
            <a:chExt cx="3671888" cy="4505326"/>
          </a:xfrm>
        </p:grpSpPr>
        <p:sp>
          <p:nvSpPr>
            <p:cNvPr id="20" name="Rectangle 12">
              <a:extLst>
                <a:ext uri="{FF2B5EF4-FFF2-40B4-BE49-F238E27FC236}">
                  <a16:creationId xmlns:a16="http://schemas.microsoft.com/office/drawing/2014/main" id="{99BE727C-D65D-1B40-96AC-483DEC4F5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7612" y="2339402"/>
              <a:ext cx="3614738" cy="41036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sx="101000" sy="101000" algn="bl" rotWithShape="0">
                <a:srgbClr val="0000A3">
                  <a:alpha val="40000"/>
                </a:srgbClr>
              </a:outerShdw>
            </a:effec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" name="Line 13">
              <a:extLst>
                <a:ext uri="{FF2B5EF4-FFF2-40B4-BE49-F238E27FC236}">
                  <a16:creationId xmlns:a16="http://schemas.microsoft.com/office/drawing/2014/main" id="{D3137C12-F806-3641-A910-12D839D308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86500" y="5766814"/>
              <a:ext cx="3646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Line 14">
              <a:extLst>
                <a:ext uri="{FF2B5EF4-FFF2-40B4-BE49-F238E27FC236}">
                  <a16:creationId xmlns:a16="http://schemas.microsoft.com/office/drawing/2014/main" id="{EDBF86F0-1464-CB44-8885-0806AB78A6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97612" y="5081014"/>
              <a:ext cx="3646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Line 15">
              <a:extLst>
                <a:ext uri="{FF2B5EF4-FFF2-40B4-BE49-F238E27FC236}">
                  <a16:creationId xmlns:a16="http://schemas.microsoft.com/office/drawing/2014/main" id="{B63A2FA5-43E4-954D-9AB5-1D874BF6FD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86500" y="4395214"/>
              <a:ext cx="3646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AF4D57F-AE3F-9647-BE59-19E830D1D2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86500" y="3720527"/>
              <a:ext cx="3646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Line 17">
              <a:extLst>
                <a:ext uri="{FF2B5EF4-FFF2-40B4-BE49-F238E27FC236}">
                  <a16:creationId xmlns:a16="http://schemas.microsoft.com/office/drawing/2014/main" id="{679A37C6-A060-1A4E-9044-88577B96F0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84912" y="3263327"/>
              <a:ext cx="3646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Line 18">
              <a:extLst>
                <a:ext uri="{FF2B5EF4-FFF2-40B4-BE49-F238E27FC236}">
                  <a16:creationId xmlns:a16="http://schemas.microsoft.com/office/drawing/2014/main" id="{673541D1-57E3-2945-9429-F011927643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72212" y="2812477"/>
              <a:ext cx="3646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Line 19">
              <a:extLst>
                <a:ext uri="{FF2B5EF4-FFF2-40B4-BE49-F238E27FC236}">
                  <a16:creationId xmlns:a16="http://schemas.microsoft.com/office/drawing/2014/main" id="{54CFADCD-AE37-1644-BF88-67FE47DB3E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4187" y="2350514"/>
              <a:ext cx="3175" cy="1360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Text Box 20">
              <a:extLst>
                <a:ext uri="{FF2B5EF4-FFF2-40B4-BE49-F238E27FC236}">
                  <a16:creationId xmlns:a16="http://schemas.microsoft.com/office/drawing/2014/main" id="{3D1A7AB7-6B0B-CF47-A475-00A1549B56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2087" y="2410839"/>
              <a:ext cx="1311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identification</a:t>
              </a:r>
            </a:p>
          </p:txBody>
        </p:sp>
        <p:sp>
          <p:nvSpPr>
            <p:cNvPr id="29" name="Text Box 21">
              <a:extLst>
                <a:ext uri="{FF2B5EF4-FFF2-40B4-BE49-F238E27FC236}">
                  <a16:creationId xmlns:a16="http://schemas.microsoft.com/office/drawing/2014/main" id="{F6CD8852-97C9-AA40-BE0D-939C3F2037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66162" y="2410839"/>
              <a:ext cx="6127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flags</a:t>
              </a:r>
            </a:p>
          </p:txBody>
        </p:sp>
        <p:sp>
          <p:nvSpPr>
            <p:cNvPr id="30" name="Text Box 22">
              <a:extLst>
                <a:ext uri="{FF2B5EF4-FFF2-40B4-BE49-F238E27FC236}">
                  <a16:creationId xmlns:a16="http://schemas.microsoft.com/office/drawing/2014/main" id="{8E843694-5A82-3146-BF88-2166E2F008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3837" y="2868039"/>
              <a:ext cx="12223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# questions</a:t>
              </a:r>
            </a:p>
          </p:txBody>
        </p:sp>
        <p:sp>
          <p:nvSpPr>
            <p:cNvPr id="31" name="Text Box 23">
              <a:extLst>
                <a:ext uri="{FF2B5EF4-FFF2-40B4-BE49-F238E27FC236}">
                  <a16:creationId xmlns:a16="http://schemas.microsoft.com/office/drawing/2014/main" id="{647BB3F6-ABB6-7745-BEE2-09BC405C0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57950" y="3879277"/>
              <a:ext cx="32781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questions (variable # of questions)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43C35098-F1D5-F844-AD59-9E1AB2E6B0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7687" y="3323652"/>
              <a:ext cx="16716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# additional RRs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C77DED5D-F85E-BD49-A1EA-E279AC50D9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15087" y="3325239"/>
              <a:ext cx="15843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# authority RRs</a:t>
              </a:r>
            </a:p>
          </p:txBody>
        </p:sp>
        <p:sp>
          <p:nvSpPr>
            <p:cNvPr id="34" name="Text Box 28">
              <a:extLst>
                <a:ext uri="{FF2B5EF4-FFF2-40B4-BE49-F238E27FC236}">
                  <a16:creationId xmlns:a16="http://schemas.microsoft.com/office/drawing/2014/main" id="{570DB478-D786-3F43-96D9-4A3EFE52D1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6112" y="2877564"/>
              <a:ext cx="14589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# answer RRs</a:t>
              </a:r>
            </a:p>
          </p:txBody>
        </p:sp>
        <p:sp>
          <p:nvSpPr>
            <p:cNvPr id="35" name="Text Box 30">
              <a:extLst>
                <a:ext uri="{FF2B5EF4-FFF2-40B4-BE49-F238E27FC236}">
                  <a16:creationId xmlns:a16="http://schemas.microsoft.com/office/drawing/2014/main" id="{EC9CAD9A-2ACC-E841-964A-C51614A31D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5925" y="4563489"/>
              <a:ext cx="26908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answers (variable # of RRs)</a:t>
              </a:r>
            </a:p>
          </p:txBody>
        </p:sp>
        <p:sp>
          <p:nvSpPr>
            <p:cNvPr id="36" name="Text Box 31">
              <a:extLst>
                <a:ext uri="{FF2B5EF4-FFF2-40B4-BE49-F238E27FC236}">
                  <a16:creationId xmlns:a16="http://schemas.microsoft.com/office/drawing/2014/main" id="{C50AEEC2-E934-374F-AD10-414E9A36FC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6087" y="5249289"/>
              <a:ext cx="27146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authority (variable # of RRs)</a:t>
              </a:r>
            </a:p>
          </p:txBody>
        </p:sp>
        <p:sp>
          <p:nvSpPr>
            <p:cNvPr id="37" name="Text Box 32">
              <a:extLst>
                <a:ext uri="{FF2B5EF4-FFF2-40B4-BE49-F238E27FC236}">
                  <a16:creationId xmlns:a16="http://schemas.microsoft.com/office/drawing/2014/main" id="{0F454706-890A-194D-A8B9-1F027F5A53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2875" y="5916039"/>
              <a:ext cx="31861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additional info (variable # of RRs)</a:t>
              </a:r>
            </a:p>
          </p:txBody>
        </p:sp>
        <p:grpSp>
          <p:nvGrpSpPr>
            <p:cNvPr id="40" name="Group 60">
              <a:extLst>
                <a:ext uri="{FF2B5EF4-FFF2-40B4-BE49-F238E27FC236}">
                  <a16:creationId xmlns:a16="http://schemas.microsoft.com/office/drawing/2014/main" id="{B20DF2CE-5427-7642-BC04-9D36B08A46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2375" y="1937764"/>
              <a:ext cx="1747837" cy="274638"/>
              <a:chOff x="2691" y="1194"/>
              <a:chExt cx="1101" cy="173"/>
            </a:xfrm>
          </p:grpSpPr>
          <p:sp>
            <p:nvSpPr>
              <p:cNvPr id="41" name="Text Box 57">
                <a:extLst>
                  <a:ext uri="{FF2B5EF4-FFF2-40B4-BE49-F238E27FC236}">
                    <a16:creationId xmlns:a16="http://schemas.microsoft.com/office/drawing/2014/main" id="{4CC1EC8B-ED8A-534D-B8AB-0E3E394818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2" y="1194"/>
                <a:ext cx="42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2 bytes</a:t>
                </a:r>
              </a:p>
            </p:txBody>
          </p:sp>
          <p:sp>
            <p:nvSpPr>
              <p:cNvPr id="42" name="Line 58">
                <a:extLst>
                  <a:ext uri="{FF2B5EF4-FFF2-40B4-BE49-F238E27FC236}">
                    <a16:creationId xmlns:a16="http://schemas.microsoft.com/office/drawing/2014/main" id="{FD720698-F5B3-5C47-A102-5E4786459A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5" y="1284"/>
                <a:ext cx="3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Line 59">
                <a:extLst>
                  <a:ext uri="{FF2B5EF4-FFF2-40B4-BE49-F238E27FC236}">
                    <a16:creationId xmlns:a16="http://schemas.microsoft.com/office/drawing/2014/main" id="{5FE43354-E99E-6549-837E-529B4A967B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91" y="1284"/>
                <a:ext cx="3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4" name="Group 61">
              <a:extLst>
                <a:ext uri="{FF2B5EF4-FFF2-40B4-BE49-F238E27FC236}">
                  <a16:creationId xmlns:a16="http://schemas.microsoft.com/office/drawing/2014/main" id="{7B6CBFB9-B999-324E-91C4-CB7BCE5D86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77200" y="1937764"/>
              <a:ext cx="1747837" cy="274638"/>
              <a:chOff x="2691" y="1194"/>
              <a:chExt cx="1101" cy="173"/>
            </a:xfrm>
          </p:grpSpPr>
          <p:sp>
            <p:nvSpPr>
              <p:cNvPr id="45" name="Text Box 62">
                <a:extLst>
                  <a:ext uri="{FF2B5EF4-FFF2-40B4-BE49-F238E27FC236}">
                    <a16:creationId xmlns:a16="http://schemas.microsoft.com/office/drawing/2014/main" id="{E2F0F997-6116-0C45-BA9F-CBA730A159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2" y="1194"/>
                <a:ext cx="42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2 bytes</a:t>
                </a:r>
              </a:p>
            </p:txBody>
          </p:sp>
          <p:sp>
            <p:nvSpPr>
              <p:cNvPr id="46" name="Line 63">
                <a:extLst>
                  <a:ext uri="{FF2B5EF4-FFF2-40B4-BE49-F238E27FC236}">
                    <a16:creationId xmlns:a16="http://schemas.microsoft.com/office/drawing/2014/main" id="{17A912FD-E8A8-8442-8F53-5994F27165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5" y="1284"/>
                <a:ext cx="3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Line 64">
                <a:extLst>
                  <a:ext uri="{FF2B5EF4-FFF2-40B4-BE49-F238E27FC236}">
                    <a16:creationId xmlns:a16="http://schemas.microsoft.com/office/drawing/2014/main" id="{07B7A39C-E852-2B4C-941E-0B488FF8CD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91" y="1284"/>
                <a:ext cx="3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DNS protocol messages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D167590-D12C-F842-94F3-26CF0F3023F4}"/>
              </a:ext>
            </a:extLst>
          </p:cNvPr>
          <p:cNvSpPr txBox="1">
            <a:spLocks noChangeArrowheads="1"/>
          </p:cNvSpPr>
          <p:nvPr/>
        </p:nvSpPr>
        <p:spPr>
          <a:xfrm>
            <a:off x="693057" y="1391557"/>
            <a:ext cx="10393362" cy="51435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DNS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query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and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reply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messages, both have same 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format: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F978C79B-5602-8E43-829C-44002A5A2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887" y="2394964"/>
            <a:ext cx="4688114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ZapfDingbat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message header:</a:t>
            </a:r>
          </a:p>
          <a:p>
            <a:pPr marL="227013" marR="0" lvl="0" indent="-2270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identification: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 16 bit # for query, reply to query uses same #</a:t>
            </a:r>
          </a:p>
          <a:p>
            <a:pPr marL="227013" marR="0" lvl="0" indent="-2270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flags:</a:t>
            </a:r>
          </a:p>
          <a:p>
            <a:pPr marL="460375" marR="0" lvl="1" indent="-2301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query or reply</a:t>
            </a:r>
          </a:p>
          <a:p>
            <a:pPr marL="460375" marR="0" lvl="1" indent="-2301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recursion desired </a:t>
            </a:r>
          </a:p>
          <a:p>
            <a:pPr marL="460375" marR="0" lvl="1" indent="-2301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recursion available</a:t>
            </a:r>
          </a:p>
          <a:p>
            <a:pPr marL="460375" marR="0" lvl="1" indent="-2301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reply is authoritative</a:t>
            </a:r>
          </a:p>
        </p:txBody>
      </p:sp>
      <p:sp>
        <p:nvSpPr>
          <p:cNvPr id="38" name="Line 34">
            <a:extLst>
              <a:ext uri="{FF2B5EF4-FFF2-40B4-BE49-F238E27FC236}">
                <a16:creationId xmlns:a16="http://schemas.microsoft.com/office/drawing/2014/main" id="{03A0FB20-73AE-C645-8115-85F6EEA5B5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10672" y="2610864"/>
            <a:ext cx="2902854" cy="295274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Line 35">
            <a:extLst>
              <a:ext uri="{FF2B5EF4-FFF2-40B4-BE49-F238E27FC236}">
                <a16:creationId xmlns:a16="http://schemas.microsoft.com/office/drawing/2014/main" id="{1A55A89B-1CD7-B54F-863D-E99720E03B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52675" y="2590227"/>
            <a:ext cx="6383337" cy="1208088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Slide Number Placeholder 2">
            <a:extLst>
              <a:ext uri="{FF2B5EF4-FFF2-40B4-BE49-F238E27FC236}">
                <a16:creationId xmlns:a16="http://schemas.microsoft.com/office/drawing/2014/main" id="{B83050FC-315F-2544-B90A-1FF8E08E6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822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F3A966D3-2C53-7043-9726-8E5764BD36FD}"/>
              </a:ext>
            </a:extLst>
          </p:cNvPr>
          <p:cNvGrpSpPr/>
          <p:nvPr/>
        </p:nvGrpSpPr>
        <p:grpSpPr>
          <a:xfrm>
            <a:off x="6272212" y="1937764"/>
            <a:ext cx="3671888" cy="4505326"/>
            <a:chOff x="6272212" y="1937764"/>
            <a:chExt cx="3671888" cy="4505326"/>
          </a:xfrm>
        </p:grpSpPr>
        <p:sp>
          <p:nvSpPr>
            <p:cNvPr id="58" name="Rectangle 12">
              <a:extLst>
                <a:ext uri="{FF2B5EF4-FFF2-40B4-BE49-F238E27FC236}">
                  <a16:creationId xmlns:a16="http://schemas.microsoft.com/office/drawing/2014/main" id="{D3568E88-5955-424B-B8F5-A21359D5E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7612" y="2339402"/>
              <a:ext cx="3614738" cy="41036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sx="101000" sy="101000" algn="bl" rotWithShape="0">
                <a:srgbClr val="0000A3">
                  <a:alpha val="40000"/>
                </a:srgbClr>
              </a:outerShdw>
            </a:effec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9" name="Line 13">
              <a:extLst>
                <a:ext uri="{FF2B5EF4-FFF2-40B4-BE49-F238E27FC236}">
                  <a16:creationId xmlns:a16="http://schemas.microsoft.com/office/drawing/2014/main" id="{F1DAA21C-2CC0-F041-B1F7-E511608807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86500" y="5766814"/>
              <a:ext cx="3646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Line 14">
              <a:extLst>
                <a:ext uri="{FF2B5EF4-FFF2-40B4-BE49-F238E27FC236}">
                  <a16:creationId xmlns:a16="http://schemas.microsoft.com/office/drawing/2014/main" id="{507E3301-3AAB-0340-A7F1-6C57515086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97612" y="5081014"/>
              <a:ext cx="3646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Line 15">
              <a:extLst>
                <a:ext uri="{FF2B5EF4-FFF2-40B4-BE49-F238E27FC236}">
                  <a16:creationId xmlns:a16="http://schemas.microsoft.com/office/drawing/2014/main" id="{C84DEA63-7944-AC4C-88AD-6817D39540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86500" y="4395214"/>
              <a:ext cx="3646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Line 16">
              <a:extLst>
                <a:ext uri="{FF2B5EF4-FFF2-40B4-BE49-F238E27FC236}">
                  <a16:creationId xmlns:a16="http://schemas.microsoft.com/office/drawing/2014/main" id="{DC9B8E6D-9F7D-004C-98A3-75DEEEBD9A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86500" y="3720527"/>
              <a:ext cx="3646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Line 17">
              <a:extLst>
                <a:ext uri="{FF2B5EF4-FFF2-40B4-BE49-F238E27FC236}">
                  <a16:creationId xmlns:a16="http://schemas.microsoft.com/office/drawing/2014/main" id="{306014BE-BC39-824E-9F78-D660CD2675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84912" y="3263327"/>
              <a:ext cx="3646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Line 18">
              <a:extLst>
                <a:ext uri="{FF2B5EF4-FFF2-40B4-BE49-F238E27FC236}">
                  <a16:creationId xmlns:a16="http://schemas.microsoft.com/office/drawing/2014/main" id="{A42C2C1E-84BD-9743-97E0-09CF9FCFF2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72212" y="2812477"/>
              <a:ext cx="3646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Line 19">
              <a:extLst>
                <a:ext uri="{FF2B5EF4-FFF2-40B4-BE49-F238E27FC236}">
                  <a16:creationId xmlns:a16="http://schemas.microsoft.com/office/drawing/2014/main" id="{A5708C43-6E7B-824A-980E-C5EB81FC21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4187" y="2350514"/>
              <a:ext cx="3175" cy="1360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Text Box 20">
              <a:extLst>
                <a:ext uri="{FF2B5EF4-FFF2-40B4-BE49-F238E27FC236}">
                  <a16:creationId xmlns:a16="http://schemas.microsoft.com/office/drawing/2014/main" id="{B5DFDF92-2319-2549-A363-2E65C12911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2087" y="2410839"/>
              <a:ext cx="1311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identification</a:t>
              </a:r>
            </a:p>
          </p:txBody>
        </p:sp>
        <p:sp>
          <p:nvSpPr>
            <p:cNvPr id="67" name="Text Box 21">
              <a:extLst>
                <a:ext uri="{FF2B5EF4-FFF2-40B4-BE49-F238E27FC236}">
                  <a16:creationId xmlns:a16="http://schemas.microsoft.com/office/drawing/2014/main" id="{D4E993B8-AE34-384B-8C59-1B56BB128D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66162" y="2410839"/>
              <a:ext cx="6127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flags</a:t>
              </a:r>
            </a:p>
          </p:txBody>
        </p:sp>
        <p:sp>
          <p:nvSpPr>
            <p:cNvPr id="68" name="Text Box 22">
              <a:extLst>
                <a:ext uri="{FF2B5EF4-FFF2-40B4-BE49-F238E27FC236}">
                  <a16:creationId xmlns:a16="http://schemas.microsoft.com/office/drawing/2014/main" id="{B3DF818C-F6C8-E14D-A46C-FD30630746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3837" y="2868039"/>
              <a:ext cx="12223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# questions</a:t>
              </a:r>
            </a:p>
          </p:txBody>
        </p:sp>
        <p:sp>
          <p:nvSpPr>
            <p:cNvPr id="69" name="Text Box 23">
              <a:extLst>
                <a:ext uri="{FF2B5EF4-FFF2-40B4-BE49-F238E27FC236}">
                  <a16:creationId xmlns:a16="http://schemas.microsoft.com/office/drawing/2014/main" id="{9A6A9AC2-926A-8B4E-81B0-9CE0DD3BB5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57950" y="3879277"/>
              <a:ext cx="32781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questions (variable # of questions)</a:t>
              </a:r>
            </a:p>
          </p:txBody>
        </p:sp>
        <p:sp>
          <p:nvSpPr>
            <p:cNvPr id="70" name="Text Box 26">
              <a:extLst>
                <a:ext uri="{FF2B5EF4-FFF2-40B4-BE49-F238E27FC236}">
                  <a16:creationId xmlns:a16="http://schemas.microsoft.com/office/drawing/2014/main" id="{C9071FBC-5A74-7341-A63F-649340BD84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7687" y="3323652"/>
              <a:ext cx="16716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# additional RRs</a:t>
              </a:r>
            </a:p>
          </p:txBody>
        </p:sp>
        <p:sp>
          <p:nvSpPr>
            <p:cNvPr id="71" name="Text Box 27">
              <a:extLst>
                <a:ext uri="{FF2B5EF4-FFF2-40B4-BE49-F238E27FC236}">
                  <a16:creationId xmlns:a16="http://schemas.microsoft.com/office/drawing/2014/main" id="{9513342D-3D82-2446-A7D3-28EDD5EAEE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15087" y="3325239"/>
              <a:ext cx="15843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# authority RRs</a:t>
              </a:r>
            </a:p>
          </p:txBody>
        </p:sp>
        <p:sp>
          <p:nvSpPr>
            <p:cNvPr id="72" name="Text Box 28">
              <a:extLst>
                <a:ext uri="{FF2B5EF4-FFF2-40B4-BE49-F238E27FC236}">
                  <a16:creationId xmlns:a16="http://schemas.microsoft.com/office/drawing/2014/main" id="{83ED9871-C6FF-8644-98E4-EEE7A5BD02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6112" y="2877564"/>
              <a:ext cx="14589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# answer RRs</a:t>
              </a:r>
            </a:p>
          </p:txBody>
        </p:sp>
        <p:sp>
          <p:nvSpPr>
            <p:cNvPr id="73" name="Text Box 30">
              <a:extLst>
                <a:ext uri="{FF2B5EF4-FFF2-40B4-BE49-F238E27FC236}">
                  <a16:creationId xmlns:a16="http://schemas.microsoft.com/office/drawing/2014/main" id="{646FFA4C-D2F4-804F-BB10-D2E1E711F5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5925" y="4563489"/>
              <a:ext cx="26908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answers (variable # of RRs)</a:t>
              </a:r>
            </a:p>
          </p:txBody>
        </p:sp>
        <p:sp>
          <p:nvSpPr>
            <p:cNvPr id="74" name="Text Box 31">
              <a:extLst>
                <a:ext uri="{FF2B5EF4-FFF2-40B4-BE49-F238E27FC236}">
                  <a16:creationId xmlns:a16="http://schemas.microsoft.com/office/drawing/2014/main" id="{F169C7FC-D0F8-9546-93C0-00F4E6E4B0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6087" y="5249289"/>
              <a:ext cx="27146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authority (variable # of RRs)</a:t>
              </a:r>
            </a:p>
          </p:txBody>
        </p:sp>
        <p:sp>
          <p:nvSpPr>
            <p:cNvPr id="75" name="Text Box 32">
              <a:extLst>
                <a:ext uri="{FF2B5EF4-FFF2-40B4-BE49-F238E27FC236}">
                  <a16:creationId xmlns:a16="http://schemas.microsoft.com/office/drawing/2014/main" id="{2A810C4D-9EF9-0B42-8366-C238D3FBAE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2875" y="5916039"/>
              <a:ext cx="31861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additional info (variable # of RRs)</a:t>
              </a:r>
            </a:p>
          </p:txBody>
        </p:sp>
        <p:grpSp>
          <p:nvGrpSpPr>
            <p:cNvPr id="76" name="Group 60">
              <a:extLst>
                <a:ext uri="{FF2B5EF4-FFF2-40B4-BE49-F238E27FC236}">
                  <a16:creationId xmlns:a16="http://schemas.microsoft.com/office/drawing/2014/main" id="{8BF3E406-CCE3-D64E-8AB4-D91149714F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2375" y="1937764"/>
              <a:ext cx="1747837" cy="274638"/>
              <a:chOff x="2691" y="1194"/>
              <a:chExt cx="1101" cy="173"/>
            </a:xfrm>
          </p:grpSpPr>
          <p:sp>
            <p:nvSpPr>
              <p:cNvPr id="81" name="Text Box 57">
                <a:extLst>
                  <a:ext uri="{FF2B5EF4-FFF2-40B4-BE49-F238E27FC236}">
                    <a16:creationId xmlns:a16="http://schemas.microsoft.com/office/drawing/2014/main" id="{C33F9937-2680-5C4C-811E-5F9E3D43BD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2" y="1194"/>
                <a:ext cx="42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2 bytes</a:t>
                </a:r>
              </a:p>
            </p:txBody>
          </p:sp>
          <p:sp>
            <p:nvSpPr>
              <p:cNvPr id="82" name="Line 58">
                <a:extLst>
                  <a:ext uri="{FF2B5EF4-FFF2-40B4-BE49-F238E27FC236}">
                    <a16:creationId xmlns:a16="http://schemas.microsoft.com/office/drawing/2014/main" id="{B39B871F-A818-1B4E-A225-DA01D5EDAC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5" y="1284"/>
                <a:ext cx="3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Line 59">
                <a:extLst>
                  <a:ext uri="{FF2B5EF4-FFF2-40B4-BE49-F238E27FC236}">
                    <a16:creationId xmlns:a16="http://schemas.microsoft.com/office/drawing/2014/main" id="{3CB8F9AE-D625-1D4A-8625-28F8772B9B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91" y="1284"/>
                <a:ext cx="3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7" name="Group 61">
              <a:extLst>
                <a:ext uri="{FF2B5EF4-FFF2-40B4-BE49-F238E27FC236}">
                  <a16:creationId xmlns:a16="http://schemas.microsoft.com/office/drawing/2014/main" id="{711AFC78-9A4A-CD41-A49D-623142A481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77200" y="1937764"/>
              <a:ext cx="1747837" cy="274638"/>
              <a:chOff x="2691" y="1194"/>
              <a:chExt cx="1101" cy="173"/>
            </a:xfrm>
          </p:grpSpPr>
          <p:sp>
            <p:nvSpPr>
              <p:cNvPr id="78" name="Text Box 62">
                <a:extLst>
                  <a:ext uri="{FF2B5EF4-FFF2-40B4-BE49-F238E27FC236}">
                    <a16:creationId xmlns:a16="http://schemas.microsoft.com/office/drawing/2014/main" id="{D2686047-8DDE-AA4D-88A8-9F0670CBD0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2" y="1194"/>
                <a:ext cx="42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2 bytes</a:t>
                </a:r>
              </a:p>
            </p:txBody>
          </p:sp>
          <p:sp>
            <p:nvSpPr>
              <p:cNvPr id="79" name="Line 63">
                <a:extLst>
                  <a:ext uri="{FF2B5EF4-FFF2-40B4-BE49-F238E27FC236}">
                    <a16:creationId xmlns:a16="http://schemas.microsoft.com/office/drawing/2014/main" id="{A93491FC-3FC2-BA4A-B5FC-8BFED42708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5" y="1284"/>
                <a:ext cx="3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Line 64">
                <a:extLst>
                  <a:ext uri="{FF2B5EF4-FFF2-40B4-BE49-F238E27FC236}">
                    <a16:creationId xmlns:a16="http://schemas.microsoft.com/office/drawing/2014/main" id="{B4EF32F5-CEE0-064C-98D1-0B2AED9C53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91" y="1284"/>
                <a:ext cx="3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" name="Rectangle 3">
            <a:extLst>
              <a:ext uri="{FF2B5EF4-FFF2-40B4-BE49-F238E27FC236}">
                <a16:creationId xmlns:a16="http://schemas.microsoft.com/office/drawing/2014/main" id="{CD167590-D12C-F842-94F3-26CF0F3023F4}"/>
              </a:ext>
            </a:extLst>
          </p:cNvPr>
          <p:cNvSpPr txBox="1">
            <a:spLocks noChangeArrowheads="1"/>
          </p:cNvSpPr>
          <p:nvPr/>
        </p:nvSpPr>
        <p:spPr>
          <a:xfrm>
            <a:off x="693057" y="1391557"/>
            <a:ext cx="10393362" cy="51435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DNS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query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and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reply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messages, both have same 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format: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" name="Text Box 4">
            <a:extLst>
              <a:ext uri="{FF2B5EF4-FFF2-40B4-BE49-F238E27FC236}">
                <a16:creationId xmlns:a16="http://schemas.microsoft.com/office/drawing/2014/main" id="{95042E94-C8A0-BE46-8EB4-39429E2BF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795" y="3882482"/>
            <a:ext cx="3970338" cy="409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name, type fields for a query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9" name="Text Box 5">
            <a:extLst>
              <a:ext uri="{FF2B5EF4-FFF2-40B4-BE49-F238E27FC236}">
                <a16:creationId xmlns:a16="http://schemas.microsoft.com/office/drawing/2014/main" id="{4E613433-F917-A147-AF5A-4DF4F76E7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138" y="4604794"/>
            <a:ext cx="4003170" cy="409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RRs in response to query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0" name="Text Box 6">
            <a:extLst>
              <a:ext uri="{FF2B5EF4-FFF2-40B4-BE49-F238E27FC236}">
                <a16:creationId xmlns:a16="http://schemas.microsoft.com/office/drawing/2014/main" id="{3FD623A6-A024-6347-B591-DAC5D82FD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715" y="5271771"/>
            <a:ext cx="4801281" cy="409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records for authoritative servers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1" name="Text Box 7">
            <a:extLst>
              <a:ext uri="{FF2B5EF4-FFF2-40B4-BE49-F238E27FC236}">
                <a16:creationId xmlns:a16="http://schemas.microsoft.com/office/drawing/2014/main" id="{4B8555F6-7100-944F-9974-2E826BBBD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371" y="5790401"/>
            <a:ext cx="4614409" cy="7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additional “ 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helpful”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info that may be used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" name="Line 37">
            <a:extLst>
              <a:ext uri="{FF2B5EF4-FFF2-40B4-BE49-F238E27FC236}">
                <a16:creationId xmlns:a16="http://schemas.microsoft.com/office/drawing/2014/main" id="{F803F024-9C8E-164E-BC96-48776D3FA4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70475" y="6126704"/>
            <a:ext cx="1371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Line 38">
            <a:extLst>
              <a:ext uri="{FF2B5EF4-FFF2-40B4-BE49-F238E27FC236}">
                <a16:creationId xmlns:a16="http://schemas.microsoft.com/office/drawing/2014/main" id="{316EAAA0-F793-2043-BFB7-87E6DFAFF7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78413" y="5467891"/>
            <a:ext cx="1371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Line 39">
            <a:extLst>
              <a:ext uri="{FF2B5EF4-FFF2-40B4-BE49-F238E27FC236}">
                <a16:creationId xmlns:a16="http://schemas.microsoft.com/office/drawing/2014/main" id="{408447E0-07FB-1341-9B44-D1DA4C6774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86350" y="4809079"/>
            <a:ext cx="1371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Line 40">
            <a:extLst>
              <a:ext uri="{FF2B5EF4-FFF2-40B4-BE49-F238E27FC236}">
                <a16:creationId xmlns:a16="http://schemas.microsoft.com/office/drawing/2014/main" id="{F708B0A3-0C69-D745-B00F-2DDF2924D4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72063" y="4083591"/>
            <a:ext cx="1371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95E186ED-4245-C448-9822-1199EA93D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DNS protocol messages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39" name="Slide Number Placeholder 2">
            <a:extLst>
              <a:ext uri="{FF2B5EF4-FFF2-40B4-BE49-F238E27FC236}">
                <a16:creationId xmlns:a16="http://schemas.microsoft.com/office/drawing/2014/main" id="{C19D16D8-DC06-E546-AA51-6069613B41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31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  <p:bldP spid="51" grpId="0"/>
      <p:bldP spid="52" grpId="0" animBg="1"/>
      <p:bldP spid="53" grpId="0" animBg="1"/>
      <p:bldP spid="54" grpId="0" animBg="1"/>
      <p:bldP spid="5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Getting your info into the DNS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56" name="Rectangle 4">
            <a:extLst>
              <a:ext uri="{FF2B5EF4-FFF2-40B4-BE49-F238E27FC236}">
                <a16:creationId xmlns:a16="http://schemas.microsoft.com/office/drawing/2014/main" id="{3216383A-5EC1-7E47-A0BE-F48A801236CE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404537"/>
            <a:ext cx="10253340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8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example: new startup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 Utopia”</a:t>
            </a:r>
          </a:p>
          <a:p>
            <a:pPr marL="352425" marR="0" lvl="0" indent="-2952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register name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networkuptopia.com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at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DNS registrar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(e.g., Network Solutions)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provide names, IP addresses of authoritative name server (primary and secondary)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registrar inserts NS, A RRs into .com TLD server: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46355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 (</a:t>
            </a: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networkutopia.com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, dns1.networkutopia.com, NS)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 (dns1.networkutopia.com, 212.212.212.1, A)</a:t>
            </a: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ourier" pitchFamily="2" charset="0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952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create authoritative server locally with IP address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212.212.212.1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695325" marR="0" lvl="1" indent="-2952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type A record for www.networkuptopia.com</a:t>
            </a:r>
          </a:p>
          <a:p>
            <a:pPr marL="695325" marR="0" lvl="1" indent="-2952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type MX record for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networkutopia.com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7792EB6E-923E-9C45-A570-23DE9782A5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035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DNS security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81829ECA-BDD6-AD44-8D36-9BB88442CDAB}"/>
              </a:ext>
            </a:extLst>
          </p:cNvPr>
          <p:cNvSpPr txBox="1">
            <a:spLocks/>
          </p:cNvSpPr>
          <p:nvPr/>
        </p:nvSpPr>
        <p:spPr>
          <a:xfrm>
            <a:off x="838200" y="1526094"/>
            <a:ext cx="5025571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8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2228B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DDoS attacks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bombard root servers with traffic</a:t>
            </a:r>
          </a:p>
          <a:p>
            <a:pPr marL="574675" marR="0" lvl="1" indent="-2270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not successful to date</a:t>
            </a:r>
          </a:p>
          <a:p>
            <a:pPr marL="574675" marR="0" lvl="1" indent="-2270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traffic filtering</a:t>
            </a:r>
          </a:p>
          <a:p>
            <a:pPr marL="574675" marR="0" lvl="1" indent="-2270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local DNS servers cache IPs of TLD servers, allowing root server bypass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bombard TLD servers</a:t>
            </a:r>
          </a:p>
          <a:p>
            <a:pPr marL="574675" marR="0" lvl="1" indent="-2270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potentially more dangerous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Comic Sans MS" panose="030F0902030302020204" pitchFamily="66" charset="0"/>
              <a:buAutoNum type="arabicPeriod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84F48D-B139-BA49-B127-5134E112078B}"/>
              </a:ext>
            </a:extLst>
          </p:cNvPr>
          <p:cNvSpPr txBox="1">
            <a:spLocks/>
          </p:cNvSpPr>
          <p:nvPr/>
        </p:nvSpPr>
        <p:spPr bwMode="auto">
          <a:xfrm>
            <a:off x="6096000" y="1526094"/>
            <a:ext cx="4760686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14288" marR="0" lvl="0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S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poofing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 attacks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intercept DNS queries, returning bogus replies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DNS cache poisoning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RFC 4033: DNSSEC authentication services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CEE8551A-CF21-2D4C-B81F-11CF85B7E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6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Application Layer: Overview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0CCA17D-ECA8-CE46-82AC-A0AF8C3B62BD}"/>
              </a:ext>
            </a:extLst>
          </p:cNvPr>
          <p:cNvSpPr txBox="1">
            <a:spLocks/>
          </p:cNvSpPr>
          <p:nvPr/>
        </p:nvSpPr>
        <p:spPr>
          <a:xfrm>
            <a:off x="809242" y="1870563"/>
            <a:ext cx="5309184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Principles of network applications</a:t>
            </a:r>
          </a:p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 and HTTP</a:t>
            </a:r>
          </a:p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E-mail, SMTP, IMAP</a:t>
            </a:r>
          </a:p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Domain Name System DNS</a:t>
            </a:r>
          </a:p>
          <a:p>
            <a:endParaRPr lang="en-US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FE695BD-369F-8C4A-ACAD-42671E1C0719}"/>
              </a:ext>
            </a:extLst>
          </p:cNvPr>
          <p:cNvSpPr txBox="1">
            <a:spLocks noChangeArrowheads="1"/>
          </p:cNvSpPr>
          <p:nvPr/>
        </p:nvSpPr>
        <p:spPr>
          <a:xfrm>
            <a:off x="6557554" y="1422888"/>
            <a:ext cx="5405262" cy="4799013"/>
          </a:xfrm>
          <a:prstGeom prst="rect">
            <a:avLst/>
          </a:prstGeom>
        </p:spPr>
        <p:txBody>
          <a:bodyPr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250" indent="-349250">
              <a:buClr>
                <a:srgbClr val="0000A8"/>
              </a:buClr>
            </a:pPr>
            <a:r>
              <a:rPr lang="en-US" altLang="en-US" sz="3200" dirty="0">
                <a:ea typeface="ＭＳ Ｐゴシック" panose="020B0600070205080204" pitchFamily="34" charset="-128"/>
              </a:rPr>
              <a:t>P2P applications</a:t>
            </a:r>
          </a:p>
          <a:p>
            <a:pPr marL="349250" indent="-349250"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video streaming and content distribution networks</a:t>
            </a:r>
          </a:p>
          <a:p>
            <a:pPr marL="349250" indent="-349250"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socket programming with UDP and TCP</a:t>
            </a:r>
          </a:p>
          <a:p>
            <a:pPr>
              <a:buFont typeface="Wingdings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8A7DC3-C885-F84E-9572-316B74643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7" name="Picture 6" descr="Kurose&amp;Ross 8th edition photo">
            <a:extLst>
              <a:ext uri="{FF2B5EF4-FFF2-40B4-BE49-F238E27FC236}">
                <a16:creationId xmlns:a16="http://schemas.microsoft.com/office/drawing/2014/main" id="{B3788763-2714-774C-835A-923700510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391" y="4125913"/>
            <a:ext cx="3087757" cy="231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6367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Freeform 370">
            <a:extLst>
              <a:ext uri="{FF2B5EF4-FFF2-40B4-BE49-F238E27FC236}">
                <a16:creationId xmlns:a16="http://schemas.microsoft.com/office/drawing/2014/main" id="{21662630-62BB-AE4A-A779-AEACD21E6D7C}"/>
              </a:ext>
            </a:extLst>
          </p:cNvPr>
          <p:cNvSpPr/>
          <p:nvPr/>
        </p:nvSpPr>
        <p:spPr>
          <a:xfrm>
            <a:off x="8985188" y="3065778"/>
            <a:ext cx="1124807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288567 w 1811701"/>
              <a:gd name="connsiteY0" fmla="*/ 555674 h 1898251"/>
              <a:gd name="connsiteX1" fmla="*/ 88590 w 1811701"/>
              <a:gd name="connsiteY1" fmla="*/ 947092 h 1898251"/>
              <a:gd name="connsiteX2" fmla="*/ 10243 w 1811701"/>
              <a:gd name="connsiteY2" fmla="*/ 1744704 h 1898251"/>
              <a:gd name="connsiteX3" fmla="*/ 306327 w 1811701"/>
              <a:gd name="connsiteY3" fmla="*/ 1898251 h 1898251"/>
              <a:gd name="connsiteX4" fmla="*/ 1666327 w 1811701"/>
              <a:gd name="connsiteY4" fmla="*/ 1847529 h 1898251"/>
              <a:gd name="connsiteX5" fmla="*/ 1685455 w 1811701"/>
              <a:gd name="connsiteY5" fmla="*/ 1299247 h 1898251"/>
              <a:gd name="connsiteX6" fmla="*/ 1306672 w 1811701"/>
              <a:gd name="connsiteY6" fmla="*/ 1053233 h 1898251"/>
              <a:gd name="connsiteX7" fmla="*/ 1616888 w 1811701"/>
              <a:gd name="connsiteY7" fmla="*/ 533291 h 1898251"/>
              <a:gd name="connsiteX8" fmla="*/ 1485303 w 1811701"/>
              <a:gd name="connsiteY8" fmla="*/ 127710 h 1898251"/>
              <a:gd name="connsiteX9" fmla="*/ 927674 w 1811701"/>
              <a:gd name="connsiteY9" fmla="*/ 28097 h 1898251"/>
              <a:gd name="connsiteX10" fmla="*/ 288567 w 1811701"/>
              <a:gd name="connsiteY10" fmla="*/ 555674 h 1898251"/>
              <a:gd name="connsiteX0" fmla="*/ 288567 w 1811701"/>
              <a:gd name="connsiteY0" fmla="*/ 479828 h 1822405"/>
              <a:gd name="connsiteX1" fmla="*/ 88590 w 1811701"/>
              <a:gd name="connsiteY1" fmla="*/ 871246 h 1822405"/>
              <a:gd name="connsiteX2" fmla="*/ 10243 w 1811701"/>
              <a:gd name="connsiteY2" fmla="*/ 1668858 h 1822405"/>
              <a:gd name="connsiteX3" fmla="*/ 306327 w 1811701"/>
              <a:gd name="connsiteY3" fmla="*/ 1822405 h 1822405"/>
              <a:gd name="connsiteX4" fmla="*/ 1666327 w 1811701"/>
              <a:gd name="connsiteY4" fmla="*/ 1771683 h 1822405"/>
              <a:gd name="connsiteX5" fmla="*/ 1685455 w 1811701"/>
              <a:gd name="connsiteY5" fmla="*/ 1223401 h 1822405"/>
              <a:gd name="connsiteX6" fmla="*/ 1306672 w 1811701"/>
              <a:gd name="connsiteY6" fmla="*/ 977387 h 1822405"/>
              <a:gd name="connsiteX7" fmla="*/ 1616888 w 1811701"/>
              <a:gd name="connsiteY7" fmla="*/ 457445 h 1822405"/>
              <a:gd name="connsiteX8" fmla="*/ 1485303 w 1811701"/>
              <a:gd name="connsiteY8" fmla="*/ 51864 h 1822405"/>
              <a:gd name="connsiteX9" fmla="*/ 895599 w 1811701"/>
              <a:gd name="connsiteY9" fmla="*/ 79530 h 1822405"/>
              <a:gd name="connsiteX10" fmla="*/ 288567 w 1811701"/>
              <a:gd name="connsiteY10" fmla="*/ 479828 h 182240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616888 w 1811701"/>
              <a:gd name="connsiteY7" fmla="*/ 396875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584814 w 1811701"/>
              <a:gd name="connsiteY7" fmla="*/ 510012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770444"/>
              <a:gd name="connsiteY0" fmla="*/ 419258 h 1761835"/>
              <a:gd name="connsiteX1" fmla="*/ 88590 w 1770444"/>
              <a:gd name="connsiteY1" fmla="*/ 810676 h 1761835"/>
              <a:gd name="connsiteX2" fmla="*/ 10243 w 1770444"/>
              <a:gd name="connsiteY2" fmla="*/ 1608288 h 1761835"/>
              <a:gd name="connsiteX3" fmla="*/ 306327 w 1770444"/>
              <a:gd name="connsiteY3" fmla="*/ 1761835 h 1761835"/>
              <a:gd name="connsiteX4" fmla="*/ 1666327 w 1770444"/>
              <a:gd name="connsiteY4" fmla="*/ 1711113 h 1761835"/>
              <a:gd name="connsiteX5" fmla="*/ 1589229 w 1770444"/>
              <a:gd name="connsiteY5" fmla="*/ 1176973 h 1761835"/>
              <a:gd name="connsiteX6" fmla="*/ 1306672 w 1770444"/>
              <a:gd name="connsiteY6" fmla="*/ 916817 h 1761835"/>
              <a:gd name="connsiteX7" fmla="*/ 1584814 w 1770444"/>
              <a:gd name="connsiteY7" fmla="*/ 510012 h 1761835"/>
              <a:gd name="connsiteX8" fmla="*/ 1373040 w 1770444"/>
              <a:gd name="connsiteY8" fmla="*/ 118574 h 1761835"/>
              <a:gd name="connsiteX9" fmla="*/ 895599 w 1770444"/>
              <a:gd name="connsiteY9" fmla="*/ 18960 h 1761835"/>
              <a:gd name="connsiteX10" fmla="*/ 288567 w 1770444"/>
              <a:gd name="connsiteY10" fmla="*/ 419258 h 1761835"/>
              <a:gd name="connsiteX0" fmla="*/ 288567 w 1592514"/>
              <a:gd name="connsiteY0" fmla="*/ 419258 h 1863058"/>
              <a:gd name="connsiteX1" fmla="*/ 88590 w 1592514"/>
              <a:gd name="connsiteY1" fmla="*/ 810676 h 1863058"/>
              <a:gd name="connsiteX2" fmla="*/ 10243 w 1592514"/>
              <a:gd name="connsiteY2" fmla="*/ 1608288 h 1863058"/>
              <a:gd name="connsiteX3" fmla="*/ 306327 w 1592514"/>
              <a:gd name="connsiteY3" fmla="*/ 1761835 h 1863058"/>
              <a:gd name="connsiteX4" fmla="*/ 1377650 w 1592514"/>
              <a:gd name="connsiteY4" fmla="*/ 1838393 h 1863058"/>
              <a:gd name="connsiteX5" fmla="*/ 1589229 w 1592514"/>
              <a:gd name="connsiteY5" fmla="*/ 1176973 h 1863058"/>
              <a:gd name="connsiteX6" fmla="*/ 1306672 w 1592514"/>
              <a:gd name="connsiteY6" fmla="*/ 916817 h 1863058"/>
              <a:gd name="connsiteX7" fmla="*/ 1584814 w 1592514"/>
              <a:gd name="connsiteY7" fmla="*/ 510012 h 1863058"/>
              <a:gd name="connsiteX8" fmla="*/ 1373040 w 1592514"/>
              <a:gd name="connsiteY8" fmla="*/ 118574 h 1863058"/>
              <a:gd name="connsiteX9" fmla="*/ 895599 w 1592514"/>
              <a:gd name="connsiteY9" fmla="*/ 18960 h 1863058"/>
              <a:gd name="connsiteX10" fmla="*/ 288567 w 1592514"/>
              <a:gd name="connsiteY10" fmla="*/ 419258 h 1863058"/>
              <a:gd name="connsiteX0" fmla="*/ 421322 w 1594935"/>
              <a:gd name="connsiteY0" fmla="*/ 616342 h 1876292"/>
              <a:gd name="connsiteX1" fmla="*/ 91011 w 1594935"/>
              <a:gd name="connsiteY1" fmla="*/ 823910 h 1876292"/>
              <a:gd name="connsiteX2" fmla="*/ 12664 w 1594935"/>
              <a:gd name="connsiteY2" fmla="*/ 1621522 h 1876292"/>
              <a:gd name="connsiteX3" fmla="*/ 308748 w 1594935"/>
              <a:gd name="connsiteY3" fmla="*/ 1775069 h 1876292"/>
              <a:gd name="connsiteX4" fmla="*/ 1380071 w 1594935"/>
              <a:gd name="connsiteY4" fmla="*/ 1851627 h 1876292"/>
              <a:gd name="connsiteX5" fmla="*/ 1591650 w 1594935"/>
              <a:gd name="connsiteY5" fmla="*/ 1190207 h 1876292"/>
              <a:gd name="connsiteX6" fmla="*/ 1309093 w 1594935"/>
              <a:gd name="connsiteY6" fmla="*/ 930051 h 1876292"/>
              <a:gd name="connsiteX7" fmla="*/ 1587235 w 1594935"/>
              <a:gd name="connsiteY7" fmla="*/ 523246 h 1876292"/>
              <a:gd name="connsiteX8" fmla="*/ 1375461 w 1594935"/>
              <a:gd name="connsiteY8" fmla="*/ 131808 h 1876292"/>
              <a:gd name="connsiteX9" fmla="*/ 898020 w 1594935"/>
              <a:gd name="connsiteY9" fmla="*/ 32194 h 1876292"/>
              <a:gd name="connsiteX10" fmla="*/ 421322 w 1594935"/>
              <a:gd name="connsiteY10" fmla="*/ 616342 h 1876292"/>
              <a:gd name="connsiteX0" fmla="*/ 413257 w 1586870"/>
              <a:gd name="connsiteY0" fmla="*/ 616342 h 1876292"/>
              <a:gd name="connsiteX1" fmla="*/ 140873 w 1586870"/>
              <a:gd name="connsiteY1" fmla="*/ 993617 h 1876292"/>
              <a:gd name="connsiteX2" fmla="*/ 4599 w 1586870"/>
              <a:gd name="connsiteY2" fmla="*/ 1621522 h 1876292"/>
              <a:gd name="connsiteX3" fmla="*/ 300683 w 1586870"/>
              <a:gd name="connsiteY3" fmla="*/ 1775069 h 1876292"/>
              <a:gd name="connsiteX4" fmla="*/ 1372006 w 1586870"/>
              <a:gd name="connsiteY4" fmla="*/ 1851627 h 1876292"/>
              <a:gd name="connsiteX5" fmla="*/ 1583585 w 1586870"/>
              <a:gd name="connsiteY5" fmla="*/ 1190207 h 1876292"/>
              <a:gd name="connsiteX6" fmla="*/ 1301028 w 1586870"/>
              <a:gd name="connsiteY6" fmla="*/ 930051 h 1876292"/>
              <a:gd name="connsiteX7" fmla="*/ 1579170 w 1586870"/>
              <a:gd name="connsiteY7" fmla="*/ 523246 h 1876292"/>
              <a:gd name="connsiteX8" fmla="*/ 1367396 w 1586870"/>
              <a:gd name="connsiteY8" fmla="*/ 131808 h 1876292"/>
              <a:gd name="connsiteX9" fmla="*/ 889955 w 1586870"/>
              <a:gd name="connsiteY9" fmla="*/ 32194 h 1876292"/>
              <a:gd name="connsiteX10" fmla="*/ 413257 w 1586870"/>
              <a:gd name="connsiteY10" fmla="*/ 616342 h 1876292"/>
              <a:gd name="connsiteX0" fmla="*/ 284962 w 1458575"/>
              <a:gd name="connsiteY0" fmla="*/ 616342 h 1908017"/>
              <a:gd name="connsiteX1" fmla="*/ 12578 w 1458575"/>
              <a:gd name="connsiteY1" fmla="*/ 993617 h 1908017"/>
              <a:gd name="connsiteX2" fmla="*/ 172388 w 1458575"/>
              <a:gd name="connsiteY2" fmla="*/ 1775069 h 1908017"/>
              <a:gd name="connsiteX3" fmla="*/ 1243711 w 1458575"/>
              <a:gd name="connsiteY3" fmla="*/ 1851627 h 1908017"/>
              <a:gd name="connsiteX4" fmla="*/ 1455290 w 1458575"/>
              <a:gd name="connsiteY4" fmla="*/ 1190207 h 1908017"/>
              <a:gd name="connsiteX5" fmla="*/ 1172733 w 1458575"/>
              <a:gd name="connsiteY5" fmla="*/ 930051 h 1908017"/>
              <a:gd name="connsiteX6" fmla="*/ 1450875 w 1458575"/>
              <a:gd name="connsiteY6" fmla="*/ 523246 h 1908017"/>
              <a:gd name="connsiteX7" fmla="*/ 1239101 w 1458575"/>
              <a:gd name="connsiteY7" fmla="*/ 131808 h 1908017"/>
              <a:gd name="connsiteX8" fmla="*/ 761660 w 1458575"/>
              <a:gd name="connsiteY8" fmla="*/ 32194 h 1908017"/>
              <a:gd name="connsiteX9" fmla="*/ 284962 w 1458575"/>
              <a:gd name="connsiteY9" fmla="*/ 616342 h 1908017"/>
              <a:gd name="connsiteX0" fmla="*/ 343858 w 1519131"/>
              <a:gd name="connsiteY0" fmla="*/ 616342 h 1885036"/>
              <a:gd name="connsiteX1" fmla="*/ 71474 w 1519131"/>
              <a:gd name="connsiteY1" fmla="*/ 993617 h 1885036"/>
              <a:gd name="connsiteX2" fmla="*/ 115432 w 1519131"/>
              <a:gd name="connsiteY2" fmla="*/ 1704358 h 1885036"/>
              <a:gd name="connsiteX3" fmla="*/ 1302607 w 1519131"/>
              <a:gd name="connsiteY3" fmla="*/ 1851627 h 1885036"/>
              <a:gd name="connsiteX4" fmla="*/ 1514186 w 1519131"/>
              <a:gd name="connsiteY4" fmla="*/ 1190207 h 1885036"/>
              <a:gd name="connsiteX5" fmla="*/ 1231629 w 1519131"/>
              <a:gd name="connsiteY5" fmla="*/ 930051 h 1885036"/>
              <a:gd name="connsiteX6" fmla="*/ 1509771 w 1519131"/>
              <a:gd name="connsiteY6" fmla="*/ 523246 h 1885036"/>
              <a:gd name="connsiteX7" fmla="*/ 1297997 w 1519131"/>
              <a:gd name="connsiteY7" fmla="*/ 131808 h 1885036"/>
              <a:gd name="connsiteX8" fmla="*/ 820556 w 1519131"/>
              <a:gd name="connsiteY8" fmla="*/ 32194 h 1885036"/>
              <a:gd name="connsiteX9" fmla="*/ 343858 w 1519131"/>
              <a:gd name="connsiteY9" fmla="*/ 616342 h 1885036"/>
              <a:gd name="connsiteX0" fmla="*/ 343858 w 1549812"/>
              <a:gd name="connsiteY0" fmla="*/ 616342 h 1800235"/>
              <a:gd name="connsiteX1" fmla="*/ 71474 w 1549812"/>
              <a:gd name="connsiteY1" fmla="*/ 993617 h 1800235"/>
              <a:gd name="connsiteX2" fmla="*/ 115432 w 1549812"/>
              <a:gd name="connsiteY2" fmla="*/ 1704358 h 1800235"/>
              <a:gd name="connsiteX3" fmla="*/ 1389496 w 1549812"/>
              <a:gd name="connsiteY3" fmla="*/ 1724347 h 1800235"/>
              <a:gd name="connsiteX4" fmla="*/ 1514186 w 1549812"/>
              <a:gd name="connsiteY4" fmla="*/ 1190207 h 1800235"/>
              <a:gd name="connsiteX5" fmla="*/ 1231629 w 1549812"/>
              <a:gd name="connsiteY5" fmla="*/ 930051 h 1800235"/>
              <a:gd name="connsiteX6" fmla="*/ 1509771 w 1549812"/>
              <a:gd name="connsiteY6" fmla="*/ 523246 h 1800235"/>
              <a:gd name="connsiteX7" fmla="*/ 1297997 w 1549812"/>
              <a:gd name="connsiteY7" fmla="*/ 131808 h 1800235"/>
              <a:gd name="connsiteX8" fmla="*/ 820556 w 1549812"/>
              <a:gd name="connsiteY8" fmla="*/ 32194 h 1800235"/>
              <a:gd name="connsiteX9" fmla="*/ 343858 w 1549812"/>
              <a:gd name="connsiteY9" fmla="*/ 616342 h 180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417">
            <a:extLst>
              <a:ext uri="{FF2B5EF4-FFF2-40B4-BE49-F238E27FC236}">
                <a16:creationId xmlns:a16="http://schemas.microsoft.com/office/drawing/2014/main" id="{22352293-C7A6-4C41-9DD8-CAA48CB29154}"/>
              </a:ext>
            </a:extLst>
          </p:cNvPr>
          <p:cNvSpPr>
            <a:spLocks/>
          </p:cNvSpPr>
          <p:nvPr/>
        </p:nvSpPr>
        <p:spPr bwMode="auto">
          <a:xfrm>
            <a:off x="7274076" y="1826035"/>
            <a:ext cx="1736725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69" name="Rectangle 419">
            <a:extLst>
              <a:ext uri="{FF2B5EF4-FFF2-40B4-BE49-F238E27FC236}">
                <a16:creationId xmlns:a16="http://schemas.microsoft.com/office/drawing/2014/main" id="{F39DA03D-3BDA-2344-B3D3-3A95FB5EE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9074" y="3553079"/>
            <a:ext cx="986999" cy="669622"/>
          </a:xfrm>
          <a:prstGeom prst="rect">
            <a:avLst/>
          </a:prstGeom>
          <a:solidFill>
            <a:srgbClr val="9CD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370" name="AutoShape 420">
            <a:extLst>
              <a:ext uri="{FF2B5EF4-FFF2-40B4-BE49-F238E27FC236}">
                <a16:creationId xmlns:a16="http://schemas.microsoft.com/office/drawing/2014/main" id="{579866B0-F884-A84A-B74A-EFEA50EBF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5350" y="3289251"/>
            <a:ext cx="1458912" cy="317850"/>
          </a:xfrm>
          <a:prstGeom prst="triangle">
            <a:avLst>
              <a:gd name="adj" fmla="val 50000"/>
            </a:avLst>
          </a:prstGeom>
          <a:solidFill>
            <a:srgbClr val="9CD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CCFF"/>
              </a:solidFill>
              <a:latin typeface="Arial" panose="020B0604020202020204" pitchFamily="34" charset="0"/>
            </a:endParaRPr>
          </a:p>
        </p:txBody>
      </p:sp>
      <p:sp>
        <p:nvSpPr>
          <p:cNvPr id="21" name="Freeform 427">
            <a:extLst>
              <a:ext uri="{FF2B5EF4-FFF2-40B4-BE49-F238E27FC236}">
                <a16:creationId xmlns:a16="http://schemas.microsoft.com/office/drawing/2014/main" id="{3F97D486-CCD5-C043-940C-EC1740EC7BA0}"/>
              </a:ext>
            </a:extLst>
          </p:cNvPr>
          <p:cNvSpPr>
            <a:spLocks/>
          </p:cNvSpPr>
          <p:nvPr/>
        </p:nvSpPr>
        <p:spPr bwMode="auto">
          <a:xfrm>
            <a:off x="7712401" y="4683134"/>
            <a:ext cx="3079750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6" name="Text Box 580">
            <a:extLst>
              <a:ext uri="{FF2B5EF4-FFF2-40B4-BE49-F238E27FC236}">
                <a16:creationId xmlns:a16="http://schemas.microsoft.com/office/drawing/2014/main" id="{16C4E384-62E0-DC41-883F-EB2C4C99F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274" y="1488461"/>
            <a:ext cx="1339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+mn-lt"/>
              </a:rPr>
              <a:t>mobile network</a:t>
            </a:r>
          </a:p>
        </p:txBody>
      </p:sp>
      <p:sp>
        <p:nvSpPr>
          <p:cNvPr id="69" name="Text Box 580">
            <a:extLst>
              <a:ext uri="{FF2B5EF4-FFF2-40B4-BE49-F238E27FC236}">
                <a16:creationId xmlns:a16="http://schemas.microsoft.com/office/drawing/2014/main" id="{9AC056F8-729E-D344-BD7D-917810217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35" y="4191922"/>
            <a:ext cx="1955646" cy="26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+mn-lt"/>
              </a:rPr>
              <a:t>home network</a:t>
            </a:r>
          </a:p>
        </p:txBody>
      </p:sp>
      <p:sp>
        <p:nvSpPr>
          <p:cNvPr id="70" name="Text Box 580">
            <a:extLst>
              <a:ext uri="{FF2B5EF4-FFF2-40B4-BE49-F238E27FC236}">
                <a16:creationId xmlns:a16="http://schemas.microsoft.com/office/drawing/2014/main" id="{8A1A4F41-0243-4946-9F02-F301CBD59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6908" y="5779775"/>
            <a:ext cx="1195135" cy="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+mn-lt"/>
              </a:rPr>
              <a:t>enterprise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+mn-lt"/>
              </a:rPr>
              <a:t>          network</a:t>
            </a:r>
          </a:p>
        </p:txBody>
      </p:sp>
      <p:sp>
        <p:nvSpPr>
          <p:cNvPr id="372" name="Freeform 371">
            <a:extLst>
              <a:ext uri="{FF2B5EF4-FFF2-40B4-BE49-F238E27FC236}">
                <a16:creationId xmlns:a16="http://schemas.microsoft.com/office/drawing/2014/main" id="{C89E7C56-1DE4-7143-8EEB-E5965035CC42}"/>
              </a:ext>
            </a:extLst>
          </p:cNvPr>
          <p:cNvSpPr/>
          <p:nvPr/>
        </p:nvSpPr>
        <p:spPr>
          <a:xfrm>
            <a:off x="10222146" y="3179540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534770"/>
              <a:gd name="connsiteY0" fmla="*/ 553225 h 1800672"/>
              <a:gd name="connsiteX1" fmla="*/ 3 w 1534770"/>
              <a:gd name="connsiteY1" fmla="*/ 958784 h 1800672"/>
              <a:gd name="connsiteX2" fmla="*/ 367657 w 1534770"/>
              <a:gd name="connsiteY2" fmla="*/ 1526890 h 1800672"/>
              <a:gd name="connsiteX3" fmla="*/ 1186523 w 1534770"/>
              <a:gd name="connsiteY3" fmla="*/ 1794234 h 1800672"/>
              <a:gd name="connsiteX4" fmla="*/ 1520754 w 1534770"/>
              <a:gd name="connsiteY4" fmla="*/ 1276255 h 1800672"/>
              <a:gd name="connsiteX5" fmla="*/ 1468513 w 1534770"/>
              <a:gd name="connsiteY5" fmla="*/ 691440 h 1800672"/>
              <a:gd name="connsiteX6" fmla="*/ 1435794 w 1534770"/>
              <a:gd name="connsiteY6" fmla="*/ 107761 h 1800672"/>
              <a:gd name="connsiteX7" fmla="*/ 839087 w 1534770"/>
              <a:gd name="connsiteY7" fmla="*/ 39789 h 1800672"/>
              <a:gd name="connsiteX8" fmla="*/ 360355 w 1534770"/>
              <a:gd name="connsiteY8" fmla="*/ 553225 h 1800672"/>
              <a:gd name="connsiteX0" fmla="*/ 360355 w 1580585"/>
              <a:gd name="connsiteY0" fmla="*/ 553225 h 1880420"/>
              <a:gd name="connsiteX1" fmla="*/ 3 w 1580585"/>
              <a:gd name="connsiteY1" fmla="*/ 958784 h 1880420"/>
              <a:gd name="connsiteX2" fmla="*/ 367657 w 1580585"/>
              <a:gd name="connsiteY2" fmla="*/ 1526890 h 1880420"/>
              <a:gd name="connsiteX3" fmla="*/ 1186523 w 1580585"/>
              <a:gd name="connsiteY3" fmla="*/ 1794234 h 1880420"/>
              <a:gd name="connsiteX4" fmla="*/ 1570188 w 1580585"/>
              <a:gd name="connsiteY4" fmla="*/ 1785433 h 1880420"/>
              <a:gd name="connsiteX5" fmla="*/ 1468513 w 1580585"/>
              <a:gd name="connsiteY5" fmla="*/ 691440 h 1880420"/>
              <a:gd name="connsiteX6" fmla="*/ 1435794 w 1580585"/>
              <a:gd name="connsiteY6" fmla="*/ 107761 h 1880420"/>
              <a:gd name="connsiteX7" fmla="*/ 839087 w 1580585"/>
              <a:gd name="connsiteY7" fmla="*/ 39789 h 1880420"/>
              <a:gd name="connsiteX8" fmla="*/ 360355 w 1580585"/>
              <a:gd name="connsiteY8" fmla="*/ 553225 h 1880420"/>
              <a:gd name="connsiteX0" fmla="*/ 316588 w 1580732"/>
              <a:gd name="connsiteY0" fmla="*/ 359285 h 1867156"/>
              <a:gd name="connsiteX1" fmla="*/ 150 w 1580732"/>
              <a:gd name="connsiteY1" fmla="*/ 945520 h 1867156"/>
              <a:gd name="connsiteX2" fmla="*/ 367804 w 1580732"/>
              <a:gd name="connsiteY2" fmla="*/ 1513626 h 1867156"/>
              <a:gd name="connsiteX3" fmla="*/ 1186670 w 1580732"/>
              <a:gd name="connsiteY3" fmla="*/ 1780970 h 1867156"/>
              <a:gd name="connsiteX4" fmla="*/ 1570335 w 1580732"/>
              <a:gd name="connsiteY4" fmla="*/ 1772169 h 1867156"/>
              <a:gd name="connsiteX5" fmla="*/ 1468660 w 1580732"/>
              <a:gd name="connsiteY5" fmla="*/ 678176 h 1867156"/>
              <a:gd name="connsiteX6" fmla="*/ 1435941 w 1580732"/>
              <a:gd name="connsiteY6" fmla="*/ 94497 h 1867156"/>
              <a:gd name="connsiteX7" fmla="*/ 839234 w 1580732"/>
              <a:gd name="connsiteY7" fmla="*/ 26525 h 1867156"/>
              <a:gd name="connsiteX8" fmla="*/ 316588 w 1580732"/>
              <a:gd name="connsiteY8" fmla="*/ 359285 h 1867156"/>
              <a:gd name="connsiteX0" fmla="*/ 163575 w 1427719"/>
              <a:gd name="connsiteY0" fmla="*/ 359285 h 1867156"/>
              <a:gd name="connsiteX1" fmla="*/ 836 w 1427719"/>
              <a:gd name="connsiteY1" fmla="*/ 1076921 h 1867156"/>
              <a:gd name="connsiteX2" fmla="*/ 214791 w 1427719"/>
              <a:gd name="connsiteY2" fmla="*/ 1513626 h 1867156"/>
              <a:gd name="connsiteX3" fmla="*/ 1033657 w 1427719"/>
              <a:gd name="connsiteY3" fmla="*/ 1780970 h 1867156"/>
              <a:gd name="connsiteX4" fmla="*/ 1417322 w 1427719"/>
              <a:gd name="connsiteY4" fmla="*/ 1772169 h 1867156"/>
              <a:gd name="connsiteX5" fmla="*/ 1315647 w 1427719"/>
              <a:gd name="connsiteY5" fmla="*/ 678176 h 1867156"/>
              <a:gd name="connsiteX6" fmla="*/ 1282928 w 1427719"/>
              <a:gd name="connsiteY6" fmla="*/ 94497 h 1867156"/>
              <a:gd name="connsiteX7" fmla="*/ 686221 w 1427719"/>
              <a:gd name="connsiteY7" fmla="*/ 26525 h 1867156"/>
              <a:gd name="connsiteX8" fmla="*/ 163575 w 1427719"/>
              <a:gd name="connsiteY8" fmla="*/ 359285 h 1867156"/>
              <a:gd name="connsiteX0" fmla="*/ 163575 w 1426632"/>
              <a:gd name="connsiteY0" fmla="*/ 394322 h 1902193"/>
              <a:gd name="connsiteX1" fmla="*/ 836 w 1426632"/>
              <a:gd name="connsiteY1" fmla="*/ 1111958 h 1902193"/>
              <a:gd name="connsiteX2" fmla="*/ 214791 w 1426632"/>
              <a:gd name="connsiteY2" fmla="*/ 1548663 h 1902193"/>
              <a:gd name="connsiteX3" fmla="*/ 1033657 w 1426632"/>
              <a:gd name="connsiteY3" fmla="*/ 1816007 h 1902193"/>
              <a:gd name="connsiteX4" fmla="*/ 1417322 w 1426632"/>
              <a:gd name="connsiteY4" fmla="*/ 1807206 h 1902193"/>
              <a:gd name="connsiteX5" fmla="*/ 1315647 w 1426632"/>
              <a:gd name="connsiteY5" fmla="*/ 713213 h 1902193"/>
              <a:gd name="connsiteX6" fmla="*/ 1401843 w 1426632"/>
              <a:gd name="connsiteY6" fmla="*/ 63834 h 1902193"/>
              <a:gd name="connsiteX7" fmla="*/ 686221 w 1426632"/>
              <a:gd name="connsiteY7" fmla="*/ 61562 h 1902193"/>
              <a:gd name="connsiteX8" fmla="*/ 163575 w 1426632"/>
              <a:gd name="connsiteY8" fmla="*/ 394322 h 1902193"/>
              <a:gd name="connsiteX0" fmla="*/ 163575 w 1435249"/>
              <a:gd name="connsiteY0" fmla="*/ 394322 h 1885560"/>
              <a:gd name="connsiteX1" fmla="*/ 836 w 1435249"/>
              <a:gd name="connsiteY1" fmla="*/ 1111958 h 1885560"/>
              <a:gd name="connsiteX2" fmla="*/ 214791 w 1435249"/>
              <a:gd name="connsiteY2" fmla="*/ 1548663 h 1885560"/>
              <a:gd name="connsiteX3" fmla="*/ 1033657 w 1435249"/>
              <a:gd name="connsiteY3" fmla="*/ 1816007 h 1885560"/>
              <a:gd name="connsiteX4" fmla="*/ 1417322 w 1435249"/>
              <a:gd name="connsiteY4" fmla="*/ 1807206 h 1885560"/>
              <a:gd name="connsiteX5" fmla="*/ 1375103 w 1435249"/>
              <a:gd name="connsiteY5" fmla="*/ 943164 h 1885560"/>
              <a:gd name="connsiteX6" fmla="*/ 1401843 w 1435249"/>
              <a:gd name="connsiteY6" fmla="*/ 63834 h 1885560"/>
              <a:gd name="connsiteX7" fmla="*/ 686221 w 1435249"/>
              <a:gd name="connsiteY7" fmla="*/ 61562 h 1885560"/>
              <a:gd name="connsiteX8" fmla="*/ 163575 w 1435249"/>
              <a:gd name="connsiteY8" fmla="*/ 394322 h 1885560"/>
              <a:gd name="connsiteX0" fmla="*/ 128947 w 1438213"/>
              <a:gd name="connsiteY0" fmla="*/ 345176 h 1883146"/>
              <a:gd name="connsiteX1" fmla="*/ 3802 w 1438213"/>
              <a:gd name="connsiteY1" fmla="*/ 1109544 h 1883146"/>
              <a:gd name="connsiteX2" fmla="*/ 217757 w 1438213"/>
              <a:gd name="connsiteY2" fmla="*/ 1546249 h 1883146"/>
              <a:gd name="connsiteX3" fmla="*/ 1036623 w 1438213"/>
              <a:gd name="connsiteY3" fmla="*/ 1813593 h 1883146"/>
              <a:gd name="connsiteX4" fmla="*/ 1420288 w 1438213"/>
              <a:gd name="connsiteY4" fmla="*/ 1804792 h 1883146"/>
              <a:gd name="connsiteX5" fmla="*/ 1378069 w 1438213"/>
              <a:gd name="connsiteY5" fmla="*/ 940750 h 1883146"/>
              <a:gd name="connsiteX6" fmla="*/ 1404809 w 1438213"/>
              <a:gd name="connsiteY6" fmla="*/ 61420 h 1883146"/>
              <a:gd name="connsiteX7" fmla="*/ 689187 w 1438213"/>
              <a:gd name="connsiteY7" fmla="*/ 59148 h 1883146"/>
              <a:gd name="connsiteX8" fmla="*/ 128947 w 1438213"/>
              <a:gd name="connsiteY8" fmla="*/ 345176 h 1883146"/>
              <a:gd name="connsiteX0" fmla="*/ 126587 w 1435854"/>
              <a:gd name="connsiteY0" fmla="*/ 353278 h 1891248"/>
              <a:gd name="connsiteX1" fmla="*/ 1442 w 1435854"/>
              <a:gd name="connsiteY1" fmla="*/ 1117646 h 1891248"/>
              <a:gd name="connsiteX2" fmla="*/ 215397 w 1435854"/>
              <a:gd name="connsiteY2" fmla="*/ 1554351 h 1891248"/>
              <a:gd name="connsiteX3" fmla="*/ 1034263 w 1435854"/>
              <a:gd name="connsiteY3" fmla="*/ 1821695 h 1891248"/>
              <a:gd name="connsiteX4" fmla="*/ 1417928 w 1435854"/>
              <a:gd name="connsiteY4" fmla="*/ 1812894 h 1891248"/>
              <a:gd name="connsiteX5" fmla="*/ 1375709 w 1435854"/>
              <a:gd name="connsiteY5" fmla="*/ 948852 h 1891248"/>
              <a:gd name="connsiteX6" fmla="*/ 1402449 w 1435854"/>
              <a:gd name="connsiteY6" fmla="*/ 69522 h 1891248"/>
              <a:gd name="connsiteX7" fmla="*/ 221605 w 1435854"/>
              <a:gd name="connsiteY7" fmla="*/ 47778 h 1891248"/>
              <a:gd name="connsiteX8" fmla="*/ 126587 w 1435854"/>
              <a:gd name="connsiteY8" fmla="*/ 353278 h 1891248"/>
              <a:gd name="connsiteX0" fmla="*/ 35803 w 1453152"/>
              <a:gd name="connsiteY0" fmla="*/ 439993 h 1896181"/>
              <a:gd name="connsiteX1" fmla="*/ 18740 w 1453152"/>
              <a:gd name="connsiteY1" fmla="*/ 1122579 h 1896181"/>
              <a:gd name="connsiteX2" fmla="*/ 232695 w 1453152"/>
              <a:gd name="connsiteY2" fmla="*/ 1559284 h 1896181"/>
              <a:gd name="connsiteX3" fmla="*/ 1051561 w 1453152"/>
              <a:gd name="connsiteY3" fmla="*/ 1826628 h 1896181"/>
              <a:gd name="connsiteX4" fmla="*/ 1435226 w 1453152"/>
              <a:gd name="connsiteY4" fmla="*/ 1817827 h 1896181"/>
              <a:gd name="connsiteX5" fmla="*/ 1393007 w 1453152"/>
              <a:gd name="connsiteY5" fmla="*/ 953785 h 1896181"/>
              <a:gd name="connsiteX6" fmla="*/ 1419747 w 1453152"/>
              <a:gd name="connsiteY6" fmla="*/ 74455 h 1896181"/>
              <a:gd name="connsiteX7" fmla="*/ 238903 w 1453152"/>
              <a:gd name="connsiteY7" fmla="*/ 52711 h 1896181"/>
              <a:gd name="connsiteX8" fmla="*/ 35803 w 1453152"/>
              <a:gd name="connsiteY8" fmla="*/ 439993 h 1896181"/>
              <a:gd name="connsiteX0" fmla="*/ 35803 w 1447873"/>
              <a:gd name="connsiteY0" fmla="*/ 439993 h 1952840"/>
              <a:gd name="connsiteX1" fmla="*/ 18740 w 1447873"/>
              <a:gd name="connsiteY1" fmla="*/ 1122579 h 1952840"/>
              <a:gd name="connsiteX2" fmla="*/ 232695 w 1447873"/>
              <a:gd name="connsiteY2" fmla="*/ 1559284 h 1952840"/>
              <a:gd name="connsiteX3" fmla="*/ 1130848 w 1447873"/>
              <a:gd name="connsiteY3" fmla="*/ 1925181 h 1952840"/>
              <a:gd name="connsiteX4" fmla="*/ 1435226 w 1447873"/>
              <a:gd name="connsiteY4" fmla="*/ 1817827 h 1952840"/>
              <a:gd name="connsiteX5" fmla="*/ 1393007 w 1447873"/>
              <a:gd name="connsiteY5" fmla="*/ 953785 h 1952840"/>
              <a:gd name="connsiteX6" fmla="*/ 1419747 w 1447873"/>
              <a:gd name="connsiteY6" fmla="*/ 74455 h 1952840"/>
              <a:gd name="connsiteX7" fmla="*/ 238903 w 1447873"/>
              <a:gd name="connsiteY7" fmla="*/ 52711 h 1952840"/>
              <a:gd name="connsiteX8" fmla="*/ 35803 w 1447873"/>
              <a:gd name="connsiteY8" fmla="*/ 439993 h 19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96BCCD85-1D07-EF4E-A878-EC23CD23096A}"/>
              </a:ext>
            </a:extLst>
          </p:cNvPr>
          <p:cNvGrpSpPr/>
          <p:nvPr/>
        </p:nvGrpSpPr>
        <p:grpSpPr>
          <a:xfrm>
            <a:off x="10837700" y="3928050"/>
            <a:ext cx="687393" cy="721548"/>
            <a:chOff x="5203089" y="1751190"/>
            <a:chExt cx="858331" cy="662414"/>
          </a:xfrm>
        </p:grpSpPr>
        <p:sp>
          <p:nvSpPr>
            <p:cNvPr id="382" name="Freeform 381">
              <a:extLst>
                <a:ext uri="{FF2B5EF4-FFF2-40B4-BE49-F238E27FC236}">
                  <a16:creationId xmlns:a16="http://schemas.microsoft.com/office/drawing/2014/main" id="{D6FAD5AB-6E93-5E47-BE32-4993FD767B8F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3" name="Freeform 382">
              <a:extLst>
                <a:ext uri="{FF2B5EF4-FFF2-40B4-BE49-F238E27FC236}">
                  <a16:creationId xmlns:a16="http://schemas.microsoft.com/office/drawing/2014/main" id="{2A115C8B-7EC0-084D-A3CF-7AEF0487F301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16F8043F-8502-904C-9632-B3658D71B8BE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B4B3A6DE-2E70-F74C-8CA1-13247C912682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4B9DB078-BD58-F64A-B873-E1187205EB94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D321DD82-9D22-0B49-ADF9-8BE310E97E71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18A2FB0C-53B9-5248-AA65-9BA9B429FC4C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44FBB965-69F3-F546-AE9F-4AD14078F37E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BDA3EF41-5873-7D4B-8A04-F8D62DFD2DB6}"/>
              </a:ext>
            </a:extLst>
          </p:cNvPr>
          <p:cNvGrpSpPr/>
          <p:nvPr/>
        </p:nvGrpSpPr>
        <p:grpSpPr>
          <a:xfrm>
            <a:off x="10771171" y="3194171"/>
            <a:ext cx="594613" cy="648336"/>
            <a:chOff x="5203089" y="1751190"/>
            <a:chExt cx="858331" cy="662414"/>
          </a:xfrm>
        </p:grpSpPr>
        <p:sp>
          <p:nvSpPr>
            <p:cNvPr id="399" name="Freeform 398">
              <a:extLst>
                <a:ext uri="{FF2B5EF4-FFF2-40B4-BE49-F238E27FC236}">
                  <a16:creationId xmlns:a16="http://schemas.microsoft.com/office/drawing/2014/main" id="{325473B9-6F55-684D-B22D-FF70325540CE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0" name="Freeform 399">
              <a:extLst>
                <a:ext uri="{FF2B5EF4-FFF2-40B4-BE49-F238E27FC236}">
                  <a16:creationId xmlns:a16="http://schemas.microsoft.com/office/drawing/2014/main" id="{06CE85F7-18B2-3947-975F-CEA32EE2FBA7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F3F3D0FA-374D-9147-8047-2B7B3AAF05DF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AFF00F79-7128-E243-BBD5-A97200EABABC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729D9C8D-B396-A049-9B7A-BE878812629D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4B32C41F-58E3-CC4F-9625-B6688BEB2140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58933865-B1C6-3244-A0F5-136E4C6DD92E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76C939A7-C3F0-5A45-B81D-4E775CF1C92C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2" name="Freeform 561">
            <a:extLst>
              <a:ext uri="{FF2B5EF4-FFF2-40B4-BE49-F238E27FC236}">
                <a16:creationId xmlns:a16="http://schemas.microsoft.com/office/drawing/2014/main" id="{BE088278-C41B-3E4A-87CE-FD65749FA13D}"/>
              </a:ext>
            </a:extLst>
          </p:cNvPr>
          <p:cNvSpPr/>
          <p:nvPr/>
        </p:nvSpPr>
        <p:spPr>
          <a:xfrm>
            <a:off x="9540813" y="1782042"/>
            <a:ext cx="1497864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494463"/>
              <a:gd name="connsiteY0" fmla="*/ 534641 h 1775651"/>
              <a:gd name="connsiteX1" fmla="*/ 3 w 1494463"/>
              <a:gd name="connsiteY1" fmla="*/ 940200 h 1775651"/>
              <a:gd name="connsiteX2" fmla="*/ 367657 w 1494463"/>
              <a:gd name="connsiteY2" fmla="*/ 1508306 h 1775651"/>
              <a:gd name="connsiteX3" fmla="*/ 1186523 w 1494463"/>
              <a:gd name="connsiteY3" fmla="*/ 1775650 h 1775651"/>
              <a:gd name="connsiteX4" fmla="*/ 1467465 w 1494463"/>
              <a:gd name="connsiteY4" fmla="*/ 1510813 h 1775651"/>
              <a:gd name="connsiteX5" fmla="*/ 1468513 w 1494463"/>
              <a:gd name="connsiteY5" fmla="*/ 672856 h 1775651"/>
              <a:gd name="connsiteX6" fmla="*/ 1336927 w 1494463"/>
              <a:gd name="connsiteY6" fmla="*/ 154877 h 1775651"/>
              <a:gd name="connsiteX7" fmla="*/ 839087 w 1494463"/>
              <a:gd name="connsiteY7" fmla="*/ 21205 h 1775651"/>
              <a:gd name="connsiteX8" fmla="*/ 360355 w 1494463"/>
              <a:gd name="connsiteY8" fmla="*/ 534641 h 1775651"/>
              <a:gd name="connsiteX0" fmla="*/ 360355 w 1491064"/>
              <a:gd name="connsiteY0" fmla="*/ 552327 h 1793337"/>
              <a:gd name="connsiteX1" fmla="*/ 3 w 1491064"/>
              <a:gd name="connsiteY1" fmla="*/ 957886 h 1793337"/>
              <a:gd name="connsiteX2" fmla="*/ 367657 w 1491064"/>
              <a:gd name="connsiteY2" fmla="*/ 1525992 h 1793337"/>
              <a:gd name="connsiteX3" fmla="*/ 1186523 w 1491064"/>
              <a:gd name="connsiteY3" fmla="*/ 1793336 h 1793337"/>
              <a:gd name="connsiteX4" fmla="*/ 1467465 w 1491064"/>
              <a:gd name="connsiteY4" fmla="*/ 1528499 h 1793337"/>
              <a:gd name="connsiteX5" fmla="*/ 1468513 w 1491064"/>
              <a:gd name="connsiteY5" fmla="*/ 690542 h 1793337"/>
              <a:gd name="connsiteX6" fmla="*/ 1407977 w 1491064"/>
              <a:gd name="connsiteY6" fmla="*/ 109278 h 1793337"/>
              <a:gd name="connsiteX7" fmla="*/ 839087 w 1491064"/>
              <a:gd name="connsiteY7" fmla="*/ 38891 h 1793337"/>
              <a:gd name="connsiteX8" fmla="*/ 360355 w 1491064"/>
              <a:gd name="connsiteY8" fmla="*/ 552327 h 1793337"/>
              <a:gd name="connsiteX0" fmla="*/ 360355 w 1502818"/>
              <a:gd name="connsiteY0" fmla="*/ 552327 h 1612281"/>
              <a:gd name="connsiteX1" fmla="*/ 3 w 1502818"/>
              <a:gd name="connsiteY1" fmla="*/ 957886 h 1612281"/>
              <a:gd name="connsiteX2" fmla="*/ 367657 w 1502818"/>
              <a:gd name="connsiteY2" fmla="*/ 1525992 h 1612281"/>
              <a:gd name="connsiteX3" fmla="*/ 1026659 w 1502818"/>
              <a:gd name="connsiteY3" fmla="*/ 1582385 h 1612281"/>
              <a:gd name="connsiteX4" fmla="*/ 1467465 w 1502818"/>
              <a:gd name="connsiteY4" fmla="*/ 1528499 h 1612281"/>
              <a:gd name="connsiteX5" fmla="*/ 1468513 w 1502818"/>
              <a:gd name="connsiteY5" fmla="*/ 690542 h 1612281"/>
              <a:gd name="connsiteX6" fmla="*/ 1407977 w 1502818"/>
              <a:gd name="connsiteY6" fmla="*/ 109278 h 1612281"/>
              <a:gd name="connsiteX7" fmla="*/ 839087 w 1502818"/>
              <a:gd name="connsiteY7" fmla="*/ 38891 h 1612281"/>
              <a:gd name="connsiteX8" fmla="*/ 360355 w 1502818"/>
              <a:gd name="connsiteY8" fmla="*/ 552327 h 1612281"/>
              <a:gd name="connsiteX0" fmla="*/ 360384 w 1502847"/>
              <a:gd name="connsiteY0" fmla="*/ 552327 h 1803602"/>
              <a:gd name="connsiteX1" fmla="*/ 32 w 1502847"/>
              <a:gd name="connsiteY1" fmla="*/ 957886 h 1803602"/>
              <a:gd name="connsiteX2" fmla="*/ 385448 w 1502847"/>
              <a:gd name="connsiteY2" fmla="*/ 1779134 h 1803602"/>
              <a:gd name="connsiteX3" fmla="*/ 1026688 w 1502847"/>
              <a:gd name="connsiteY3" fmla="*/ 1582385 h 1803602"/>
              <a:gd name="connsiteX4" fmla="*/ 1467494 w 1502847"/>
              <a:gd name="connsiteY4" fmla="*/ 1528499 h 1803602"/>
              <a:gd name="connsiteX5" fmla="*/ 1468542 w 1502847"/>
              <a:gd name="connsiteY5" fmla="*/ 690542 h 1803602"/>
              <a:gd name="connsiteX6" fmla="*/ 1408006 w 1502847"/>
              <a:gd name="connsiteY6" fmla="*/ 109278 h 1803602"/>
              <a:gd name="connsiteX7" fmla="*/ 839116 w 1502847"/>
              <a:gd name="connsiteY7" fmla="*/ 38891 h 1803602"/>
              <a:gd name="connsiteX8" fmla="*/ 360384 w 1502847"/>
              <a:gd name="connsiteY8" fmla="*/ 552327 h 1803602"/>
              <a:gd name="connsiteX0" fmla="*/ 360384 w 1502847"/>
              <a:gd name="connsiteY0" fmla="*/ 552327 h 1826319"/>
              <a:gd name="connsiteX1" fmla="*/ 32 w 1502847"/>
              <a:gd name="connsiteY1" fmla="*/ 957886 h 1826319"/>
              <a:gd name="connsiteX2" fmla="*/ 385448 w 1502847"/>
              <a:gd name="connsiteY2" fmla="*/ 1779134 h 1826319"/>
              <a:gd name="connsiteX3" fmla="*/ 1026688 w 1502847"/>
              <a:gd name="connsiteY3" fmla="*/ 1582385 h 1826319"/>
              <a:gd name="connsiteX4" fmla="*/ 1467494 w 1502847"/>
              <a:gd name="connsiteY4" fmla="*/ 1528499 h 1826319"/>
              <a:gd name="connsiteX5" fmla="*/ 1468542 w 1502847"/>
              <a:gd name="connsiteY5" fmla="*/ 690542 h 1826319"/>
              <a:gd name="connsiteX6" fmla="*/ 1408006 w 1502847"/>
              <a:gd name="connsiteY6" fmla="*/ 109278 h 1826319"/>
              <a:gd name="connsiteX7" fmla="*/ 839116 w 1502847"/>
              <a:gd name="connsiteY7" fmla="*/ 38891 h 1826319"/>
              <a:gd name="connsiteX8" fmla="*/ 360384 w 1502847"/>
              <a:gd name="connsiteY8" fmla="*/ 552327 h 1826319"/>
              <a:gd name="connsiteX0" fmla="*/ 289852 w 1503366"/>
              <a:gd name="connsiteY0" fmla="*/ 461730 h 1820101"/>
              <a:gd name="connsiteX1" fmla="*/ 551 w 1503366"/>
              <a:gd name="connsiteY1" fmla="*/ 951668 h 1820101"/>
              <a:gd name="connsiteX2" fmla="*/ 385967 w 1503366"/>
              <a:gd name="connsiteY2" fmla="*/ 1772916 h 1820101"/>
              <a:gd name="connsiteX3" fmla="*/ 1027207 w 1503366"/>
              <a:gd name="connsiteY3" fmla="*/ 1576167 h 1820101"/>
              <a:gd name="connsiteX4" fmla="*/ 1468013 w 1503366"/>
              <a:gd name="connsiteY4" fmla="*/ 1522281 h 1820101"/>
              <a:gd name="connsiteX5" fmla="*/ 1469061 w 1503366"/>
              <a:gd name="connsiteY5" fmla="*/ 684324 h 1820101"/>
              <a:gd name="connsiteX6" fmla="*/ 1408525 w 1503366"/>
              <a:gd name="connsiteY6" fmla="*/ 103060 h 1820101"/>
              <a:gd name="connsiteX7" fmla="*/ 839635 w 1503366"/>
              <a:gd name="connsiteY7" fmla="*/ 32673 h 1820101"/>
              <a:gd name="connsiteX8" fmla="*/ 289852 w 1503366"/>
              <a:gd name="connsiteY8" fmla="*/ 461730 h 1820101"/>
              <a:gd name="connsiteX0" fmla="*/ 293376 w 1506890"/>
              <a:gd name="connsiteY0" fmla="*/ 461730 h 1820101"/>
              <a:gd name="connsiteX1" fmla="*/ 4075 w 1506890"/>
              <a:gd name="connsiteY1" fmla="*/ 951668 h 1820101"/>
              <a:gd name="connsiteX2" fmla="*/ 389491 w 1506890"/>
              <a:gd name="connsiteY2" fmla="*/ 1772916 h 1820101"/>
              <a:gd name="connsiteX3" fmla="*/ 1030731 w 1506890"/>
              <a:gd name="connsiteY3" fmla="*/ 1576167 h 1820101"/>
              <a:gd name="connsiteX4" fmla="*/ 1471537 w 1506890"/>
              <a:gd name="connsiteY4" fmla="*/ 1522281 h 1820101"/>
              <a:gd name="connsiteX5" fmla="*/ 1472585 w 1506890"/>
              <a:gd name="connsiteY5" fmla="*/ 684324 h 1820101"/>
              <a:gd name="connsiteX6" fmla="*/ 1412049 w 1506890"/>
              <a:gd name="connsiteY6" fmla="*/ 103060 h 1820101"/>
              <a:gd name="connsiteX7" fmla="*/ 843159 w 1506890"/>
              <a:gd name="connsiteY7" fmla="*/ 32673 h 1820101"/>
              <a:gd name="connsiteX8" fmla="*/ 293376 w 1506890"/>
              <a:gd name="connsiteY8" fmla="*/ 461730 h 1820101"/>
              <a:gd name="connsiteX0" fmla="*/ 203955 w 1545103"/>
              <a:gd name="connsiteY0" fmla="*/ 206126 h 1802639"/>
              <a:gd name="connsiteX1" fmla="*/ 42288 w 1545103"/>
              <a:gd name="connsiteY1" fmla="*/ 934206 h 1802639"/>
              <a:gd name="connsiteX2" fmla="*/ 427704 w 1545103"/>
              <a:gd name="connsiteY2" fmla="*/ 1755454 h 1802639"/>
              <a:gd name="connsiteX3" fmla="*/ 1068944 w 1545103"/>
              <a:gd name="connsiteY3" fmla="*/ 1558705 h 1802639"/>
              <a:gd name="connsiteX4" fmla="*/ 1509750 w 1545103"/>
              <a:gd name="connsiteY4" fmla="*/ 1504819 h 1802639"/>
              <a:gd name="connsiteX5" fmla="*/ 1510798 w 1545103"/>
              <a:gd name="connsiteY5" fmla="*/ 666862 h 1802639"/>
              <a:gd name="connsiteX6" fmla="*/ 1450262 w 1545103"/>
              <a:gd name="connsiteY6" fmla="*/ 85598 h 1802639"/>
              <a:gd name="connsiteX7" fmla="*/ 881372 w 1545103"/>
              <a:gd name="connsiteY7" fmla="*/ 15211 h 1802639"/>
              <a:gd name="connsiteX8" fmla="*/ 203955 w 1545103"/>
              <a:gd name="connsiteY8" fmla="*/ 206126 h 1802639"/>
              <a:gd name="connsiteX0" fmla="*/ 147252 w 1634267"/>
              <a:gd name="connsiteY0" fmla="*/ 113266 h 1796376"/>
              <a:gd name="connsiteX1" fmla="*/ 131452 w 1634267"/>
              <a:gd name="connsiteY1" fmla="*/ 927943 h 1796376"/>
              <a:gd name="connsiteX2" fmla="*/ 516868 w 1634267"/>
              <a:gd name="connsiteY2" fmla="*/ 1749191 h 1796376"/>
              <a:gd name="connsiteX3" fmla="*/ 1158108 w 1634267"/>
              <a:gd name="connsiteY3" fmla="*/ 1552442 h 1796376"/>
              <a:gd name="connsiteX4" fmla="*/ 1598914 w 1634267"/>
              <a:gd name="connsiteY4" fmla="*/ 1498556 h 1796376"/>
              <a:gd name="connsiteX5" fmla="*/ 1599962 w 1634267"/>
              <a:gd name="connsiteY5" fmla="*/ 660599 h 1796376"/>
              <a:gd name="connsiteX6" fmla="*/ 1539426 w 1634267"/>
              <a:gd name="connsiteY6" fmla="*/ 79335 h 1796376"/>
              <a:gd name="connsiteX7" fmla="*/ 970536 w 1634267"/>
              <a:gd name="connsiteY7" fmla="*/ 8948 h 1796376"/>
              <a:gd name="connsiteX8" fmla="*/ 147252 w 1634267"/>
              <a:gd name="connsiteY8" fmla="*/ 113266 h 179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3" name="TextBox 572">
            <a:extLst>
              <a:ext uri="{FF2B5EF4-FFF2-40B4-BE49-F238E27FC236}">
                <a16:creationId xmlns:a16="http://schemas.microsoft.com/office/drawing/2014/main" id="{59DB778E-F23D-6C41-8A2D-8F08BD46CBCB}"/>
              </a:ext>
            </a:extLst>
          </p:cNvPr>
          <p:cNvSpPr txBox="1"/>
          <p:nvPr/>
        </p:nvSpPr>
        <p:spPr>
          <a:xfrm>
            <a:off x="9427201" y="1851195"/>
            <a:ext cx="17250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national or global ISP</a:t>
            </a:r>
          </a:p>
        </p:txBody>
      </p:sp>
      <p:sp>
        <p:nvSpPr>
          <p:cNvPr id="655" name="Rectangle 654">
            <a:extLst>
              <a:ext uri="{FF2B5EF4-FFF2-40B4-BE49-F238E27FC236}">
                <a16:creationId xmlns:a16="http://schemas.microsoft.com/office/drawing/2014/main" id="{2DCB9395-41DC-D844-A0B1-59B5BDD3151F}"/>
              </a:ext>
            </a:extLst>
          </p:cNvPr>
          <p:cNvSpPr/>
          <p:nvPr/>
        </p:nvSpPr>
        <p:spPr>
          <a:xfrm>
            <a:off x="9279068" y="3677908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3" name="TextBox 652">
            <a:extLst>
              <a:ext uri="{FF2B5EF4-FFF2-40B4-BE49-F238E27FC236}">
                <a16:creationId xmlns:a16="http://schemas.microsoft.com/office/drawing/2014/main" id="{C34CA97E-4007-3540-925A-3C739C254049}"/>
              </a:ext>
            </a:extLst>
          </p:cNvPr>
          <p:cNvSpPr txBox="1"/>
          <p:nvPr/>
        </p:nvSpPr>
        <p:spPr>
          <a:xfrm>
            <a:off x="8766162" y="3447919"/>
            <a:ext cx="104063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local or regional ISP</a:t>
            </a:r>
          </a:p>
        </p:txBody>
      </p:sp>
      <p:sp>
        <p:nvSpPr>
          <p:cNvPr id="657" name="TextBox 656">
            <a:extLst>
              <a:ext uri="{FF2B5EF4-FFF2-40B4-BE49-F238E27FC236}">
                <a16:creationId xmlns:a16="http://schemas.microsoft.com/office/drawing/2014/main" id="{7DCF99E9-1DFC-0241-B2E7-471998268663}"/>
              </a:ext>
            </a:extLst>
          </p:cNvPr>
          <p:cNvSpPr txBox="1"/>
          <p:nvPr/>
        </p:nvSpPr>
        <p:spPr>
          <a:xfrm>
            <a:off x="10917767" y="4677937"/>
            <a:ext cx="81304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50" dirty="0"/>
              <a:t>datacenter </a:t>
            </a:r>
          </a:p>
          <a:p>
            <a:pPr>
              <a:lnSpc>
                <a:spcPct val="90000"/>
              </a:lnSpc>
            </a:pPr>
            <a:r>
              <a:rPr lang="en-US" sz="1050" dirty="0"/>
              <a:t>network</a:t>
            </a:r>
          </a:p>
        </p:txBody>
      </p:sp>
      <p:sp>
        <p:nvSpPr>
          <p:cNvPr id="658" name="TextBox 657">
            <a:extLst>
              <a:ext uri="{FF2B5EF4-FFF2-40B4-BE49-F238E27FC236}">
                <a16:creationId xmlns:a16="http://schemas.microsoft.com/office/drawing/2014/main" id="{173BD163-3F4D-944E-B86B-3275B779D5A8}"/>
              </a:ext>
            </a:extLst>
          </p:cNvPr>
          <p:cNvSpPr txBox="1"/>
          <p:nvPr/>
        </p:nvSpPr>
        <p:spPr>
          <a:xfrm>
            <a:off x="10063018" y="4228248"/>
            <a:ext cx="843051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content 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provider 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network</a:t>
            </a:r>
            <a:endParaRPr lang="en-US" sz="1000" dirty="0"/>
          </a:p>
        </p:txBody>
      </p:sp>
      <p:cxnSp>
        <p:nvCxnSpPr>
          <p:cNvPr id="830" name="Straight Connector 829">
            <a:extLst>
              <a:ext uri="{FF2B5EF4-FFF2-40B4-BE49-F238E27FC236}">
                <a16:creationId xmlns:a16="http://schemas.microsoft.com/office/drawing/2014/main" id="{B163CA8C-EB1E-A14C-9A66-BC297C1207E6}"/>
              </a:ext>
            </a:extLst>
          </p:cNvPr>
          <p:cNvCxnSpPr>
            <a:cxnSpLocks/>
          </p:cNvCxnSpPr>
          <p:nvPr/>
        </p:nvCxnSpPr>
        <p:spPr>
          <a:xfrm flipH="1" flipV="1">
            <a:off x="10559920" y="3580125"/>
            <a:ext cx="412964" cy="63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Straight Connector 826">
            <a:extLst>
              <a:ext uri="{FF2B5EF4-FFF2-40B4-BE49-F238E27FC236}">
                <a16:creationId xmlns:a16="http://schemas.microsoft.com/office/drawing/2014/main" id="{5423E50E-9196-7E41-B2E3-7EFFBB807850}"/>
              </a:ext>
            </a:extLst>
          </p:cNvPr>
          <p:cNvCxnSpPr>
            <a:cxnSpLocks/>
          </p:cNvCxnSpPr>
          <p:nvPr/>
        </p:nvCxnSpPr>
        <p:spPr>
          <a:xfrm flipH="1" flipV="1">
            <a:off x="10660835" y="3640684"/>
            <a:ext cx="345866" cy="738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Straight Connector 824">
            <a:extLst>
              <a:ext uri="{FF2B5EF4-FFF2-40B4-BE49-F238E27FC236}">
                <a16:creationId xmlns:a16="http://schemas.microsoft.com/office/drawing/2014/main" id="{D736E0FF-D607-3B4C-A87A-D415301D67BE}"/>
              </a:ext>
            </a:extLst>
          </p:cNvPr>
          <p:cNvCxnSpPr>
            <a:cxnSpLocks/>
          </p:cNvCxnSpPr>
          <p:nvPr/>
        </p:nvCxnSpPr>
        <p:spPr>
          <a:xfrm flipV="1">
            <a:off x="10636897" y="3633421"/>
            <a:ext cx="335987" cy="395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Straight Connector 822">
            <a:extLst>
              <a:ext uri="{FF2B5EF4-FFF2-40B4-BE49-F238E27FC236}">
                <a16:creationId xmlns:a16="http://schemas.microsoft.com/office/drawing/2014/main" id="{412118DA-F614-8A42-80A7-8D427CB9D063}"/>
              </a:ext>
            </a:extLst>
          </p:cNvPr>
          <p:cNvCxnSpPr>
            <a:cxnSpLocks/>
          </p:cNvCxnSpPr>
          <p:nvPr/>
        </p:nvCxnSpPr>
        <p:spPr>
          <a:xfrm flipH="1" flipV="1">
            <a:off x="10570774" y="3594896"/>
            <a:ext cx="1" cy="48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Straight Connector 818">
            <a:extLst>
              <a:ext uri="{FF2B5EF4-FFF2-40B4-BE49-F238E27FC236}">
                <a16:creationId xmlns:a16="http://schemas.microsoft.com/office/drawing/2014/main" id="{1F000A1C-019C-AC40-8B26-99394BC90A3F}"/>
              </a:ext>
            </a:extLst>
          </p:cNvPr>
          <p:cNvCxnSpPr>
            <a:cxnSpLocks/>
          </p:cNvCxnSpPr>
          <p:nvPr/>
        </p:nvCxnSpPr>
        <p:spPr>
          <a:xfrm flipH="1" flipV="1">
            <a:off x="10550620" y="4071642"/>
            <a:ext cx="508543" cy="348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Straight Connector 817">
            <a:extLst>
              <a:ext uri="{FF2B5EF4-FFF2-40B4-BE49-F238E27FC236}">
                <a16:creationId xmlns:a16="http://schemas.microsoft.com/office/drawing/2014/main" id="{E581177E-ADBB-324A-BE56-FFA64730F33D}"/>
              </a:ext>
            </a:extLst>
          </p:cNvPr>
          <p:cNvCxnSpPr>
            <a:cxnSpLocks/>
          </p:cNvCxnSpPr>
          <p:nvPr/>
        </p:nvCxnSpPr>
        <p:spPr>
          <a:xfrm flipH="1">
            <a:off x="9895195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Straight Connector 815">
            <a:extLst>
              <a:ext uri="{FF2B5EF4-FFF2-40B4-BE49-F238E27FC236}">
                <a16:creationId xmlns:a16="http://schemas.microsoft.com/office/drawing/2014/main" id="{D0BFF2F4-0B07-CF45-A69B-7B91FA12DE36}"/>
              </a:ext>
            </a:extLst>
          </p:cNvPr>
          <p:cNvCxnSpPr>
            <a:cxnSpLocks/>
          </p:cNvCxnSpPr>
          <p:nvPr/>
        </p:nvCxnSpPr>
        <p:spPr>
          <a:xfrm flipH="1">
            <a:off x="9219616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Straight Connector 812">
            <a:extLst>
              <a:ext uri="{FF2B5EF4-FFF2-40B4-BE49-F238E27FC236}">
                <a16:creationId xmlns:a16="http://schemas.microsoft.com/office/drawing/2014/main" id="{E3568D00-797E-F542-B47B-DC40257A1AF2}"/>
              </a:ext>
            </a:extLst>
          </p:cNvPr>
          <p:cNvCxnSpPr>
            <a:cxnSpLocks/>
          </p:cNvCxnSpPr>
          <p:nvPr/>
        </p:nvCxnSpPr>
        <p:spPr>
          <a:xfrm flipH="1">
            <a:off x="9276868" y="3507672"/>
            <a:ext cx="382424" cy="517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1" name="Straight Connector 810">
            <a:extLst>
              <a:ext uri="{FF2B5EF4-FFF2-40B4-BE49-F238E27FC236}">
                <a16:creationId xmlns:a16="http://schemas.microsoft.com/office/drawing/2014/main" id="{B5D2DFB3-E4DE-3C49-8F72-DC09F553A5F3}"/>
              </a:ext>
            </a:extLst>
          </p:cNvPr>
          <p:cNvCxnSpPr>
            <a:cxnSpLocks/>
          </p:cNvCxnSpPr>
          <p:nvPr/>
        </p:nvCxnSpPr>
        <p:spPr>
          <a:xfrm>
            <a:off x="9733069" y="3507672"/>
            <a:ext cx="0" cy="54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8" name="Straight Connector 807">
            <a:extLst>
              <a:ext uri="{FF2B5EF4-FFF2-40B4-BE49-F238E27FC236}">
                <a16:creationId xmlns:a16="http://schemas.microsoft.com/office/drawing/2014/main" id="{F9A85AAA-3DAA-6946-B559-D97F731B61D5}"/>
              </a:ext>
            </a:extLst>
          </p:cNvPr>
          <p:cNvCxnSpPr/>
          <p:nvPr/>
        </p:nvCxnSpPr>
        <p:spPr>
          <a:xfrm>
            <a:off x="10137668" y="2754692"/>
            <a:ext cx="488174" cy="839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12CE73BA-DDE8-5741-9E5E-64CA353BA98C}"/>
              </a:ext>
            </a:extLst>
          </p:cNvPr>
          <p:cNvCxnSpPr>
            <a:cxnSpLocks/>
          </p:cNvCxnSpPr>
          <p:nvPr/>
        </p:nvCxnSpPr>
        <p:spPr>
          <a:xfrm flipH="1">
            <a:off x="9798719" y="2695013"/>
            <a:ext cx="380432" cy="69480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03" name="Group 802">
            <a:extLst>
              <a:ext uri="{FF2B5EF4-FFF2-40B4-BE49-F238E27FC236}">
                <a16:creationId xmlns:a16="http://schemas.microsoft.com/office/drawing/2014/main" id="{4429D23B-C424-D54E-A99F-D3FC646B3D08}"/>
              </a:ext>
            </a:extLst>
          </p:cNvPr>
          <p:cNvGrpSpPr/>
          <p:nvPr/>
        </p:nvGrpSpPr>
        <p:grpSpPr>
          <a:xfrm>
            <a:off x="7562238" y="2127325"/>
            <a:ext cx="3578867" cy="3640283"/>
            <a:chOff x="7562238" y="2127325"/>
            <a:chExt cx="3578867" cy="3640283"/>
          </a:xfrm>
        </p:grpSpPr>
        <p:grpSp>
          <p:nvGrpSpPr>
            <p:cNvPr id="800" name="Group 799">
              <a:extLst>
                <a:ext uri="{FF2B5EF4-FFF2-40B4-BE49-F238E27FC236}">
                  <a16:creationId xmlns:a16="http://schemas.microsoft.com/office/drawing/2014/main" id="{C0FB38C4-8D4E-FD46-8BA5-A01F983C9AF5}"/>
                </a:ext>
              </a:extLst>
            </p:cNvPr>
            <p:cNvGrpSpPr/>
            <p:nvPr/>
          </p:nvGrpSpPr>
          <p:grpSpPr>
            <a:xfrm>
              <a:off x="7857253" y="2127325"/>
              <a:ext cx="3283852" cy="3640283"/>
              <a:chOff x="7881336" y="2104198"/>
              <a:chExt cx="3283852" cy="3640283"/>
            </a:xfrm>
          </p:grpSpPr>
          <p:sp>
            <p:nvSpPr>
              <p:cNvPr id="22" name="Line 428">
                <a:extLst>
                  <a:ext uri="{FF2B5EF4-FFF2-40B4-BE49-F238E27FC236}">
                    <a16:creationId xmlns:a16="http://schemas.microsoft.com/office/drawing/2014/main" id="{28DDE19D-11FD-214B-B68A-9F6AAEA3AA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813692" y="5228612"/>
                <a:ext cx="388062" cy="75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430">
                <a:extLst>
                  <a:ext uri="{FF2B5EF4-FFF2-40B4-BE49-F238E27FC236}">
                    <a16:creationId xmlns:a16="http://schemas.microsoft.com/office/drawing/2014/main" id="{3188928B-5976-7142-B509-B67C32631B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0234009" y="5382159"/>
                <a:ext cx="0" cy="114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Line 431">
                <a:extLst>
                  <a:ext uri="{FF2B5EF4-FFF2-40B4-BE49-F238E27FC236}">
                    <a16:creationId xmlns:a16="http://schemas.microsoft.com/office/drawing/2014/main" id="{B61C3274-819B-1A4B-9892-BC7A0AB4BF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57042" y="4815390"/>
                <a:ext cx="524483" cy="261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432">
                <a:extLst>
                  <a:ext uri="{FF2B5EF4-FFF2-40B4-BE49-F238E27FC236}">
                    <a16:creationId xmlns:a16="http://schemas.microsoft.com/office/drawing/2014/main" id="{6434324A-C183-F645-84E8-7170D215D0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74149" y="4815390"/>
                <a:ext cx="569255" cy="246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433">
                <a:extLst>
                  <a:ext uri="{FF2B5EF4-FFF2-40B4-BE49-F238E27FC236}">
                    <a16:creationId xmlns:a16="http://schemas.microsoft.com/office/drawing/2014/main" id="{4326369B-7050-F54A-9B61-51FBE98316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45827" y="5085749"/>
                <a:ext cx="1030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435">
                <a:extLst>
                  <a:ext uri="{FF2B5EF4-FFF2-40B4-BE49-F238E27FC236}">
                    <a16:creationId xmlns:a16="http://schemas.microsoft.com/office/drawing/2014/main" id="{D2EFF5DE-9380-7D46-847C-7986E80C6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34290" y="5094207"/>
                <a:ext cx="22680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" name="Line 436">
                <a:extLst>
                  <a:ext uri="{FF2B5EF4-FFF2-40B4-BE49-F238E27FC236}">
                    <a16:creationId xmlns:a16="http://schemas.microsoft.com/office/drawing/2014/main" id="{CAD2281A-59A4-DA4C-A9DC-E37CA49919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72450" y="5267343"/>
                <a:ext cx="41275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439">
                <a:extLst>
                  <a:ext uri="{FF2B5EF4-FFF2-40B4-BE49-F238E27FC236}">
                    <a16:creationId xmlns:a16="http://schemas.microsoft.com/office/drawing/2014/main" id="{59746900-72D7-BF46-8B59-62F2A5D479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97900" y="5259125"/>
                <a:ext cx="68080" cy="293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440">
                <a:extLst>
                  <a:ext uri="{FF2B5EF4-FFF2-40B4-BE49-F238E27FC236}">
                    <a16:creationId xmlns:a16="http://schemas.microsoft.com/office/drawing/2014/main" id="{76AA107C-4028-5D4D-B986-E7C4D7058C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512814" y="5284804"/>
                <a:ext cx="280374" cy="2698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441">
                <a:extLst>
                  <a:ext uri="{FF2B5EF4-FFF2-40B4-BE49-F238E27FC236}">
                    <a16:creationId xmlns:a16="http://schemas.microsoft.com/office/drawing/2014/main" id="{AF797424-05E8-8345-847C-94DA81395A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12814" y="5234921"/>
                <a:ext cx="914184" cy="468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443">
                <a:extLst>
                  <a:ext uri="{FF2B5EF4-FFF2-40B4-BE49-F238E27FC236}">
                    <a16:creationId xmlns:a16="http://schemas.microsoft.com/office/drawing/2014/main" id="{BCDF073B-F330-A345-A512-B85DFD399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1861" y="3806843"/>
                <a:ext cx="0" cy="1317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449">
                <a:extLst>
                  <a:ext uri="{FF2B5EF4-FFF2-40B4-BE49-F238E27FC236}">
                    <a16:creationId xmlns:a16="http://schemas.microsoft.com/office/drawing/2014/main" id="{53CD988A-3515-7242-9C29-87AF281086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81336" y="4017980"/>
                <a:ext cx="168275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" name="Line 428">
                <a:extLst>
                  <a:ext uri="{FF2B5EF4-FFF2-40B4-BE49-F238E27FC236}">
                    <a16:creationId xmlns:a16="http://schemas.microsoft.com/office/drawing/2014/main" id="{538963BA-E603-D94F-A908-92C50EC393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909628" y="5560344"/>
                <a:ext cx="366793" cy="14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7" name="Line 440">
                <a:extLst>
                  <a:ext uri="{FF2B5EF4-FFF2-40B4-BE49-F238E27FC236}">
                    <a16:creationId xmlns:a16="http://schemas.microsoft.com/office/drawing/2014/main" id="{E3BCB46D-EF32-8C42-A43A-1B0DAF759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83508" y="5013435"/>
                <a:ext cx="404236" cy="207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564" name="Straight Connector 563">
                <a:extLst>
                  <a:ext uri="{FF2B5EF4-FFF2-40B4-BE49-F238E27FC236}">
                    <a16:creationId xmlns:a16="http://schemas.microsoft.com/office/drawing/2014/main" id="{CE6E1140-BC2F-9947-9B51-91DC5079ABB1}"/>
                  </a:ext>
                </a:extLst>
              </p:cNvPr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Straight Connector 564">
                <a:extLst>
                  <a:ext uri="{FF2B5EF4-FFF2-40B4-BE49-F238E27FC236}">
                    <a16:creationId xmlns:a16="http://schemas.microsoft.com/office/drawing/2014/main" id="{9EF5B4FA-3960-F54C-936B-C64147078447}"/>
                  </a:ext>
                </a:extLst>
              </p:cNvPr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Straight Connector 565">
                <a:extLst>
                  <a:ext uri="{FF2B5EF4-FFF2-40B4-BE49-F238E27FC236}">
                    <a16:creationId xmlns:a16="http://schemas.microsoft.com/office/drawing/2014/main" id="{691B45AC-C5E3-D24E-9C63-05D00B08C71D}"/>
                  </a:ext>
                </a:extLst>
              </p:cNvPr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59EB46BB-F3EA-4248-B631-AC80BEB74EF0}"/>
                  </a:ext>
                </a:extLst>
              </p:cNvPr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C562C7DD-3FD1-0E4C-B308-744C6C87FC79}"/>
                  </a:ext>
                </a:extLst>
              </p:cNvPr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>
                <a:extLst>
                  <a:ext uri="{FF2B5EF4-FFF2-40B4-BE49-F238E27FC236}">
                    <a16:creationId xmlns:a16="http://schemas.microsoft.com/office/drawing/2014/main" id="{6793D61B-AD50-A246-A5C0-38DF48C17738}"/>
                  </a:ext>
                </a:extLst>
              </p:cNvPr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>
                <a:extLst>
                  <a:ext uri="{FF2B5EF4-FFF2-40B4-BE49-F238E27FC236}">
                    <a16:creationId xmlns:a16="http://schemas.microsoft.com/office/drawing/2014/main" id="{EDD09B84-3AA8-0948-AB6C-1D5CBFFC5293}"/>
                  </a:ext>
                </a:extLst>
              </p:cNvPr>
              <p:cNvCxnSpPr/>
              <p:nvPr/>
            </p:nvCxnSpPr>
            <p:spPr>
              <a:xfrm flipH="1" flipV="1">
                <a:off x="10706077" y="2695840"/>
                <a:ext cx="353541" cy="67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4" name="Straight Connector 573">
                <a:extLst>
                  <a:ext uri="{FF2B5EF4-FFF2-40B4-BE49-F238E27FC236}">
                    <a16:creationId xmlns:a16="http://schemas.microsoft.com/office/drawing/2014/main" id="{C777BA08-17B1-254B-BCB6-583E10254EC6}"/>
                  </a:ext>
                </a:extLst>
              </p:cNvPr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Line 541">
                <a:extLst>
                  <a:ext uri="{FF2B5EF4-FFF2-40B4-BE49-F238E27FC236}">
                    <a16:creationId xmlns:a16="http://schemas.microsoft.com/office/drawing/2014/main" id="{C44ADC96-78DA-C64F-AF97-4FFA68D2ED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02788" y="4090252"/>
                <a:ext cx="429324" cy="7056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424">
                <a:extLst>
                  <a:ext uri="{FF2B5EF4-FFF2-40B4-BE49-F238E27FC236}">
                    <a16:creationId xmlns:a16="http://schemas.microsoft.com/office/drawing/2014/main" id="{845B46BE-685D-2D4E-AD26-5684794D19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8637" y="4024329"/>
                <a:ext cx="969051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62" name="Picture 778" descr="antenna_radiation_stylized">
              <a:extLst>
                <a:ext uri="{FF2B5EF4-FFF2-40B4-BE49-F238E27FC236}">
                  <a16:creationId xmlns:a16="http://schemas.microsoft.com/office/drawing/2014/main" id="{B73E5F98-BC74-DB47-BA02-5F29DC6757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0" name="Picture 781" descr="antenna_radiation_stylized">
              <a:extLst>
                <a:ext uri="{FF2B5EF4-FFF2-40B4-BE49-F238E27FC236}">
                  <a16:creationId xmlns:a16="http://schemas.microsoft.com/office/drawing/2014/main" id="{5F858A2F-D0F0-7E47-8EF1-4C37898F9C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2" name="Picture 799" descr="cell_tower_radiation copy">
              <a:extLst>
                <a:ext uri="{FF2B5EF4-FFF2-40B4-BE49-F238E27FC236}">
                  <a16:creationId xmlns:a16="http://schemas.microsoft.com/office/drawing/2014/main" id="{B5B28CD6-3076-384D-8180-86543C59B6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3" name="Oval 800">
              <a:extLst>
                <a:ext uri="{FF2B5EF4-FFF2-40B4-BE49-F238E27FC236}">
                  <a16:creationId xmlns:a16="http://schemas.microsoft.com/office/drawing/2014/main" id="{271D03F6-D85B-EC41-803D-EFAA96DAE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239" name="Line 426">
            <a:extLst>
              <a:ext uri="{FF2B5EF4-FFF2-40B4-BE49-F238E27FC236}">
                <a16:creationId xmlns:a16="http://schemas.microsoft.com/office/drawing/2014/main" id="{DDAEB50C-98DD-DA43-B9C4-9AB7F9ED5BF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7860" y="2700359"/>
            <a:ext cx="227964" cy="1743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41" name="Group 783">
            <a:extLst>
              <a:ext uri="{FF2B5EF4-FFF2-40B4-BE49-F238E27FC236}">
                <a16:creationId xmlns:a16="http://schemas.microsoft.com/office/drawing/2014/main" id="{02FEAFB4-9831-B64A-9F54-92C532E8F36E}"/>
              </a:ext>
            </a:extLst>
          </p:cNvPr>
          <p:cNvGrpSpPr>
            <a:grpSpLocks/>
          </p:cNvGrpSpPr>
          <p:nvPr/>
        </p:nvGrpSpPr>
        <p:grpSpPr bwMode="auto">
          <a:xfrm>
            <a:off x="8050698" y="2309376"/>
            <a:ext cx="298450" cy="464008"/>
            <a:chOff x="3130" y="3288"/>
            <a:chExt cx="410" cy="742"/>
          </a:xfrm>
        </p:grpSpPr>
        <p:sp>
          <p:nvSpPr>
            <p:cNvPr id="244" name="Line 270">
              <a:extLst>
                <a:ext uri="{FF2B5EF4-FFF2-40B4-BE49-F238E27FC236}">
                  <a16:creationId xmlns:a16="http://schemas.microsoft.com/office/drawing/2014/main" id="{A9300902-94F3-8949-9A54-8B95986ACB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5" name="Line 271">
              <a:extLst>
                <a:ext uri="{FF2B5EF4-FFF2-40B4-BE49-F238E27FC236}">
                  <a16:creationId xmlns:a16="http://schemas.microsoft.com/office/drawing/2014/main" id="{B93F32E3-8690-BD4B-B848-94E1FAAB5E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6" name="Line 272">
              <a:extLst>
                <a:ext uri="{FF2B5EF4-FFF2-40B4-BE49-F238E27FC236}">
                  <a16:creationId xmlns:a16="http://schemas.microsoft.com/office/drawing/2014/main" id="{AB0BEDC3-F0F0-4E42-A55F-57AC0548D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7" name="Line 273">
              <a:extLst>
                <a:ext uri="{FF2B5EF4-FFF2-40B4-BE49-F238E27FC236}">
                  <a16:creationId xmlns:a16="http://schemas.microsoft.com/office/drawing/2014/main" id="{3AF299DE-8F54-D84C-B398-5B3B44C53A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8" name="Line 274">
              <a:extLst>
                <a:ext uri="{FF2B5EF4-FFF2-40B4-BE49-F238E27FC236}">
                  <a16:creationId xmlns:a16="http://schemas.microsoft.com/office/drawing/2014/main" id="{C2005C3C-C4BA-FD44-A127-E5C4FE594D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9" name="Line 275">
              <a:extLst>
                <a:ext uri="{FF2B5EF4-FFF2-40B4-BE49-F238E27FC236}">
                  <a16:creationId xmlns:a16="http://schemas.microsoft.com/office/drawing/2014/main" id="{948DF918-9246-AF45-A55F-C5B7436635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0" name="Line 276">
              <a:extLst>
                <a:ext uri="{FF2B5EF4-FFF2-40B4-BE49-F238E27FC236}">
                  <a16:creationId xmlns:a16="http://schemas.microsoft.com/office/drawing/2014/main" id="{3D1534AB-9253-A140-B4C5-81F085C452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1" name="Line 277">
              <a:extLst>
                <a:ext uri="{FF2B5EF4-FFF2-40B4-BE49-F238E27FC236}">
                  <a16:creationId xmlns:a16="http://schemas.microsoft.com/office/drawing/2014/main" id="{3BA377A2-6A51-F64B-AA8B-4FB90FAA7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2" name="Line 278">
              <a:extLst>
                <a:ext uri="{FF2B5EF4-FFF2-40B4-BE49-F238E27FC236}">
                  <a16:creationId xmlns:a16="http://schemas.microsoft.com/office/drawing/2014/main" id="{FA310FA6-4B1E-0047-8066-8AF44673F2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" name="Line 279">
              <a:extLst>
                <a:ext uri="{FF2B5EF4-FFF2-40B4-BE49-F238E27FC236}">
                  <a16:creationId xmlns:a16="http://schemas.microsoft.com/office/drawing/2014/main" id="{254B094E-F3D3-0F46-BF4E-A226644B01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4" name="Line 280">
              <a:extLst>
                <a:ext uri="{FF2B5EF4-FFF2-40B4-BE49-F238E27FC236}">
                  <a16:creationId xmlns:a16="http://schemas.microsoft.com/office/drawing/2014/main" id="{9805319A-9CA5-7340-811A-8DBCB5A2BA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" name="Line 281">
              <a:extLst>
                <a:ext uri="{FF2B5EF4-FFF2-40B4-BE49-F238E27FC236}">
                  <a16:creationId xmlns:a16="http://schemas.microsoft.com/office/drawing/2014/main" id="{6042C4DF-7427-904B-A064-26708AF480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" name="Line 282">
              <a:extLst>
                <a:ext uri="{FF2B5EF4-FFF2-40B4-BE49-F238E27FC236}">
                  <a16:creationId xmlns:a16="http://schemas.microsoft.com/office/drawing/2014/main" id="{21FF36A4-E56F-C94A-8E67-9A6E4DA844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7" name="Line 283">
              <a:extLst>
                <a:ext uri="{FF2B5EF4-FFF2-40B4-BE49-F238E27FC236}">
                  <a16:creationId xmlns:a16="http://schemas.microsoft.com/office/drawing/2014/main" id="{C6A0831D-FA2C-E744-8FE0-FDFDDB5FD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8" name="Line 284">
              <a:extLst>
                <a:ext uri="{FF2B5EF4-FFF2-40B4-BE49-F238E27FC236}">
                  <a16:creationId xmlns:a16="http://schemas.microsoft.com/office/drawing/2014/main" id="{65548550-729A-4849-9DC4-127F8FE86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261" name="Picture 777" descr="access_point_stylized_small">
            <a:extLst>
              <a:ext uri="{FF2B5EF4-FFF2-40B4-BE49-F238E27FC236}">
                <a16:creationId xmlns:a16="http://schemas.microsoft.com/office/drawing/2014/main" id="{FA9A412B-D725-D449-8707-A3626DCB4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82" y="3861899"/>
            <a:ext cx="370169" cy="3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9" name="Picture 780" descr="access_point_stylized_small">
            <a:extLst>
              <a:ext uri="{FF2B5EF4-FFF2-40B4-BE49-F238E27FC236}">
                <a16:creationId xmlns:a16="http://schemas.microsoft.com/office/drawing/2014/main" id="{AC22920E-0555-BA45-9B6A-B76172153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610" y="5524232"/>
            <a:ext cx="380935" cy="3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1" name="Group 470">
            <a:extLst>
              <a:ext uri="{FF2B5EF4-FFF2-40B4-BE49-F238E27FC236}">
                <a16:creationId xmlns:a16="http://schemas.microsoft.com/office/drawing/2014/main" id="{DE035BC7-2762-3044-BE80-C91EC827E65C}"/>
              </a:ext>
            </a:extLst>
          </p:cNvPr>
          <p:cNvGrpSpPr/>
          <p:nvPr/>
        </p:nvGrpSpPr>
        <p:grpSpPr>
          <a:xfrm>
            <a:off x="9783558" y="4989983"/>
            <a:ext cx="393760" cy="218578"/>
            <a:chOff x="7493876" y="2774731"/>
            <a:chExt cx="1481958" cy="894622"/>
          </a:xfrm>
        </p:grpSpPr>
        <p:sp>
          <p:nvSpPr>
            <p:cNvPr id="472" name="Freeform 471">
              <a:extLst>
                <a:ext uri="{FF2B5EF4-FFF2-40B4-BE49-F238E27FC236}">
                  <a16:creationId xmlns:a16="http://schemas.microsoft.com/office/drawing/2014/main" id="{BEE06200-7AF9-4A43-9447-2349DCBFF94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3340A80C-5091-6D49-89E5-375F02E9486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474" name="Group 473">
              <a:extLst>
                <a:ext uri="{FF2B5EF4-FFF2-40B4-BE49-F238E27FC236}">
                  <a16:creationId xmlns:a16="http://schemas.microsoft.com/office/drawing/2014/main" id="{B2821126-95C5-B044-AEBC-BA333FAF6B2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75" name="Freeform 474">
                <a:extLst>
                  <a:ext uri="{FF2B5EF4-FFF2-40B4-BE49-F238E27FC236}">
                    <a16:creationId xmlns:a16="http://schemas.microsoft.com/office/drawing/2014/main" id="{B76A81D4-5DC8-C241-B209-B819BC6D74F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6" name="Freeform 475">
                <a:extLst>
                  <a:ext uri="{FF2B5EF4-FFF2-40B4-BE49-F238E27FC236}">
                    <a16:creationId xmlns:a16="http://schemas.microsoft.com/office/drawing/2014/main" id="{6F6ED06A-086C-754C-BE82-59E2830CF0D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7" name="Freeform 476">
                <a:extLst>
                  <a:ext uri="{FF2B5EF4-FFF2-40B4-BE49-F238E27FC236}">
                    <a16:creationId xmlns:a16="http://schemas.microsoft.com/office/drawing/2014/main" id="{A32340AB-4CC3-5442-987B-A47EF2040F1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8" name="Freeform 477">
                <a:extLst>
                  <a:ext uri="{FF2B5EF4-FFF2-40B4-BE49-F238E27FC236}">
                    <a16:creationId xmlns:a16="http://schemas.microsoft.com/office/drawing/2014/main" id="{AC0AB71B-FD2B-9C4A-AE22-B586FC33568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60B6F784-668B-5D4B-A622-66CCE6350B84}"/>
              </a:ext>
            </a:extLst>
          </p:cNvPr>
          <p:cNvGrpSpPr/>
          <p:nvPr/>
        </p:nvGrpSpPr>
        <p:grpSpPr>
          <a:xfrm>
            <a:off x="9849365" y="5339037"/>
            <a:ext cx="309740" cy="190838"/>
            <a:chOff x="3668110" y="2448910"/>
            <a:chExt cx="3794234" cy="2165130"/>
          </a:xfrm>
        </p:grpSpPr>
        <p:sp>
          <p:nvSpPr>
            <p:cNvPr id="521" name="Rectangle 520">
              <a:extLst>
                <a:ext uri="{FF2B5EF4-FFF2-40B4-BE49-F238E27FC236}">
                  <a16:creationId xmlns:a16="http://schemas.microsoft.com/office/drawing/2014/main" id="{275B9F34-60F1-4A43-AAD4-D58802DAAC8F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Freeform 521">
              <a:extLst>
                <a:ext uri="{FF2B5EF4-FFF2-40B4-BE49-F238E27FC236}">
                  <a16:creationId xmlns:a16="http://schemas.microsoft.com/office/drawing/2014/main" id="{778A1510-2C69-F848-B6B3-6C73FF16369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85BFF772-B3A6-F548-BDE0-8AEB95F33FBE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24" name="Freeform 523">
                <a:extLst>
                  <a:ext uri="{FF2B5EF4-FFF2-40B4-BE49-F238E27FC236}">
                    <a16:creationId xmlns:a16="http://schemas.microsoft.com/office/drawing/2014/main" id="{B37A32DB-8119-5447-A58C-87AD1FDF0EB7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5" name="Freeform 524">
                <a:extLst>
                  <a:ext uri="{FF2B5EF4-FFF2-40B4-BE49-F238E27FC236}">
                    <a16:creationId xmlns:a16="http://schemas.microsoft.com/office/drawing/2014/main" id="{58EF4D92-6D83-864D-92A9-A12640536887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6" name="Freeform 525">
                <a:extLst>
                  <a:ext uri="{FF2B5EF4-FFF2-40B4-BE49-F238E27FC236}">
                    <a16:creationId xmlns:a16="http://schemas.microsoft.com/office/drawing/2014/main" id="{79E03014-7882-0546-B7FE-50715AB53593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7" name="Freeform 526">
                <a:extLst>
                  <a:ext uri="{FF2B5EF4-FFF2-40B4-BE49-F238E27FC236}">
                    <a16:creationId xmlns:a16="http://schemas.microsoft.com/office/drawing/2014/main" id="{530508B2-B7B9-B347-8151-5F7967C6BEDA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11A03BFE-097D-3B42-AA2B-11FFEA70FF5B}"/>
              </a:ext>
            </a:extLst>
          </p:cNvPr>
          <p:cNvGrpSpPr/>
          <p:nvPr/>
        </p:nvGrpSpPr>
        <p:grpSpPr>
          <a:xfrm>
            <a:off x="8676619" y="4967420"/>
            <a:ext cx="393760" cy="218578"/>
            <a:chOff x="7493876" y="2774731"/>
            <a:chExt cx="1481958" cy="894622"/>
          </a:xfrm>
        </p:grpSpPr>
        <p:sp>
          <p:nvSpPr>
            <p:cNvPr id="480" name="Freeform 479">
              <a:extLst>
                <a:ext uri="{FF2B5EF4-FFF2-40B4-BE49-F238E27FC236}">
                  <a16:creationId xmlns:a16="http://schemas.microsoft.com/office/drawing/2014/main" id="{89B10910-D4AF-3246-860A-25F1D908938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F9BAB47F-DDD3-BE44-9A9E-FC2F6705193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482" name="Group 481">
              <a:extLst>
                <a:ext uri="{FF2B5EF4-FFF2-40B4-BE49-F238E27FC236}">
                  <a16:creationId xmlns:a16="http://schemas.microsoft.com/office/drawing/2014/main" id="{753018A5-48AB-6D40-BB99-E6281192F8D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83" name="Freeform 482">
                <a:extLst>
                  <a:ext uri="{FF2B5EF4-FFF2-40B4-BE49-F238E27FC236}">
                    <a16:creationId xmlns:a16="http://schemas.microsoft.com/office/drawing/2014/main" id="{BD7DB5A0-40AC-504F-93F8-89A5617E2AE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4" name="Freeform 483">
                <a:extLst>
                  <a:ext uri="{FF2B5EF4-FFF2-40B4-BE49-F238E27FC236}">
                    <a16:creationId xmlns:a16="http://schemas.microsoft.com/office/drawing/2014/main" id="{DBEBB83D-40BF-8849-BAAA-59AB22EA085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5" name="Freeform 484">
                <a:extLst>
                  <a:ext uri="{FF2B5EF4-FFF2-40B4-BE49-F238E27FC236}">
                    <a16:creationId xmlns:a16="http://schemas.microsoft.com/office/drawing/2014/main" id="{18930CC0-2525-0C49-9555-463122A4FBB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6" name="Freeform 485">
                <a:extLst>
                  <a:ext uri="{FF2B5EF4-FFF2-40B4-BE49-F238E27FC236}">
                    <a16:creationId xmlns:a16="http://schemas.microsoft.com/office/drawing/2014/main" id="{0C651989-7B8A-F043-A1B6-F47D8764FCE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9" name="Group 528">
            <a:extLst>
              <a:ext uri="{FF2B5EF4-FFF2-40B4-BE49-F238E27FC236}">
                <a16:creationId xmlns:a16="http://schemas.microsoft.com/office/drawing/2014/main" id="{DE45D3AB-47E3-364E-81D6-324D69CE101C}"/>
              </a:ext>
            </a:extLst>
          </p:cNvPr>
          <p:cNvGrpSpPr/>
          <p:nvPr/>
        </p:nvGrpSpPr>
        <p:grpSpPr>
          <a:xfrm>
            <a:off x="8311520" y="5194433"/>
            <a:ext cx="309740" cy="190838"/>
            <a:chOff x="3668110" y="2448910"/>
            <a:chExt cx="3794234" cy="2165130"/>
          </a:xfrm>
        </p:grpSpPr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id="{72425686-3D93-0646-A923-6ADF75485CDC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Freeform 530">
              <a:extLst>
                <a:ext uri="{FF2B5EF4-FFF2-40B4-BE49-F238E27FC236}">
                  <a16:creationId xmlns:a16="http://schemas.microsoft.com/office/drawing/2014/main" id="{6ADFF160-CF04-7049-A6D4-1C789FDD39AE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2" name="Group 531">
              <a:extLst>
                <a:ext uri="{FF2B5EF4-FFF2-40B4-BE49-F238E27FC236}">
                  <a16:creationId xmlns:a16="http://schemas.microsoft.com/office/drawing/2014/main" id="{AFDD9D33-8D17-F840-A9A5-3807DD3BA314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33" name="Freeform 532">
                <a:extLst>
                  <a:ext uri="{FF2B5EF4-FFF2-40B4-BE49-F238E27FC236}">
                    <a16:creationId xmlns:a16="http://schemas.microsoft.com/office/drawing/2014/main" id="{3AF3452D-972F-6944-8123-ECA4288786DF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4" name="Freeform 533">
                <a:extLst>
                  <a:ext uri="{FF2B5EF4-FFF2-40B4-BE49-F238E27FC236}">
                    <a16:creationId xmlns:a16="http://schemas.microsoft.com/office/drawing/2014/main" id="{BA43E42C-CD9B-1744-BEEC-9E664114AC8E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5" name="Freeform 534">
                <a:extLst>
                  <a:ext uri="{FF2B5EF4-FFF2-40B4-BE49-F238E27FC236}">
                    <a16:creationId xmlns:a16="http://schemas.microsoft.com/office/drawing/2014/main" id="{42EF7BB0-4257-F646-805E-AFBA92B62F9D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6" name="Freeform 535">
                <a:extLst>
                  <a:ext uri="{FF2B5EF4-FFF2-40B4-BE49-F238E27FC236}">
                    <a16:creationId xmlns:a16="http://schemas.microsoft.com/office/drawing/2014/main" id="{95AEC175-56C0-C14B-9DC5-693400B124AB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CBD7A282-C22D-714A-88F1-C7D4EDD107F8}"/>
              </a:ext>
            </a:extLst>
          </p:cNvPr>
          <p:cNvGrpSpPr/>
          <p:nvPr/>
        </p:nvGrpSpPr>
        <p:grpSpPr>
          <a:xfrm>
            <a:off x="8439827" y="2812309"/>
            <a:ext cx="353678" cy="168275"/>
            <a:chOff x="7493876" y="2774731"/>
            <a:chExt cx="1481958" cy="894622"/>
          </a:xfrm>
        </p:grpSpPr>
        <p:sp>
          <p:nvSpPr>
            <p:cNvPr id="408" name="Freeform 407">
              <a:extLst>
                <a:ext uri="{FF2B5EF4-FFF2-40B4-BE49-F238E27FC236}">
                  <a16:creationId xmlns:a16="http://schemas.microsoft.com/office/drawing/2014/main" id="{3C206862-9269-EE48-877D-EE261101A44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9B69A2C6-F31C-E749-B77A-1818B15E1B3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id="{08BE9AB8-F5DA-4D4A-9621-9AB05D691F0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11" name="Freeform 410">
                <a:extLst>
                  <a:ext uri="{FF2B5EF4-FFF2-40B4-BE49-F238E27FC236}">
                    <a16:creationId xmlns:a16="http://schemas.microsoft.com/office/drawing/2014/main" id="{56E730F0-5BB3-6446-9D5B-82D51B9EDAF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2" name="Freeform 411">
                <a:extLst>
                  <a:ext uri="{FF2B5EF4-FFF2-40B4-BE49-F238E27FC236}">
                    <a16:creationId xmlns:a16="http://schemas.microsoft.com/office/drawing/2014/main" id="{5BA37E27-2FC6-BA43-8A97-14171CB51FDD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3" name="Freeform 412">
                <a:extLst>
                  <a:ext uri="{FF2B5EF4-FFF2-40B4-BE49-F238E27FC236}">
                    <a16:creationId xmlns:a16="http://schemas.microsoft.com/office/drawing/2014/main" id="{CCB37CB3-304F-6144-85D0-8B420BDD088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4" name="Freeform 413">
                <a:extLst>
                  <a:ext uri="{FF2B5EF4-FFF2-40B4-BE49-F238E27FC236}">
                    <a16:creationId xmlns:a16="http://schemas.microsoft.com/office/drawing/2014/main" id="{BD0CA8E5-A033-834A-A402-E2EFB2FBBFC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F0DE4078-0801-A244-9A82-F7502B8B24A0}"/>
              </a:ext>
            </a:extLst>
          </p:cNvPr>
          <p:cNvGrpSpPr/>
          <p:nvPr/>
        </p:nvGrpSpPr>
        <p:grpSpPr>
          <a:xfrm>
            <a:off x="8050070" y="3965994"/>
            <a:ext cx="354986" cy="175668"/>
            <a:chOff x="7493876" y="2774731"/>
            <a:chExt cx="1481958" cy="894622"/>
          </a:xfrm>
        </p:grpSpPr>
        <p:sp>
          <p:nvSpPr>
            <p:cNvPr id="416" name="Freeform 415">
              <a:extLst>
                <a:ext uri="{FF2B5EF4-FFF2-40B4-BE49-F238E27FC236}">
                  <a16:creationId xmlns:a16="http://schemas.microsoft.com/office/drawing/2014/main" id="{EA784F43-D793-4342-92F3-EBC3632212A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75841943-4184-5D4E-AAD4-8FEAC9D7330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418" name="Group 417">
              <a:extLst>
                <a:ext uri="{FF2B5EF4-FFF2-40B4-BE49-F238E27FC236}">
                  <a16:creationId xmlns:a16="http://schemas.microsoft.com/office/drawing/2014/main" id="{23FBC748-DCBA-AA41-A6F7-895374D50CD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19" name="Freeform 418">
                <a:extLst>
                  <a:ext uri="{FF2B5EF4-FFF2-40B4-BE49-F238E27FC236}">
                    <a16:creationId xmlns:a16="http://schemas.microsoft.com/office/drawing/2014/main" id="{96DA1F2B-2063-8C40-BF46-086C20D317A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0" name="Freeform 419">
                <a:extLst>
                  <a:ext uri="{FF2B5EF4-FFF2-40B4-BE49-F238E27FC236}">
                    <a16:creationId xmlns:a16="http://schemas.microsoft.com/office/drawing/2014/main" id="{8A1EF987-02EE-DA4D-8224-02537D5034D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1" name="Freeform 420">
                <a:extLst>
                  <a:ext uri="{FF2B5EF4-FFF2-40B4-BE49-F238E27FC236}">
                    <a16:creationId xmlns:a16="http://schemas.microsoft.com/office/drawing/2014/main" id="{1FC5854A-AF8F-6841-92AD-B18DDAF1E99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2" name="Freeform 421">
                <a:extLst>
                  <a:ext uri="{FF2B5EF4-FFF2-40B4-BE49-F238E27FC236}">
                    <a16:creationId xmlns:a16="http://schemas.microsoft.com/office/drawing/2014/main" id="{A510FA68-BEB6-B54A-A1D4-984168F8571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52B7B73B-1125-084D-8669-C68CC371DDC6}"/>
              </a:ext>
            </a:extLst>
          </p:cNvPr>
          <p:cNvGrpSpPr/>
          <p:nvPr/>
        </p:nvGrpSpPr>
        <p:grpSpPr>
          <a:xfrm>
            <a:off x="10884085" y="3601365"/>
            <a:ext cx="170989" cy="97052"/>
            <a:chOff x="7493876" y="2774731"/>
            <a:chExt cx="1481958" cy="894622"/>
          </a:xfrm>
        </p:grpSpPr>
        <p:sp>
          <p:nvSpPr>
            <p:cNvPr id="456" name="Freeform 455">
              <a:extLst>
                <a:ext uri="{FF2B5EF4-FFF2-40B4-BE49-F238E27FC236}">
                  <a16:creationId xmlns:a16="http://schemas.microsoft.com/office/drawing/2014/main" id="{3196A4F9-B139-4D4B-B210-0318216604F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1D1C7F3A-BE45-014B-AF9C-58CA77DA029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458" name="Group 457">
              <a:extLst>
                <a:ext uri="{FF2B5EF4-FFF2-40B4-BE49-F238E27FC236}">
                  <a16:creationId xmlns:a16="http://schemas.microsoft.com/office/drawing/2014/main" id="{83DFFE47-64E8-F54C-8ABC-E896DA957F0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59" name="Freeform 458">
                <a:extLst>
                  <a:ext uri="{FF2B5EF4-FFF2-40B4-BE49-F238E27FC236}">
                    <a16:creationId xmlns:a16="http://schemas.microsoft.com/office/drawing/2014/main" id="{2A9F0EE2-8F99-EB4D-9331-7AE3BDCBE9C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0" name="Freeform 459">
                <a:extLst>
                  <a:ext uri="{FF2B5EF4-FFF2-40B4-BE49-F238E27FC236}">
                    <a16:creationId xmlns:a16="http://schemas.microsoft.com/office/drawing/2014/main" id="{2E314A90-8DB8-2A49-8BB6-D51C2DAE9CF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1" name="Freeform 460">
                <a:extLst>
                  <a:ext uri="{FF2B5EF4-FFF2-40B4-BE49-F238E27FC236}">
                    <a16:creationId xmlns:a16="http://schemas.microsoft.com/office/drawing/2014/main" id="{7D8C0277-204E-2B4D-B954-94739B9DE72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2" name="Freeform 461">
                <a:extLst>
                  <a:ext uri="{FF2B5EF4-FFF2-40B4-BE49-F238E27FC236}">
                    <a16:creationId xmlns:a16="http://schemas.microsoft.com/office/drawing/2014/main" id="{69955D3C-6D1B-EA40-8228-73DF0156415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15" name="Group 614">
            <a:extLst>
              <a:ext uri="{FF2B5EF4-FFF2-40B4-BE49-F238E27FC236}">
                <a16:creationId xmlns:a16="http://schemas.microsoft.com/office/drawing/2014/main" id="{E166183D-5423-4E4A-AD63-A361EDE184C0}"/>
              </a:ext>
            </a:extLst>
          </p:cNvPr>
          <p:cNvGrpSpPr/>
          <p:nvPr/>
        </p:nvGrpSpPr>
        <p:grpSpPr>
          <a:xfrm>
            <a:off x="10410609" y="3496138"/>
            <a:ext cx="353678" cy="198344"/>
            <a:chOff x="7493876" y="2774731"/>
            <a:chExt cx="1481958" cy="894622"/>
          </a:xfrm>
        </p:grpSpPr>
        <p:sp>
          <p:nvSpPr>
            <p:cNvPr id="616" name="Freeform 615">
              <a:extLst>
                <a:ext uri="{FF2B5EF4-FFF2-40B4-BE49-F238E27FC236}">
                  <a16:creationId xmlns:a16="http://schemas.microsoft.com/office/drawing/2014/main" id="{8470D159-2329-7F46-9191-000B96A32C7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617" name="Oval 616">
              <a:extLst>
                <a:ext uri="{FF2B5EF4-FFF2-40B4-BE49-F238E27FC236}">
                  <a16:creationId xmlns:a16="http://schemas.microsoft.com/office/drawing/2014/main" id="{825BDAE5-F4DB-9148-9BC8-0F6F2D1E653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618" name="Group 617">
              <a:extLst>
                <a:ext uri="{FF2B5EF4-FFF2-40B4-BE49-F238E27FC236}">
                  <a16:creationId xmlns:a16="http://schemas.microsoft.com/office/drawing/2014/main" id="{237F0420-A845-064A-97A2-458F63D673C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19" name="Freeform 618">
                <a:extLst>
                  <a:ext uri="{FF2B5EF4-FFF2-40B4-BE49-F238E27FC236}">
                    <a16:creationId xmlns:a16="http://schemas.microsoft.com/office/drawing/2014/main" id="{D11109B9-8A56-A945-BA04-5A564B10300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0" name="Freeform 619">
                <a:extLst>
                  <a:ext uri="{FF2B5EF4-FFF2-40B4-BE49-F238E27FC236}">
                    <a16:creationId xmlns:a16="http://schemas.microsoft.com/office/drawing/2014/main" id="{170AB2AC-06DB-034E-A5C4-0C8F62E3BE4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1" name="Freeform 620">
                <a:extLst>
                  <a:ext uri="{FF2B5EF4-FFF2-40B4-BE49-F238E27FC236}">
                    <a16:creationId xmlns:a16="http://schemas.microsoft.com/office/drawing/2014/main" id="{E41AEAC2-F85C-4A4E-B0B9-D5C02217D60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2" name="Freeform 621">
                <a:extLst>
                  <a:ext uri="{FF2B5EF4-FFF2-40B4-BE49-F238E27FC236}">
                    <a16:creationId xmlns:a16="http://schemas.microsoft.com/office/drawing/2014/main" id="{7955A7EE-741F-9740-8344-A2BC817675A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77" name="Group 576">
            <a:extLst>
              <a:ext uri="{FF2B5EF4-FFF2-40B4-BE49-F238E27FC236}">
                <a16:creationId xmlns:a16="http://schemas.microsoft.com/office/drawing/2014/main" id="{C471E59B-7A0B-AE4F-95D6-F76514D2D55A}"/>
              </a:ext>
            </a:extLst>
          </p:cNvPr>
          <p:cNvGrpSpPr/>
          <p:nvPr/>
        </p:nvGrpSpPr>
        <p:grpSpPr>
          <a:xfrm>
            <a:off x="9948724" y="2202292"/>
            <a:ext cx="353678" cy="198344"/>
            <a:chOff x="7493876" y="2774731"/>
            <a:chExt cx="1481958" cy="894622"/>
          </a:xfrm>
        </p:grpSpPr>
        <p:sp>
          <p:nvSpPr>
            <p:cNvPr id="578" name="Freeform 577">
              <a:extLst>
                <a:ext uri="{FF2B5EF4-FFF2-40B4-BE49-F238E27FC236}">
                  <a16:creationId xmlns:a16="http://schemas.microsoft.com/office/drawing/2014/main" id="{8CD016E7-5480-8E4E-94F7-201A1C6046D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579" name="Oval 578">
              <a:extLst>
                <a:ext uri="{FF2B5EF4-FFF2-40B4-BE49-F238E27FC236}">
                  <a16:creationId xmlns:a16="http://schemas.microsoft.com/office/drawing/2014/main" id="{593A573C-B6D6-684E-BA73-8F7F7FA8D57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580" name="Group 579">
              <a:extLst>
                <a:ext uri="{FF2B5EF4-FFF2-40B4-BE49-F238E27FC236}">
                  <a16:creationId xmlns:a16="http://schemas.microsoft.com/office/drawing/2014/main" id="{2C09AC60-D16C-A948-B25E-01CF60EAAD7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81" name="Freeform 580">
                <a:extLst>
                  <a:ext uri="{FF2B5EF4-FFF2-40B4-BE49-F238E27FC236}">
                    <a16:creationId xmlns:a16="http://schemas.microsoft.com/office/drawing/2014/main" id="{D9A85682-B6A6-2344-B24D-66A792630B3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2" name="Freeform 581">
                <a:extLst>
                  <a:ext uri="{FF2B5EF4-FFF2-40B4-BE49-F238E27FC236}">
                    <a16:creationId xmlns:a16="http://schemas.microsoft.com/office/drawing/2014/main" id="{52EBCF47-0621-B64C-B884-20683D14D92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3" name="Freeform 582">
                <a:extLst>
                  <a:ext uri="{FF2B5EF4-FFF2-40B4-BE49-F238E27FC236}">
                    <a16:creationId xmlns:a16="http://schemas.microsoft.com/office/drawing/2014/main" id="{83AAD1CC-D818-A245-9CF9-C4877A62A5D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4" name="Freeform 583">
                <a:extLst>
                  <a:ext uri="{FF2B5EF4-FFF2-40B4-BE49-F238E27FC236}">
                    <a16:creationId xmlns:a16="http://schemas.microsoft.com/office/drawing/2014/main" id="{51F55DD1-3A8F-0242-A470-690BE99AC68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93" name="Group 592">
            <a:extLst>
              <a:ext uri="{FF2B5EF4-FFF2-40B4-BE49-F238E27FC236}">
                <a16:creationId xmlns:a16="http://schemas.microsoft.com/office/drawing/2014/main" id="{7BF36121-B4F6-2447-9F5B-F29B627F3B2A}"/>
              </a:ext>
            </a:extLst>
          </p:cNvPr>
          <p:cNvGrpSpPr/>
          <p:nvPr/>
        </p:nvGrpSpPr>
        <p:grpSpPr>
          <a:xfrm>
            <a:off x="10527214" y="2613367"/>
            <a:ext cx="353678" cy="198344"/>
            <a:chOff x="7493876" y="2774731"/>
            <a:chExt cx="1481958" cy="894622"/>
          </a:xfrm>
        </p:grpSpPr>
        <p:sp>
          <p:nvSpPr>
            <p:cNvPr id="594" name="Freeform 593">
              <a:extLst>
                <a:ext uri="{FF2B5EF4-FFF2-40B4-BE49-F238E27FC236}">
                  <a16:creationId xmlns:a16="http://schemas.microsoft.com/office/drawing/2014/main" id="{D13949CD-BE6A-5744-98EE-61BE5EE60D4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595" name="Oval 594">
              <a:extLst>
                <a:ext uri="{FF2B5EF4-FFF2-40B4-BE49-F238E27FC236}">
                  <a16:creationId xmlns:a16="http://schemas.microsoft.com/office/drawing/2014/main" id="{F3651F16-DD17-4D47-9A8D-8EFA601CA85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596" name="Group 595">
              <a:extLst>
                <a:ext uri="{FF2B5EF4-FFF2-40B4-BE49-F238E27FC236}">
                  <a16:creationId xmlns:a16="http://schemas.microsoft.com/office/drawing/2014/main" id="{10CA9012-91B2-A449-8A2E-65BA6061B48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7" name="Freeform 596">
                <a:extLst>
                  <a:ext uri="{FF2B5EF4-FFF2-40B4-BE49-F238E27FC236}">
                    <a16:creationId xmlns:a16="http://schemas.microsoft.com/office/drawing/2014/main" id="{964BBEA0-D220-6747-850B-459388ABF25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8" name="Freeform 597">
                <a:extLst>
                  <a:ext uri="{FF2B5EF4-FFF2-40B4-BE49-F238E27FC236}">
                    <a16:creationId xmlns:a16="http://schemas.microsoft.com/office/drawing/2014/main" id="{ADEC5ED7-ED4C-584D-AB78-AA02A93E946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9" name="Freeform 598">
                <a:extLst>
                  <a:ext uri="{FF2B5EF4-FFF2-40B4-BE49-F238E27FC236}">
                    <a16:creationId xmlns:a16="http://schemas.microsoft.com/office/drawing/2014/main" id="{F45598BF-44BC-354D-9020-97A874C585B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0" name="Freeform 599">
                <a:extLst>
                  <a:ext uri="{FF2B5EF4-FFF2-40B4-BE49-F238E27FC236}">
                    <a16:creationId xmlns:a16="http://schemas.microsoft.com/office/drawing/2014/main" id="{3A2BDF5D-2CA0-2145-8059-D8F121D4D3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01" name="Group 600">
            <a:extLst>
              <a:ext uri="{FF2B5EF4-FFF2-40B4-BE49-F238E27FC236}">
                <a16:creationId xmlns:a16="http://schemas.microsoft.com/office/drawing/2014/main" id="{187A607B-CA61-BE46-8032-8E34596E7689}"/>
              </a:ext>
            </a:extLst>
          </p:cNvPr>
          <p:cNvGrpSpPr/>
          <p:nvPr/>
        </p:nvGrpSpPr>
        <p:grpSpPr>
          <a:xfrm>
            <a:off x="10643825" y="2107963"/>
            <a:ext cx="353678" cy="198344"/>
            <a:chOff x="7493876" y="2774731"/>
            <a:chExt cx="1481958" cy="894622"/>
          </a:xfrm>
        </p:grpSpPr>
        <p:sp>
          <p:nvSpPr>
            <p:cNvPr id="602" name="Freeform 601">
              <a:extLst>
                <a:ext uri="{FF2B5EF4-FFF2-40B4-BE49-F238E27FC236}">
                  <a16:creationId xmlns:a16="http://schemas.microsoft.com/office/drawing/2014/main" id="{EB8C3753-6F83-F64B-9439-656B124AA3B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603" name="Oval 602">
              <a:extLst>
                <a:ext uri="{FF2B5EF4-FFF2-40B4-BE49-F238E27FC236}">
                  <a16:creationId xmlns:a16="http://schemas.microsoft.com/office/drawing/2014/main" id="{F476EE06-2893-8D4D-AF54-92697A0FE8A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604" name="Group 603">
              <a:extLst>
                <a:ext uri="{FF2B5EF4-FFF2-40B4-BE49-F238E27FC236}">
                  <a16:creationId xmlns:a16="http://schemas.microsoft.com/office/drawing/2014/main" id="{5DED3EC9-29B0-8D48-BC37-13731DFE683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05" name="Freeform 604">
                <a:extLst>
                  <a:ext uri="{FF2B5EF4-FFF2-40B4-BE49-F238E27FC236}">
                    <a16:creationId xmlns:a16="http://schemas.microsoft.com/office/drawing/2014/main" id="{D08D678C-613A-3543-B832-EE51616C693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6" name="Freeform 605">
                <a:extLst>
                  <a:ext uri="{FF2B5EF4-FFF2-40B4-BE49-F238E27FC236}">
                    <a16:creationId xmlns:a16="http://schemas.microsoft.com/office/drawing/2014/main" id="{9EB7819C-4684-3347-AA14-421D743ECB9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7" name="Freeform 606">
                <a:extLst>
                  <a:ext uri="{FF2B5EF4-FFF2-40B4-BE49-F238E27FC236}">
                    <a16:creationId xmlns:a16="http://schemas.microsoft.com/office/drawing/2014/main" id="{F23E654E-4CEA-E346-A508-15310ABC704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8" name="Freeform 607">
                <a:extLst>
                  <a:ext uri="{FF2B5EF4-FFF2-40B4-BE49-F238E27FC236}">
                    <a16:creationId xmlns:a16="http://schemas.microsoft.com/office/drawing/2014/main" id="{EF443A10-9F41-BB4D-8E65-E94AEE09BDA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54" name="Group 553">
            <a:extLst>
              <a:ext uri="{FF2B5EF4-FFF2-40B4-BE49-F238E27FC236}">
                <a16:creationId xmlns:a16="http://schemas.microsoft.com/office/drawing/2014/main" id="{7CCD8656-0FD3-B844-BC6C-33CE0577598D}"/>
              </a:ext>
            </a:extLst>
          </p:cNvPr>
          <p:cNvGrpSpPr/>
          <p:nvPr/>
        </p:nvGrpSpPr>
        <p:grpSpPr>
          <a:xfrm>
            <a:off x="9098788" y="3956624"/>
            <a:ext cx="367224" cy="240304"/>
            <a:chOff x="7493876" y="2774731"/>
            <a:chExt cx="1481958" cy="894622"/>
          </a:xfrm>
        </p:grpSpPr>
        <p:sp>
          <p:nvSpPr>
            <p:cNvPr id="555" name="Freeform 554">
              <a:extLst>
                <a:ext uri="{FF2B5EF4-FFF2-40B4-BE49-F238E27FC236}">
                  <a16:creationId xmlns:a16="http://schemas.microsoft.com/office/drawing/2014/main" id="{7CF4B187-63BE-654E-852A-09C69503C97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3B5270E4-3067-1643-B96C-CE5CEE09747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557" name="Group 556">
              <a:extLst>
                <a:ext uri="{FF2B5EF4-FFF2-40B4-BE49-F238E27FC236}">
                  <a16:creationId xmlns:a16="http://schemas.microsoft.com/office/drawing/2014/main" id="{3BECC0F9-CE1F-254B-B04F-1EAA89C59C9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58" name="Freeform 557">
                <a:extLst>
                  <a:ext uri="{FF2B5EF4-FFF2-40B4-BE49-F238E27FC236}">
                    <a16:creationId xmlns:a16="http://schemas.microsoft.com/office/drawing/2014/main" id="{7C55C6EE-4672-4F4F-A2F8-2821804F594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9" name="Freeform 558">
                <a:extLst>
                  <a:ext uri="{FF2B5EF4-FFF2-40B4-BE49-F238E27FC236}">
                    <a16:creationId xmlns:a16="http://schemas.microsoft.com/office/drawing/2014/main" id="{C3B242E2-FAA3-F340-B7F0-35D87BB6BAA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0" name="Freeform 559">
                <a:extLst>
                  <a:ext uri="{FF2B5EF4-FFF2-40B4-BE49-F238E27FC236}">
                    <a16:creationId xmlns:a16="http://schemas.microsoft.com/office/drawing/2014/main" id="{87ED7762-177B-454C-AA37-EB518D75B66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1" name="Freeform 560">
                <a:extLst>
                  <a:ext uri="{FF2B5EF4-FFF2-40B4-BE49-F238E27FC236}">
                    <a16:creationId xmlns:a16="http://schemas.microsoft.com/office/drawing/2014/main" id="{AD88A8A1-4E2B-154E-845D-5419478A1D2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85" name="Group 584">
            <a:extLst>
              <a:ext uri="{FF2B5EF4-FFF2-40B4-BE49-F238E27FC236}">
                <a16:creationId xmlns:a16="http://schemas.microsoft.com/office/drawing/2014/main" id="{1A0C1583-3B4A-E44D-BB19-B20517502EBD}"/>
              </a:ext>
            </a:extLst>
          </p:cNvPr>
          <p:cNvGrpSpPr/>
          <p:nvPr/>
        </p:nvGrpSpPr>
        <p:grpSpPr>
          <a:xfrm>
            <a:off x="9980126" y="2661565"/>
            <a:ext cx="353678" cy="198344"/>
            <a:chOff x="7493876" y="2774731"/>
            <a:chExt cx="1481958" cy="894622"/>
          </a:xfrm>
        </p:grpSpPr>
        <p:sp>
          <p:nvSpPr>
            <p:cNvPr id="586" name="Freeform 585">
              <a:extLst>
                <a:ext uri="{FF2B5EF4-FFF2-40B4-BE49-F238E27FC236}">
                  <a16:creationId xmlns:a16="http://schemas.microsoft.com/office/drawing/2014/main" id="{196997C3-A7DB-5041-AC08-10F980FB77E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587" name="Oval 586">
              <a:extLst>
                <a:ext uri="{FF2B5EF4-FFF2-40B4-BE49-F238E27FC236}">
                  <a16:creationId xmlns:a16="http://schemas.microsoft.com/office/drawing/2014/main" id="{5F84A336-003F-D045-8717-1066774A69E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588" name="Group 587">
              <a:extLst>
                <a:ext uri="{FF2B5EF4-FFF2-40B4-BE49-F238E27FC236}">
                  <a16:creationId xmlns:a16="http://schemas.microsoft.com/office/drawing/2014/main" id="{FF876992-AF96-3545-9CEA-A02174E1151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89" name="Freeform 588">
                <a:extLst>
                  <a:ext uri="{FF2B5EF4-FFF2-40B4-BE49-F238E27FC236}">
                    <a16:creationId xmlns:a16="http://schemas.microsoft.com/office/drawing/2014/main" id="{668E6E88-4A46-6C47-A59A-CB9D07441C1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0" name="Freeform 589">
                <a:extLst>
                  <a:ext uri="{FF2B5EF4-FFF2-40B4-BE49-F238E27FC236}">
                    <a16:creationId xmlns:a16="http://schemas.microsoft.com/office/drawing/2014/main" id="{C179B4BA-1D8B-E542-8032-CCB2C08DB97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1" name="Freeform 590">
                <a:extLst>
                  <a:ext uri="{FF2B5EF4-FFF2-40B4-BE49-F238E27FC236}">
                    <a16:creationId xmlns:a16="http://schemas.microsoft.com/office/drawing/2014/main" id="{DCACB29E-ABE8-BA42-AD55-DAF519C17BE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2" name="Freeform 591">
                <a:extLst>
                  <a:ext uri="{FF2B5EF4-FFF2-40B4-BE49-F238E27FC236}">
                    <a16:creationId xmlns:a16="http://schemas.microsoft.com/office/drawing/2014/main" id="{FD35A0ED-997C-6D46-9D96-FA8D4339826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158E5A4C-7065-8643-BDC2-3A235B56FEA4}"/>
              </a:ext>
            </a:extLst>
          </p:cNvPr>
          <p:cNvGrpSpPr/>
          <p:nvPr/>
        </p:nvGrpSpPr>
        <p:grpSpPr>
          <a:xfrm>
            <a:off x="9497138" y="3394032"/>
            <a:ext cx="367224" cy="240304"/>
            <a:chOff x="7493876" y="2774731"/>
            <a:chExt cx="1481958" cy="894622"/>
          </a:xfrm>
        </p:grpSpPr>
        <p:sp>
          <p:nvSpPr>
            <p:cNvPr id="539" name="Freeform 538">
              <a:extLst>
                <a:ext uri="{FF2B5EF4-FFF2-40B4-BE49-F238E27FC236}">
                  <a16:creationId xmlns:a16="http://schemas.microsoft.com/office/drawing/2014/main" id="{CA8EFAEE-3EA1-2A49-A68E-588F301B692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7A05A3F9-D6B9-D14C-83C8-6C79F0B6B2C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541" name="Group 540">
              <a:extLst>
                <a:ext uri="{FF2B5EF4-FFF2-40B4-BE49-F238E27FC236}">
                  <a16:creationId xmlns:a16="http://schemas.microsoft.com/office/drawing/2014/main" id="{8AAC1FAD-B7BA-744A-8599-5670C6B0E77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42" name="Freeform 541">
                <a:extLst>
                  <a:ext uri="{FF2B5EF4-FFF2-40B4-BE49-F238E27FC236}">
                    <a16:creationId xmlns:a16="http://schemas.microsoft.com/office/drawing/2014/main" id="{A016DA82-50DC-224C-84FF-C492EDE01BC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3" name="Freeform 542">
                <a:extLst>
                  <a:ext uri="{FF2B5EF4-FFF2-40B4-BE49-F238E27FC236}">
                    <a16:creationId xmlns:a16="http://schemas.microsoft.com/office/drawing/2014/main" id="{3D2D51D6-0AC0-9D43-A55C-E94B7DCA77F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4" name="Freeform 543">
                <a:extLst>
                  <a:ext uri="{FF2B5EF4-FFF2-40B4-BE49-F238E27FC236}">
                    <a16:creationId xmlns:a16="http://schemas.microsoft.com/office/drawing/2014/main" id="{76C27F31-4CE4-1242-9801-166D4F66B5E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5" name="Freeform 544">
                <a:extLst>
                  <a:ext uri="{FF2B5EF4-FFF2-40B4-BE49-F238E27FC236}">
                    <a16:creationId xmlns:a16="http://schemas.microsoft.com/office/drawing/2014/main" id="{9BC7E87F-2555-8D4C-80CB-0E2F5F4BB0F9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4DAC2AB4-F1E4-D740-A4AF-07EE55303854}"/>
              </a:ext>
            </a:extLst>
          </p:cNvPr>
          <p:cNvGrpSpPr/>
          <p:nvPr/>
        </p:nvGrpSpPr>
        <p:grpSpPr>
          <a:xfrm>
            <a:off x="9601554" y="3999763"/>
            <a:ext cx="367224" cy="240304"/>
            <a:chOff x="7493876" y="2774731"/>
            <a:chExt cx="1481958" cy="894622"/>
          </a:xfrm>
        </p:grpSpPr>
        <p:sp>
          <p:nvSpPr>
            <p:cNvPr id="547" name="Freeform 546">
              <a:extLst>
                <a:ext uri="{FF2B5EF4-FFF2-40B4-BE49-F238E27FC236}">
                  <a16:creationId xmlns:a16="http://schemas.microsoft.com/office/drawing/2014/main" id="{23E59006-14B9-C64E-A05E-0BD7C00C4A6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2AD17789-C54D-4948-95E6-741F42B1FB2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549" name="Group 548">
              <a:extLst>
                <a:ext uri="{FF2B5EF4-FFF2-40B4-BE49-F238E27FC236}">
                  <a16:creationId xmlns:a16="http://schemas.microsoft.com/office/drawing/2014/main" id="{278D7FE0-D307-E941-967D-E4145732CEE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50" name="Freeform 549">
                <a:extLst>
                  <a:ext uri="{FF2B5EF4-FFF2-40B4-BE49-F238E27FC236}">
                    <a16:creationId xmlns:a16="http://schemas.microsoft.com/office/drawing/2014/main" id="{1ADC6420-4AC2-F544-B940-D0A18615CA5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1" name="Freeform 550">
                <a:extLst>
                  <a:ext uri="{FF2B5EF4-FFF2-40B4-BE49-F238E27FC236}">
                    <a16:creationId xmlns:a16="http://schemas.microsoft.com/office/drawing/2014/main" id="{223E40C5-E2E3-3B42-A86A-26D2D130B73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2" name="Freeform 551">
                <a:extLst>
                  <a:ext uri="{FF2B5EF4-FFF2-40B4-BE49-F238E27FC236}">
                    <a16:creationId xmlns:a16="http://schemas.microsoft.com/office/drawing/2014/main" id="{C6AA2152-8609-214A-AE62-E7DFD1A9E72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3" name="Freeform 552">
                <a:extLst>
                  <a:ext uri="{FF2B5EF4-FFF2-40B4-BE49-F238E27FC236}">
                    <a16:creationId xmlns:a16="http://schemas.microsoft.com/office/drawing/2014/main" id="{7CB5E54A-6719-9747-80B7-8D19331BE78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23" name="Group 622">
            <a:extLst>
              <a:ext uri="{FF2B5EF4-FFF2-40B4-BE49-F238E27FC236}">
                <a16:creationId xmlns:a16="http://schemas.microsoft.com/office/drawing/2014/main" id="{EA34A94C-D92D-084C-BFEA-F4C8DF0AD275}"/>
              </a:ext>
            </a:extLst>
          </p:cNvPr>
          <p:cNvGrpSpPr/>
          <p:nvPr/>
        </p:nvGrpSpPr>
        <p:grpSpPr>
          <a:xfrm>
            <a:off x="10375259" y="3992325"/>
            <a:ext cx="353678" cy="198344"/>
            <a:chOff x="7493876" y="2774731"/>
            <a:chExt cx="1481958" cy="894622"/>
          </a:xfrm>
        </p:grpSpPr>
        <p:sp>
          <p:nvSpPr>
            <p:cNvPr id="624" name="Freeform 623">
              <a:extLst>
                <a:ext uri="{FF2B5EF4-FFF2-40B4-BE49-F238E27FC236}">
                  <a16:creationId xmlns:a16="http://schemas.microsoft.com/office/drawing/2014/main" id="{E1E1C6E8-4D60-7F43-BB0E-6D883F10D4A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625" name="Oval 624">
              <a:extLst>
                <a:ext uri="{FF2B5EF4-FFF2-40B4-BE49-F238E27FC236}">
                  <a16:creationId xmlns:a16="http://schemas.microsoft.com/office/drawing/2014/main" id="{50975E36-0C2A-6844-A407-23F033DB4BD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626" name="Group 625">
              <a:extLst>
                <a:ext uri="{FF2B5EF4-FFF2-40B4-BE49-F238E27FC236}">
                  <a16:creationId xmlns:a16="http://schemas.microsoft.com/office/drawing/2014/main" id="{3F7EBA29-30EF-C741-94EE-735398C6CFA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27" name="Freeform 626">
                <a:extLst>
                  <a:ext uri="{FF2B5EF4-FFF2-40B4-BE49-F238E27FC236}">
                    <a16:creationId xmlns:a16="http://schemas.microsoft.com/office/drawing/2014/main" id="{B3AD45B5-1F4B-FF4A-843D-9D062939267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8" name="Freeform 627">
                <a:extLst>
                  <a:ext uri="{FF2B5EF4-FFF2-40B4-BE49-F238E27FC236}">
                    <a16:creationId xmlns:a16="http://schemas.microsoft.com/office/drawing/2014/main" id="{A6F160FF-CBBD-9147-8D0B-92A36BEBF8A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9" name="Freeform 628">
                <a:extLst>
                  <a:ext uri="{FF2B5EF4-FFF2-40B4-BE49-F238E27FC236}">
                    <a16:creationId xmlns:a16="http://schemas.microsoft.com/office/drawing/2014/main" id="{421F3589-EC70-074A-903F-D618ED6F789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0" name="Freeform 629">
                <a:extLst>
                  <a:ext uri="{FF2B5EF4-FFF2-40B4-BE49-F238E27FC236}">
                    <a16:creationId xmlns:a16="http://schemas.microsoft.com/office/drawing/2014/main" id="{CEC8DEB8-8E24-2948-9AF6-0F3EF908CD4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A8C4B740-B92E-8942-8EF4-347710C32F2C}"/>
              </a:ext>
            </a:extLst>
          </p:cNvPr>
          <p:cNvGrpSpPr/>
          <p:nvPr/>
        </p:nvGrpSpPr>
        <p:grpSpPr>
          <a:xfrm>
            <a:off x="9247893" y="4775686"/>
            <a:ext cx="393760" cy="218578"/>
            <a:chOff x="7493876" y="2774731"/>
            <a:chExt cx="1481958" cy="894622"/>
          </a:xfrm>
        </p:grpSpPr>
        <p:sp>
          <p:nvSpPr>
            <p:cNvPr id="464" name="Freeform 463">
              <a:extLst>
                <a:ext uri="{FF2B5EF4-FFF2-40B4-BE49-F238E27FC236}">
                  <a16:creationId xmlns:a16="http://schemas.microsoft.com/office/drawing/2014/main" id="{71A9C1C2-E4A0-D74C-8C05-2AD307E7B3E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0F366A03-D9E7-9F45-99D3-1CAC10EE2C7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466" name="Group 465">
              <a:extLst>
                <a:ext uri="{FF2B5EF4-FFF2-40B4-BE49-F238E27FC236}">
                  <a16:creationId xmlns:a16="http://schemas.microsoft.com/office/drawing/2014/main" id="{10CB8A50-A713-2549-9F44-B792D2C30CA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67" name="Freeform 466">
                <a:extLst>
                  <a:ext uri="{FF2B5EF4-FFF2-40B4-BE49-F238E27FC236}">
                    <a16:creationId xmlns:a16="http://schemas.microsoft.com/office/drawing/2014/main" id="{DC4E3153-8354-1145-82FC-C287EF5FE6C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8" name="Freeform 467">
                <a:extLst>
                  <a:ext uri="{FF2B5EF4-FFF2-40B4-BE49-F238E27FC236}">
                    <a16:creationId xmlns:a16="http://schemas.microsoft.com/office/drawing/2014/main" id="{99B3C81B-87BA-1A4F-BCAD-DF0EF9C582C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9" name="Freeform 468">
                <a:extLst>
                  <a:ext uri="{FF2B5EF4-FFF2-40B4-BE49-F238E27FC236}">
                    <a16:creationId xmlns:a16="http://schemas.microsoft.com/office/drawing/2014/main" id="{DEEA64E4-A29A-E742-B32E-C111E6BF422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0" name="Freeform 469">
                <a:extLst>
                  <a:ext uri="{FF2B5EF4-FFF2-40B4-BE49-F238E27FC236}">
                    <a16:creationId xmlns:a16="http://schemas.microsoft.com/office/drawing/2014/main" id="{43676372-2E7B-9445-80AD-B31686FE67E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314E0C43-2359-9440-BEF9-9E1924BED605}"/>
              </a:ext>
            </a:extLst>
          </p:cNvPr>
          <p:cNvGrpSpPr/>
          <p:nvPr/>
        </p:nvGrpSpPr>
        <p:grpSpPr>
          <a:xfrm>
            <a:off x="10925982" y="4369125"/>
            <a:ext cx="228295" cy="120400"/>
            <a:chOff x="7493876" y="2774731"/>
            <a:chExt cx="1481958" cy="894622"/>
          </a:xfrm>
        </p:grpSpPr>
        <p:sp>
          <p:nvSpPr>
            <p:cNvPr id="448" name="Freeform 447">
              <a:extLst>
                <a:ext uri="{FF2B5EF4-FFF2-40B4-BE49-F238E27FC236}">
                  <a16:creationId xmlns:a16="http://schemas.microsoft.com/office/drawing/2014/main" id="{9737FFD7-2DCB-A148-A405-977351501C2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9739DB09-38E5-A347-93BF-13C80AD8453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id="{04079280-378E-384D-9681-BF41B82BF6C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51" name="Freeform 450">
                <a:extLst>
                  <a:ext uri="{FF2B5EF4-FFF2-40B4-BE49-F238E27FC236}">
                    <a16:creationId xmlns:a16="http://schemas.microsoft.com/office/drawing/2014/main" id="{914AA044-3657-1448-A5E9-2F003DC03F6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2" name="Freeform 451">
                <a:extLst>
                  <a:ext uri="{FF2B5EF4-FFF2-40B4-BE49-F238E27FC236}">
                    <a16:creationId xmlns:a16="http://schemas.microsoft.com/office/drawing/2014/main" id="{29FDF0B8-7E9A-1F4D-8C99-CE1C68A1345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3" name="Freeform 452">
                <a:extLst>
                  <a:ext uri="{FF2B5EF4-FFF2-40B4-BE49-F238E27FC236}">
                    <a16:creationId xmlns:a16="http://schemas.microsoft.com/office/drawing/2014/main" id="{49A96193-2E73-4C43-843C-2C8C4DCEE47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4" name="Freeform 453">
                <a:extLst>
                  <a:ext uri="{FF2B5EF4-FFF2-40B4-BE49-F238E27FC236}">
                    <a16:creationId xmlns:a16="http://schemas.microsoft.com/office/drawing/2014/main" id="{F5358318-953E-E249-9021-E0B5DF66E3B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85" name="Group 784">
            <a:extLst>
              <a:ext uri="{FF2B5EF4-FFF2-40B4-BE49-F238E27FC236}">
                <a16:creationId xmlns:a16="http://schemas.microsoft.com/office/drawing/2014/main" id="{91E02B81-5B35-4545-A954-B7E923AB7286}"/>
              </a:ext>
            </a:extLst>
          </p:cNvPr>
          <p:cNvGrpSpPr/>
          <p:nvPr/>
        </p:nvGrpSpPr>
        <p:grpSpPr>
          <a:xfrm>
            <a:off x="7439074" y="2356613"/>
            <a:ext cx="534987" cy="407988"/>
            <a:chOff x="7432700" y="2327293"/>
            <a:chExt cx="534987" cy="407988"/>
          </a:xfrm>
        </p:grpSpPr>
        <p:pic>
          <p:nvPicPr>
            <p:cNvPr id="73" name="Picture 1017" descr="antenna_stylized">
              <a:extLst>
                <a:ext uri="{FF2B5EF4-FFF2-40B4-BE49-F238E27FC236}">
                  <a16:creationId xmlns:a16="http://schemas.microsoft.com/office/drawing/2014/main" id="{27A537F5-5D99-BF4C-9B11-E9782673F1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" name="Picture 1018" descr="laptop_keyboard">
              <a:extLst>
                <a:ext uri="{FF2B5EF4-FFF2-40B4-BE49-F238E27FC236}">
                  <a16:creationId xmlns:a16="http://schemas.microsoft.com/office/drawing/2014/main" id="{7087B8D0-FFCB-0746-A889-28909002C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" name="Freeform 1019">
              <a:extLst>
                <a:ext uri="{FF2B5EF4-FFF2-40B4-BE49-F238E27FC236}">
                  <a16:creationId xmlns:a16="http://schemas.microsoft.com/office/drawing/2014/main" id="{7C75BC30-0808-D44D-AF7A-A72B4A529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76" name="Picture 1020" descr="screen">
              <a:extLst>
                <a:ext uri="{FF2B5EF4-FFF2-40B4-BE49-F238E27FC236}">
                  <a16:creationId xmlns:a16="http://schemas.microsoft.com/office/drawing/2014/main" id="{2D732B7A-74CB-D547-ADB5-C721526D5E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" name="Freeform 1021">
              <a:extLst>
                <a:ext uri="{FF2B5EF4-FFF2-40B4-BE49-F238E27FC236}">
                  <a16:creationId xmlns:a16="http://schemas.microsoft.com/office/drawing/2014/main" id="{FBD1A429-9B8F-F940-AD09-4638CC316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1022">
              <a:extLst>
                <a:ext uri="{FF2B5EF4-FFF2-40B4-BE49-F238E27FC236}">
                  <a16:creationId xmlns:a16="http://schemas.microsoft.com/office/drawing/2014/main" id="{376C8B48-3441-F643-B92D-5DC759EDA1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1023">
              <a:extLst>
                <a:ext uri="{FF2B5EF4-FFF2-40B4-BE49-F238E27FC236}">
                  <a16:creationId xmlns:a16="http://schemas.microsoft.com/office/drawing/2014/main" id="{4DFECD03-4AF0-1342-8138-6CEC8249A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1024">
              <a:extLst>
                <a:ext uri="{FF2B5EF4-FFF2-40B4-BE49-F238E27FC236}">
                  <a16:creationId xmlns:a16="http://schemas.microsoft.com/office/drawing/2014/main" id="{8AA57D4B-3E9B-994B-AF13-DB646178B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1025">
              <a:extLst>
                <a:ext uri="{FF2B5EF4-FFF2-40B4-BE49-F238E27FC236}">
                  <a16:creationId xmlns:a16="http://schemas.microsoft.com/office/drawing/2014/main" id="{59DA24E7-1981-0E44-8060-2B7CE58EB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1026">
              <a:extLst>
                <a:ext uri="{FF2B5EF4-FFF2-40B4-BE49-F238E27FC236}">
                  <a16:creationId xmlns:a16="http://schemas.microsoft.com/office/drawing/2014/main" id="{DB3D3129-2B70-5643-96C2-83638DE57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3" name="Group 1027">
              <a:extLst>
                <a:ext uri="{FF2B5EF4-FFF2-40B4-BE49-F238E27FC236}">
                  <a16:creationId xmlns:a16="http://schemas.microsoft.com/office/drawing/2014/main" id="{8C6DEC60-5C97-D546-9977-EBD182221D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169" name="Freeform 1028">
                <a:extLst>
                  <a:ext uri="{FF2B5EF4-FFF2-40B4-BE49-F238E27FC236}">
                    <a16:creationId xmlns:a16="http://schemas.microsoft.com/office/drawing/2014/main" id="{5D16627E-DE34-BC4F-9513-7A7D4707F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Freeform 1029">
                <a:extLst>
                  <a:ext uri="{FF2B5EF4-FFF2-40B4-BE49-F238E27FC236}">
                    <a16:creationId xmlns:a16="http://schemas.microsoft.com/office/drawing/2014/main" id="{D8D65D68-18A4-E54D-8916-1DEF36844C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Freeform 1030">
                <a:extLst>
                  <a:ext uri="{FF2B5EF4-FFF2-40B4-BE49-F238E27FC236}">
                    <a16:creationId xmlns:a16="http://schemas.microsoft.com/office/drawing/2014/main" id="{3C79D147-9974-F341-96E9-F9AD19F140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Freeform 1031">
                <a:extLst>
                  <a:ext uri="{FF2B5EF4-FFF2-40B4-BE49-F238E27FC236}">
                    <a16:creationId xmlns:a16="http://schemas.microsoft.com/office/drawing/2014/main" id="{5E0CE9D2-21FD-2644-9691-743CC3E130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Freeform 1032">
                <a:extLst>
                  <a:ext uri="{FF2B5EF4-FFF2-40B4-BE49-F238E27FC236}">
                    <a16:creationId xmlns:a16="http://schemas.microsoft.com/office/drawing/2014/main" id="{5691098F-1432-0D44-8573-312C3A566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" name="Freeform 1033">
                <a:extLst>
                  <a:ext uri="{FF2B5EF4-FFF2-40B4-BE49-F238E27FC236}">
                    <a16:creationId xmlns:a16="http://schemas.microsoft.com/office/drawing/2014/main" id="{2D4A77A2-D0F1-164A-A67D-A509543869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4" name="Freeform 1034">
              <a:extLst>
                <a:ext uri="{FF2B5EF4-FFF2-40B4-BE49-F238E27FC236}">
                  <a16:creationId xmlns:a16="http://schemas.microsoft.com/office/drawing/2014/main" id="{A283BD8E-0AD2-B743-8237-483C3A6A6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1035">
              <a:extLst>
                <a:ext uri="{FF2B5EF4-FFF2-40B4-BE49-F238E27FC236}">
                  <a16:creationId xmlns:a16="http://schemas.microsoft.com/office/drawing/2014/main" id="{AA215C2D-4069-DE48-884E-A1816F7D4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1036">
              <a:extLst>
                <a:ext uri="{FF2B5EF4-FFF2-40B4-BE49-F238E27FC236}">
                  <a16:creationId xmlns:a16="http://schemas.microsoft.com/office/drawing/2014/main" id="{421821F5-5AD5-4D4E-A4F9-5D46E41A4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1037">
              <a:extLst>
                <a:ext uri="{FF2B5EF4-FFF2-40B4-BE49-F238E27FC236}">
                  <a16:creationId xmlns:a16="http://schemas.microsoft.com/office/drawing/2014/main" id="{499D2FC7-7022-A944-98B2-E74E9B2E5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1038">
              <a:extLst>
                <a:ext uri="{FF2B5EF4-FFF2-40B4-BE49-F238E27FC236}">
                  <a16:creationId xmlns:a16="http://schemas.microsoft.com/office/drawing/2014/main" id="{37918171-6E71-A846-A2B5-7C65DD745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1039">
              <a:extLst>
                <a:ext uri="{FF2B5EF4-FFF2-40B4-BE49-F238E27FC236}">
                  <a16:creationId xmlns:a16="http://schemas.microsoft.com/office/drawing/2014/main" id="{68ECFF60-AA48-2D4C-9A67-90DB18F81D4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40" name="Group 739">
            <a:extLst>
              <a:ext uri="{FF2B5EF4-FFF2-40B4-BE49-F238E27FC236}">
                <a16:creationId xmlns:a16="http://schemas.microsoft.com/office/drawing/2014/main" id="{504BAA5F-BBD8-8242-BC48-7D0E761F340A}"/>
              </a:ext>
            </a:extLst>
          </p:cNvPr>
          <p:cNvGrpSpPr/>
          <p:nvPr/>
        </p:nvGrpSpPr>
        <p:grpSpPr>
          <a:xfrm>
            <a:off x="8637781" y="2319727"/>
            <a:ext cx="530702" cy="478009"/>
            <a:chOff x="8631407" y="2290407"/>
            <a:chExt cx="530702" cy="478009"/>
          </a:xfrm>
        </p:grpSpPr>
        <p:pic>
          <p:nvPicPr>
            <p:cNvPr id="110" name="Picture 568" descr="light2.png">
              <a:extLst>
                <a:ext uri="{FF2B5EF4-FFF2-40B4-BE49-F238E27FC236}">
                  <a16:creationId xmlns:a16="http://schemas.microsoft.com/office/drawing/2014/main" id="{D96B693D-26FC-E443-A112-C4AFFE90D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1" name="Picture 1017" descr="antenna_stylized">
              <a:extLst>
                <a:ext uri="{FF2B5EF4-FFF2-40B4-BE49-F238E27FC236}">
                  <a16:creationId xmlns:a16="http://schemas.microsoft.com/office/drawing/2014/main" id="{F4E4C4C0-89A6-D74D-B25C-228CE5BC1D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92" name="Group 791">
            <a:extLst>
              <a:ext uri="{FF2B5EF4-FFF2-40B4-BE49-F238E27FC236}">
                <a16:creationId xmlns:a16="http://schemas.microsoft.com/office/drawing/2014/main" id="{084B6293-559E-5D43-AF2B-4CB5E09EC6C5}"/>
              </a:ext>
            </a:extLst>
          </p:cNvPr>
          <p:cNvGrpSpPr/>
          <p:nvPr/>
        </p:nvGrpSpPr>
        <p:grpSpPr>
          <a:xfrm>
            <a:off x="7493518" y="3419140"/>
            <a:ext cx="350807" cy="305517"/>
            <a:chOff x="7487144" y="3389820"/>
            <a:chExt cx="350807" cy="305517"/>
          </a:xfrm>
        </p:grpSpPr>
        <p:pic>
          <p:nvPicPr>
            <p:cNvPr id="91" name="Picture 1115" descr="antenna_stylized">
              <a:extLst>
                <a:ext uri="{FF2B5EF4-FFF2-40B4-BE49-F238E27FC236}">
                  <a16:creationId xmlns:a16="http://schemas.microsoft.com/office/drawing/2014/main" id="{1821BC3E-6137-D844-92B9-4BA4CFF41F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7144" y="3389820"/>
              <a:ext cx="347997" cy="167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" name="Picture 1116" descr="laptop_keyboard">
              <a:extLst>
                <a:ext uri="{FF2B5EF4-FFF2-40B4-BE49-F238E27FC236}">
                  <a16:creationId xmlns:a16="http://schemas.microsoft.com/office/drawing/2014/main" id="{7F05CE3B-E67B-1B40-9D5B-2914F0B9BF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504001" y="3575889"/>
              <a:ext cx="286699" cy="119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" name="Freeform 1117">
              <a:extLst>
                <a:ext uri="{FF2B5EF4-FFF2-40B4-BE49-F238E27FC236}">
                  <a16:creationId xmlns:a16="http://schemas.microsoft.com/office/drawing/2014/main" id="{B52A07C5-D801-5B41-BD20-C20958925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014" y="3459979"/>
              <a:ext cx="230764" cy="155883"/>
            </a:xfrm>
            <a:custGeom>
              <a:avLst/>
              <a:gdLst>
                <a:gd name="T0" fmla="*/ 143665061 w 2982"/>
                <a:gd name="T1" fmla="*/ 0 h 2442"/>
                <a:gd name="T2" fmla="*/ 0 w 2982"/>
                <a:gd name="T3" fmla="*/ 66329557 h 2442"/>
                <a:gd name="T4" fmla="*/ 573719931 w 2982"/>
                <a:gd name="T5" fmla="*/ 82975142 h 2442"/>
                <a:gd name="T6" fmla="*/ 717384993 w 2982"/>
                <a:gd name="T7" fmla="*/ 16645585 h 2442"/>
                <a:gd name="T8" fmla="*/ 14366506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94" name="Picture 1118" descr="screen">
              <a:extLst>
                <a:ext uri="{FF2B5EF4-FFF2-40B4-BE49-F238E27FC236}">
                  <a16:creationId xmlns:a16="http://schemas.microsoft.com/office/drawing/2014/main" id="{2EA30B4E-5447-0340-8DAD-349A843F2A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0380" y="3463988"/>
              <a:ext cx="209692" cy="141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" name="Freeform 1119">
              <a:extLst>
                <a:ext uri="{FF2B5EF4-FFF2-40B4-BE49-F238E27FC236}">
                  <a16:creationId xmlns:a16="http://schemas.microsoft.com/office/drawing/2014/main" id="{1137F6C6-A7C9-9A4D-BCE3-048DB90EF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1029" y="3455381"/>
              <a:ext cx="195517" cy="29007"/>
            </a:xfrm>
            <a:custGeom>
              <a:avLst/>
              <a:gdLst>
                <a:gd name="T0" fmla="*/ 35620212 w 2528"/>
                <a:gd name="T1" fmla="*/ 0 h 455"/>
                <a:gd name="T2" fmla="*/ 608343257 w 2528"/>
                <a:gd name="T3" fmla="*/ 16582250 h 455"/>
                <a:gd name="T4" fmla="*/ 572256449 w 2528"/>
                <a:gd name="T5" fmla="*/ 16582250 h 455"/>
                <a:gd name="T6" fmla="*/ 0 w 2528"/>
                <a:gd name="T7" fmla="*/ 16582250 h 455"/>
                <a:gd name="T8" fmla="*/ 35620212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1120">
              <a:extLst>
                <a:ext uri="{FF2B5EF4-FFF2-40B4-BE49-F238E27FC236}">
                  <a16:creationId xmlns:a16="http://schemas.microsoft.com/office/drawing/2014/main" id="{7A0060E2-767D-1545-8656-29ED1A471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6971" y="3455145"/>
              <a:ext cx="54275" cy="120745"/>
            </a:xfrm>
            <a:custGeom>
              <a:avLst/>
              <a:gdLst>
                <a:gd name="T0" fmla="*/ 142804406 w 702"/>
                <a:gd name="T1" fmla="*/ 0 h 1893"/>
                <a:gd name="T2" fmla="*/ 0 w 702"/>
                <a:gd name="T3" fmla="*/ 66174575 h 1893"/>
                <a:gd name="T4" fmla="*/ 35584530 w 702"/>
                <a:gd name="T5" fmla="*/ 66174575 h 1893"/>
                <a:gd name="T6" fmla="*/ 178855222 w 702"/>
                <a:gd name="T7" fmla="*/ 16607700 h 1893"/>
                <a:gd name="T8" fmla="*/ 142804406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1121">
              <a:extLst>
                <a:ext uri="{FF2B5EF4-FFF2-40B4-BE49-F238E27FC236}">
                  <a16:creationId xmlns:a16="http://schemas.microsoft.com/office/drawing/2014/main" id="{15790F5A-ABAC-8D49-A4F9-E2F576550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6652" y="3476723"/>
              <a:ext cx="58489" cy="139375"/>
            </a:xfrm>
            <a:custGeom>
              <a:avLst/>
              <a:gdLst>
                <a:gd name="T0" fmla="*/ 179213623 w 756"/>
                <a:gd name="T1" fmla="*/ 0 h 2184"/>
                <a:gd name="T2" fmla="*/ 35656008 w 756"/>
                <a:gd name="T3" fmla="*/ 82904513 h 2184"/>
                <a:gd name="T4" fmla="*/ 0 w 756"/>
                <a:gd name="T5" fmla="*/ 82904513 h 2184"/>
                <a:gd name="T6" fmla="*/ 143090785 w 756"/>
                <a:gd name="T7" fmla="*/ 16632211 h 2184"/>
                <a:gd name="T8" fmla="*/ 179213623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1122">
              <a:extLst>
                <a:ext uri="{FF2B5EF4-FFF2-40B4-BE49-F238E27FC236}">
                  <a16:creationId xmlns:a16="http://schemas.microsoft.com/office/drawing/2014/main" id="{8898B7ED-5BCF-8C4E-B1AA-B82AD50FD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6332" y="3569758"/>
              <a:ext cx="214545" cy="47048"/>
            </a:xfrm>
            <a:custGeom>
              <a:avLst/>
              <a:gdLst>
                <a:gd name="T0" fmla="*/ 35658648 w 2773"/>
                <a:gd name="T1" fmla="*/ 0 h 738"/>
                <a:gd name="T2" fmla="*/ 0 w 2773"/>
                <a:gd name="T3" fmla="*/ 16581742 h 738"/>
                <a:gd name="T4" fmla="*/ 573357470 w 2773"/>
                <a:gd name="T5" fmla="*/ 33163485 h 738"/>
                <a:gd name="T6" fmla="*/ 573357470 w 2773"/>
                <a:gd name="T7" fmla="*/ 16581742 h 738"/>
                <a:gd name="T8" fmla="*/ 35658648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1123">
              <a:extLst>
                <a:ext uri="{FF2B5EF4-FFF2-40B4-BE49-F238E27FC236}">
                  <a16:creationId xmlns:a16="http://schemas.microsoft.com/office/drawing/2014/main" id="{5A7F91EF-AD6B-D64E-B73E-C762D73A7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3165" y="3477902"/>
              <a:ext cx="54786" cy="139965"/>
            </a:xfrm>
            <a:custGeom>
              <a:avLst/>
              <a:gdLst>
                <a:gd name="T0" fmla="*/ 656550006 w 637"/>
                <a:gd name="T1" fmla="*/ 0 h 1659"/>
                <a:gd name="T2" fmla="*/ 656550006 w 637"/>
                <a:gd name="T3" fmla="*/ 0 h 1659"/>
                <a:gd name="T4" fmla="*/ 54716163 w 637"/>
                <a:gd name="T5" fmla="*/ 2147483646 h 1659"/>
                <a:gd name="T6" fmla="*/ 0 w 637"/>
                <a:gd name="T7" fmla="*/ 2147483646 h 1659"/>
                <a:gd name="T8" fmla="*/ 65655000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1124">
              <a:extLst>
                <a:ext uri="{FF2B5EF4-FFF2-40B4-BE49-F238E27FC236}">
                  <a16:creationId xmlns:a16="http://schemas.microsoft.com/office/drawing/2014/main" id="{BBB1B153-2E6F-7246-9B11-B68D01DF6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6588" y="3576007"/>
              <a:ext cx="190792" cy="46458"/>
            </a:xfrm>
            <a:custGeom>
              <a:avLst/>
              <a:gdLst>
                <a:gd name="T0" fmla="*/ 0 w 2216"/>
                <a:gd name="T1" fmla="*/ 0 h 550"/>
                <a:gd name="T2" fmla="*/ 54884212 w 2216"/>
                <a:gd name="T3" fmla="*/ 101852492 h 550"/>
                <a:gd name="T4" fmla="*/ 2147483646 w 2216"/>
                <a:gd name="T5" fmla="*/ 1017940055 h 550"/>
                <a:gd name="T6" fmla="*/ 2147483646 w 2216"/>
                <a:gd name="T7" fmla="*/ 865464562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1" name="Group 1125">
              <a:extLst>
                <a:ext uri="{FF2B5EF4-FFF2-40B4-BE49-F238E27FC236}">
                  <a16:creationId xmlns:a16="http://schemas.microsoft.com/office/drawing/2014/main" id="{57060979-075D-9D4D-B12E-DA0CCD4C6B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3395" y="3625649"/>
              <a:ext cx="64747" cy="27592"/>
              <a:chOff x="1740" y="2642"/>
              <a:chExt cx="752" cy="327"/>
            </a:xfrm>
          </p:grpSpPr>
          <p:sp>
            <p:nvSpPr>
              <p:cNvPr id="140" name="Freeform 1126">
                <a:extLst>
                  <a:ext uri="{FF2B5EF4-FFF2-40B4-BE49-F238E27FC236}">
                    <a16:creationId xmlns:a16="http://schemas.microsoft.com/office/drawing/2014/main" id="{8DFFF656-1361-C546-8336-177F79E469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Freeform 1127">
                <a:extLst>
                  <a:ext uri="{FF2B5EF4-FFF2-40B4-BE49-F238E27FC236}">
                    <a16:creationId xmlns:a16="http://schemas.microsoft.com/office/drawing/2014/main" id="{60C6C6B3-72DE-664B-B4DE-3C04B0C5BF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Freeform 1128">
                <a:extLst>
                  <a:ext uri="{FF2B5EF4-FFF2-40B4-BE49-F238E27FC236}">
                    <a16:creationId xmlns:a16="http://schemas.microsoft.com/office/drawing/2014/main" id="{0D48292A-917D-D046-A974-043CEE5A41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Freeform 1129">
                <a:extLst>
                  <a:ext uri="{FF2B5EF4-FFF2-40B4-BE49-F238E27FC236}">
                    <a16:creationId xmlns:a16="http://schemas.microsoft.com/office/drawing/2014/main" id="{DB6BAAEB-BADD-0A4F-8A9D-D72AFCA99A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Freeform 1130">
                <a:extLst>
                  <a:ext uri="{FF2B5EF4-FFF2-40B4-BE49-F238E27FC236}">
                    <a16:creationId xmlns:a16="http://schemas.microsoft.com/office/drawing/2014/main" id="{05D5969F-F3B9-414D-975E-A6700098F2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Freeform 1131">
                <a:extLst>
                  <a:ext uri="{FF2B5EF4-FFF2-40B4-BE49-F238E27FC236}">
                    <a16:creationId xmlns:a16="http://schemas.microsoft.com/office/drawing/2014/main" id="{41BB174D-6019-384D-A5AC-1B4D92D938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2" name="Freeform 1132">
              <a:extLst>
                <a:ext uri="{FF2B5EF4-FFF2-40B4-BE49-F238E27FC236}">
                  <a16:creationId xmlns:a16="http://schemas.microsoft.com/office/drawing/2014/main" id="{F8739864-4836-E447-8FC8-5886923FF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4243" y="3629776"/>
              <a:ext cx="78411" cy="60608"/>
            </a:xfrm>
            <a:custGeom>
              <a:avLst/>
              <a:gdLst>
                <a:gd name="T0" fmla="*/ 39250883 w 990"/>
                <a:gd name="T1" fmla="*/ 342828616 h 792"/>
                <a:gd name="T2" fmla="*/ 354255671 w 990"/>
                <a:gd name="T3" fmla="*/ 0 h 792"/>
                <a:gd name="T4" fmla="*/ 354255671 w 990"/>
                <a:gd name="T5" fmla="*/ 34504242 h 792"/>
                <a:gd name="T6" fmla="*/ 0 w 990"/>
                <a:gd name="T7" fmla="*/ 342828616 h 792"/>
                <a:gd name="T8" fmla="*/ 39250883 w 990"/>
                <a:gd name="T9" fmla="*/ 342828616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1133">
              <a:extLst>
                <a:ext uri="{FF2B5EF4-FFF2-40B4-BE49-F238E27FC236}">
                  <a16:creationId xmlns:a16="http://schemas.microsoft.com/office/drawing/2014/main" id="{C59CADF3-CD09-FB48-A672-C2C50B66C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4129" y="3634611"/>
              <a:ext cx="200625" cy="55302"/>
            </a:xfrm>
            <a:custGeom>
              <a:avLst/>
              <a:gdLst>
                <a:gd name="T0" fmla="*/ 39302216 w 2532"/>
                <a:gd name="T1" fmla="*/ 0 h 723"/>
                <a:gd name="T2" fmla="*/ 39302216 w 2532"/>
                <a:gd name="T3" fmla="*/ 0 h 723"/>
                <a:gd name="T4" fmla="*/ 867084690 w 2532"/>
                <a:gd name="T5" fmla="*/ 307891170 h 723"/>
                <a:gd name="T6" fmla="*/ 867084690 w 2532"/>
                <a:gd name="T7" fmla="*/ 342351506 h 723"/>
                <a:gd name="T8" fmla="*/ 0 w 2532"/>
                <a:gd name="T9" fmla="*/ 34009889 h 723"/>
                <a:gd name="T10" fmla="*/ 39302216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1134">
              <a:extLst>
                <a:ext uri="{FF2B5EF4-FFF2-40B4-BE49-F238E27FC236}">
                  <a16:creationId xmlns:a16="http://schemas.microsoft.com/office/drawing/2014/main" id="{628AB6FD-35F6-0345-BD13-22EAAF9EC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4257" y="3624470"/>
              <a:ext cx="2171" cy="11202"/>
            </a:xfrm>
            <a:custGeom>
              <a:avLst/>
              <a:gdLst>
                <a:gd name="T0" fmla="*/ 48903362 w 26"/>
                <a:gd name="T1" fmla="*/ 33634500 h 147"/>
                <a:gd name="T2" fmla="*/ 48903362 w 26"/>
                <a:gd name="T3" fmla="*/ 67263209 h 147"/>
                <a:gd name="T4" fmla="*/ 0 w 26"/>
                <a:gd name="T5" fmla="*/ 67263209 h 147"/>
                <a:gd name="T6" fmla="*/ 48903362 w 26"/>
                <a:gd name="T7" fmla="*/ 0 h 147"/>
                <a:gd name="T8" fmla="*/ 48903362 w 26"/>
                <a:gd name="T9" fmla="*/ 3363450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1135">
              <a:extLst>
                <a:ext uri="{FF2B5EF4-FFF2-40B4-BE49-F238E27FC236}">
                  <a16:creationId xmlns:a16="http://schemas.microsoft.com/office/drawing/2014/main" id="{76529D44-B4FD-DE4D-812E-E461A0FCC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4384" y="3578837"/>
              <a:ext cx="93225" cy="46340"/>
            </a:xfrm>
            <a:custGeom>
              <a:avLst/>
              <a:gdLst>
                <a:gd name="T0" fmla="*/ 395043791 w 1176"/>
                <a:gd name="T1" fmla="*/ 0 h 606"/>
                <a:gd name="T2" fmla="*/ 0 w 1176"/>
                <a:gd name="T3" fmla="*/ 273654982 h 606"/>
                <a:gd name="T4" fmla="*/ 39357994 w 1176"/>
                <a:gd name="T5" fmla="*/ 273654982 h 606"/>
                <a:gd name="T6" fmla="*/ 395043791 w 1176"/>
                <a:gd name="T7" fmla="*/ 33985420 h 606"/>
                <a:gd name="T8" fmla="*/ 39504379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1136">
              <a:extLst>
                <a:ext uri="{FF2B5EF4-FFF2-40B4-BE49-F238E27FC236}">
                  <a16:creationId xmlns:a16="http://schemas.microsoft.com/office/drawing/2014/main" id="{44CD9A89-0E3B-2C40-8436-71B7526BA6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642" y="3626829"/>
              <a:ext cx="190281" cy="53180"/>
            </a:xfrm>
            <a:custGeom>
              <a:avLst/>
              <a:gdLst>
                <a:gd name="T0" fmla="*/ 31829833 w 2532"/>
                <a:gd name="T1" fmla="*/ 0 h 723"/>
                <a:gd name="T2" fmla="*/ 31829833 w 2532"/>
                <a:gd name="T3" fmla="*/ 0 h 723"/>
                <a:gd name="T4" fmla="*/ 382827787 w 2532"/>
                <a:gd name="T5" fmla="*/ 175498781 h 723"/>
                <a:gd name="T6" fmla="*/ 382827787 w 2532"/>
                <a:gd name="T7" fmla="*/ 175498781 h 723"/>
                <a:gd name="T8" fmla="*/ 0 w 2532"/>
                <a:gd name="T9" fmla="*/ 29448186 h 723"/>
                <a:gd name="T10" fmla="*/ 31829833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1137">
              <a:extLst>
                <a:ext uri="{FF2B5EF4-FFF2-40B4-BE49-F238E27FC236}">
                  <a16:creationId xmlns:a16="http://schemas.microsoft.com/office/drawing/2014/main" id="{92BF681C-02FC-8F49-A2CD-8F3446ECE5D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00668" y="3623055"/>
              <a:ext cx="77645" cy="5506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302641137 h 723"/>
                <a:gd name="T6" fmla="*/ 0 w 2532"/>
                <a:gd name="T7" fmla="*/ 302641137 h 723"/>
                <a:gd name="T8" fmla="*/ 0 w 2532"/>
                <a:gd name="T9" fmla="*/ 33575256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94" name="Group 693">
            <a:extLst>
              <a:ext uri="{FF2B5EF4-FFF2-40B4-BE49-F238E27FC236}">
                <a16:creationId xmlns:a16="http://schemas.microsoft.com/office/drawing/2014/main" id="{14715B6C-9A50-FE4B-A8D2-1E669BF891E3}"/>
              </a:ext>
            </a:extLst>
          </p:cNvPr>
          <p:cNvGrpSpPr/>
          <p:nvPr/>
        </p:nvGrpSpPr>
        <p:grpSpPr>
          <a:xfrm>
            <a:off x="7803435" y="3325424"/>
            <a:ext cx="347997" cy="396620"/>
            <a:chOff x="7797061" y="3296104"/>
            <a:chExt cx="347997" cy="396620"/>
          </a:xfrm>
        </p:grpSpPr>
        <p:pic>
          <p:nvPicPr>
            <p:cNvPr id="113" name="Picture 571" descr="fridge2.png">
              <a:extLst>
                <a:ext uri="{FF2B5EF4-FFF2-40B4-BE49-F238E27FC236}">
                  <a16:creationId xmlns:a16="http://schemas.microsoft.com/office/drawing/2014/main" id="{29DD0F98-F93B-0145-A925-F4125ED49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6825" y="3355697"/>
              <a:ext cx="189578" cy="337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4" name="Picture 1115" descr="antenna_stylized">
              <a:extLst>
                <a:ext uri="{FF2B5EF4-FFF2-40B4-BE49-F238E27FC236}">
                  <a16:creationId xmlns:a16="http://schemas.microsoft.com/office/drawing/2014/main" id="{C1A64F68-4D16-AE4F-AB60-09D2C0CF0E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7061" y="3296104"/>
              <a:ext cx="347997" cy="167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95" name="Group 794">
            <a:extLst>
              <a:ext uri="{FF2B5EF4-FFF2-40B4-BE49-F238E27FC236}">
                <a16:creationId xmlns:a16="http://schemas.microsoft.com/office/drawing/2014/main" id="{AF73DE4B-526E-9C4F-9242-9BC0D43F8CBA}"/>
              </a:ext>
            </a:extLst>
          </p:cNvPr>
          <p:cNvGrpSpPr/>
          <p:nvPr/>
        </p:nvGrpSpPr>
        <p:grpSpPr>
          <a:xfrm>
            <a:off x="11064947" y="3428485"/>
            <a:ext cx="518448" cy="1212242"/>
            <a:chOff x="11058573" y="3399165"/>
            <a:chExt cx="518448" cy="1212242"/>
          </a:xfrm>
        </p:grpSpPr>
        <p:grpSp>
          <p:nvGrpSpPr>
            <p:cNvPr id="375" name="Group 374">
              <a:extLst>
                <a:ext uri="{FF2B5EF4-FFF2-40B4-BE49-F238E27FC236}">
                  <a16:creationId xmlns:a16="http://schemas.microsoft.com/office/drawing/2014/main" id="{433FEDDB-405E-DB4E-815F-55EE9E62EF1A}"/>
                </a:ext>
              </a:extLst>
            </p:cNvPr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1D164102-BE0D-AF40-9A7B-7F2B261B2C20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8" name="Group 377">
                <a:extLst>
                  <a:ext uri="{FF2B5EF4-FFF2-40B4-BE49-F238E27FC236}">
                    <a16:creationId xmlns:a16="http://schemas.microsoft.com/office/drawing/2014/main" id="{9018E7EF-EB96-424D-962A-FEB80B43946F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79" name="Picture 378" descr="server_rack.png">
                  <a:extLst>
                    <a:ext uri="{FF2B5EF4-FFF2-40B4-BE49-F238E27FC236}">
                      <a16:creationId xmlns:a16="http://schemas.microsoft.com/office/drawing/2014/main" id="{C865CB27-BCE1-654B-9519-9B39D4CB58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80" name="Picture 379" descr="server_rack.png">
                  <a:extLst>
                    <a:ext uri="{FF2B5EF4-FFF2-40B4-BE49-F238E27FC236}">
                      <a16:creationId xmlns:a16="http://schemas.microsoft.com/office/drawing/2014/main" id="{41D005B5-0BAE-3E48-A2D4-576E4F7B94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81" name="Picture 380" descr="server_rack.png">
                  <a:extLst>
                    <a:ext uri="{FF2B5EF4-FFF2-40B4-BE49-F238E27FC236}">
                      <a16:creationId xmlns:a16="http://schemas.microsoft.com/office/drawing/2014/main" id="{89060F4D-6C40-724C-BD1E-F12A5CA65D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710FDFDB-5658-6346-883B-53F72A0E1C90}"/>
                </a:ext>
              </a:extLst>
            </p:cNvPr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21121473-8384-8944-A0B5-DD441780262C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5" name="Group 394">
                <a:extLst>
                  <a:ext uri="{FF2B5EF4-FFF2-40B4-BE49-F238E27FC236}">
                    <a16:creationId xmlns:a16="http://schemas.microsoft.com/office/drawing/2014/main" id="{11366773-360A-0449-911A-80462659C660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96" name="Picture 395" descr="server_rack.png">
                  <a:extLst>
                    <a:ext uri="{FF2B5EF4-FFF2-40B4-BE49-F238E27FC236}">
                      <a16:creationId xmlns:a16="http://schemas.microsoft.com/office/drawing/2014/main" id="{361EFF3D-6A1F-2646-B975-1FACB4284F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97" name="Picture 396" descr="server_rack.png">
                  <a:extLst>
                    <a:ext uri="{FF2B5EF4-FFF2-40B4-BE49-F238E27FC236}">
                      <a16:creationId xmlns:a16="http://schemas.microsoft.com/office/drawing/2014/main" id="{E83F8942-DE11-A747-A5A4-EDFBB17BFC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98" name="Picture 397" descr="server_rack.png">
                  <a:extLst>
                    <a:ext uri="{FF2B5EF4-FFF2-40B4-BE49-F238E27FC236}">
                      <a16:creationId xmlns:a16="http://schemas.microsoft.com/office/drawing/2014/main" id="{300ED1AC-F5EE-3C49-B963-42178C2434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71" name="Group 950">
            <a:extLst>
              <a:ext uri="{FF2B5EF4-FFF2-40B4-BE49-F238E27FC236}">
                <a16:creationId xmlns:a16="http://schemas.microsoft.com/office/drawing/2014/main" id="{2B0A745F-DA32-E140-AB36-BC5E1C4E2D48}"/>
              </a:ext>
            </a:extLst>
          </p:cNvPr>
          <p:cNvGrpSpPr>
            <a:grpSpLocks/>
          </p:cNvGrpSpPr>
          <p:nvPr/>
        </p:nvGrpSpPr>
        <p:grpSpPr bwMode="auto">
          <a:xfrm>
            <a:off x="10288915" y="5273951"/>
            <a:ext cx="177192" cy="330833"/>
            <a:chOff x="4140" y="429"/>
            <a:chExt cx="1425" cy="2396"/>
          </a:xfrm>
        </p:grpSpPr>
        <p:sp>
          <p:nvSpPr>
            <p:cNvPr id="207" name="Freeform 951">
              <a:extLst>
                <a:ext uri="{FF2B5EF4-FFF2-40B4-BE49-F238E27FC236}">
                  <a16:creationId xmlns:a16="http://schemas.microsoft.com/office/drawing/2014/main" id="{12CB3660-4D63-014F-8CC9-FDFB8140A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Rectangle 952">
              <a:extLst>
                <a:ext uri="{FF2B5EF4-FFF2-40B4-BE49-F238E27FC236}">
                  <a16:creationId xmlns:a16="http://schemas.microsoft.com/office/drawing/2014/main" id="{EFE1382F-B768-3541-8BD1-06AB71BFA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09" name="Freeform 953">
              <a:extLst>
                <a:ext uri="{FF2B5EF4-FFF2-40B4-BE49-F238E27FC236}">
                  <a16:creationId xmlns:a16="http://schemas.microsoft.com/office/drawing/2014/main" id="{FB363E8F-CA06-2449-A66C-B14735894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Freeform 954">
              <a:extLst>
                <a:ext uri="{FF2B5EF4-FFF2-40B4-BE49-F238E27FC236}">
                  <a16:creationId xmlns:a16="http://schemas.microsoft.com/office/drawing/2014/main" id="{8A74E36A-A735-7440-A2B1-55846B516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Rectangle 955">
              <a:extLst>
                <a:ext uri="{FF2B5EF4-FFF2-40B4-BE49-F238E27FC236}">
                  <a16:creationId xmlns:a16="http://schemas.microsoft.com/office/drawing/2014/main" id="{FC433BF5-02C8-F540-AE86-53BF56960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212" name="Group 956">
              <a:extLst>
                <a:ext uri="{FF2B5EF4-FFF2-40B4-BE49-F238E27FC236}">
                  <a16:creationId xmlns:a16="http://schemas.microsoft.com/office/drawing/2014/main" id="{969A0B36-D994-A24C-8329-146363A51C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37" name="AutoShape 957">
                <a:extLst>
                  <a:ext uri="{FF2B5EF4-FFF2-40B4-BE49-F238E27FC236}">
                    <a16:creationId xmlns:a16="http://schemas.microsoft.com/office/drawing/2014/main" id="{75A7B329-681F-2B4A-8470-FC0231FE2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38" name="AutoShape 958">
                <a:extLst>
                  <a:ext uri="{FF2B5EF4-FFF2-40B4-BE49-F238E27FC236}">
                    <a16:creationId xmlns:a16="http://schemas.microsoft.com/office/drawing/2014/main" id="{197CEF08-20F4-5741-AC2B-1EBB072FA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3" name="Rectangle 959">
              <a:extLst>
                <a:ext uri="{FF2B5EF4-FFF2-40B4-BE49-F238E27FC236}">
                  <a16:creationId xmlns:a16="http://schemas.microsoft.com/office/drawing/2014/main" id="{775AA9F7-199B-ED4C-B422-5E1B766FB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214" name="Group 960">
              <a:extLst>
                <a:ext uri="{FF2B5EF4-FFF2-40B4-BE49-F238E27FC236}">
                  <a16:creationId xmlns:a16="http://schemas.microsoft.com/office/drawing/2014/main" id="{4EED0C22-3BA6-E24F-B528-BF018CB34F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35" name="AutoShape 961">
                <a:extLst>
                  <a:ext uri="{FF2B5EF4-FFF2-40B4-BE49-F238E27FC236}">
                    <a16:creationId xmlns:a16="http://schemas.microsoft.com/office/drawing/2014/main" id="{FE30D28F-02DD-D041-8551-45D9D2836E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36" name="AutoShape 962">
                <a:extLst>
                  <a:ext uri="{FF2B5EF4-FFF2-40B4-BE49-F238E27FC236}">
                    <a16:creationId xmlns:a16="http://schemas.microsoft.com/office/drawing/2014/main" id="{92F33680-18D6-7C4A-88C2-46C4FA3D0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5" name="Rectangle 963">
              <a:extLst>
                <a:ext uri="{FF2B5EF4-FFF2-40B4-BE49-F238E27FC236}">
                  <a16:creationId xmlns:a16="http://schemas.microsoft.com/office/drawing/2014/main" id="{A0014856-A5F8-544F-98BE-B1D6878A6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16" name="Rectangle 964">
              <a:extLst>
                <a:ext uri="{FF2B5EF4-FFF2-40B4-BE49-F238E27FC236}">
                  <a16:creationId xmlns:a16="http://schemas.microsoft.com/office/drawing/2014/main" id="{0E6FC61A-EACA-7D4E-9AA7-C7690D093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217" name="Group 965">
              <a:extLst>
                <a:ext uri="{FF2B5EF4-FFF2-40B4-BE49-F238E27FC236}">
                  <a16:creationId xmlns:a16="http://schemas.microsoft.com/office/drawing/2014/main" id="{CF083CE2-2403-FD4E-8F7D-758E7F67FF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33" name="AutoShape 966">
                <a:extLst>
                  <a:ext uri="{FF2B5EF4-FFF2-40B4-BE49-F238E27FC236}">
                    <a16:creationId xmlns:a16="http://schemas.microsoft.com/office/drawing/2014/main" id="{5ED8E2CD-DB59-0040-9493-378A5D7DF1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34" name="AutoShape 967">
                <a:extLst>
                  <a:ext uri="{FF2B5EF4-FFF2-40B4-BE49-F238E27FC236}">
                    <a16:creationId xmlns:a16="http://schemas.microsoft.com/office/drawing/2014/main" id="{F249F021-1652-2041-9D37-82D9ADAF20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8" name="Freeform 968">
              <a:extLst>
                <a:ext uri="{FF2B5EF4-FFF2-40B4-BE49-F238E27FC236}">
                  <a16:creationId xmlns:a16="http://schemas.microsoft.com/office/drawing/2014/main" id="{2DA20985-B59E-DD4F-B452-9726DAD28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19" name="Group 969">
              <a:extLst>
                <a:ext uri="{FF2B5EF4-FFF2-40B4-BE49-F238E27FC236}">
                  <a16:creationId xmlns:a16="http://schemas.microsoft.com/office/drawing/2014/main" id="{68489279-23CF-FB42-9AE3-CAB3A000B9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31" name="AutoShape 970">
                <a:extLst>
                  <a:ext uri="{FF2B5EF4-FFF2-40B4-BE49-F238E27FC236}">
                    <a16:creationId xmlns:a16="http://schemas.microsoft.com/office/drawing/2014/main" id="{12532EDD-6029-FD41-90A0-EB4B9A3B8C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32" name="AutoShape 971">
                <a:extLst>
                  <a:ext uri="{FF2B5EF4-FFF2-40B4-BE49-F238E27FC236}">
                    <a16:creationId xmlns:a16="http://schemas.microsoft.com/office/drawing/2014/main" id="{2ADE9625-767F-5247-8211-3638BECC9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0" name="Rectangle 972">
              <a:extLst>
                <a:ext uri="{FF2B5EF4-FFF2-40B4-BE49-F238E27FC236}">
                  <a16:creationId xmlns:a16="http://schemas.microsoft.com/office/drawing/2014/main" id="{71E52DA0-9A54-7744-90B9-E438CBE00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21" name="Freeform 973">
              <a:extLst>
                <a:ext uri="{FF2B5EF4-FFF2-40B4-BE49-F238E27FC236}">
                  <a16:creationId xmlns:a16="http://schemas.microsoft.com/office/drawing/2014/main" id="{D950FAED-4EC6-7B4B-AFA5-CA2701F74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Freeform 974">
              <a:extLst>
                <a:ext uri="{FF2B5EF4-FFF2-40B4-BE49-F238E27FC236}">
                  <a16:creationId xmlns:a16="http://schemas.microsoft.com/office/drawing/2014/main" id="{55AF3FE0-BBE4-A74C-A9EF-B8F3AA7A0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" name="Oval 975">
              <a:extLst>
                <a:ext uri="{FF2B5EF4-FFF2-40B4-BE49-F238E27FC236}">
                  <a16:creationId xmlns:a16="http://schemas.microsoft.com/office/drawing/2014/main" id="{AC808981-49D6-D840-800C-F21BB9106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24" name="Freeform 976">
              <a:extLst>
                <a:ext uri="{FF2B5EF4-FFF2-40B4-BE49-F238E27FC236}">
                  <a16:creationId xmlns:a16="http://schemas.microsoft.com/office/drawing/2014/main" id="{EBD04B6D-F8F6-FE45-BBD9-3CFFE7B28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AutoShape 977">
              <a:extLst>
                <a:ext uri="{FF2B5EF4-FFF2-40B4-BE49-F238E27FC236}">
                  <a16:creationId xmlns:a16="http://schemas.microsoft.com/office/drawing/2014/main" id="{EB968B78-CEDA-2949-925F-D6EE71A8E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26" name="AutoShape 978">
              <a:extLst>
                <a:ext uri="{FF2B5EF4-FFF2-40B4-BE49-F238E27FC236}">
                  <a16:creationId xmlns:a16="http://schemas.microsoft.com/office/drawing/2014/main" id="{6127245D-2639-C841-ABBD-0A2EB8719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27" name="Oval 979">
              <a:extLst>
                <a:ext uri="{FF2B5EF4-FFF2-40B4-BE49-F238E27FC236}">
                  <a16:creationId xmlns:a16="http://schemas.microsoft.com/office/drawing/2014/main" id="{CBCE7727-73A7-814E-B244-E80EED405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28" name="Oval 980">
              <a:extLst>
                <a:ext uri="{FF2B5EF4-FFF2-40B4-BE49-F238E27FC236}">
                  <a16:creationId xmlns:a16="http://schemas.microsoft.com/office/drawing/2014/main" id="{7A66ECF6-DDAE-2842-92B5-EA8F14A12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9" name="Oval 981">
              <a:extLst>
                <a:ext uri="{FF2B5EF4-FFF2-40B4-BE49-F238E27FC236}">
                  <a16:creationId xmlns:a16="http://schemas.microsoft.com/office/drawing/2014/main" id="{5A97568E-F028-FD44-8E47-C92EC6C01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30" name="Rectangle 982">
              <a:extLst>
                <a:ext uri="{FF2B5EF4-FFF2-40B4-BE49-F238E27FC236}">
                  <a16:creationId xmlns:a16="http://schemas.microsoft.com/office/drawing/2014/main" id="{A834B858-68E5-0D45-8391-2A0A996FA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grpSp>
        <p:nvGrpSpPr>
          <p:cNvPr id="44" name="Group 590">
            <a:extLst>
              <a:ext uri="{FF2B5EF4-FFF2-40B4-BE49-F238E27FC236}">
                <a16:creationId xmlns:a16="http://schemas.microsoft.com/office/drawing/2014/main" id="{2648262B-E78D-1D4B-B3FD-3AE9CD5C321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80855" y="4900161"/>
            <a:ext cx="345630" cy="320302"/>
            <a:chOff x="2839" y="3501"/>
            <a:chExt cx="755" cy="803"/>
          </a:xfrm>
        </p:grpSpPr>
        <p:pic>
          <p:nvPicPr>
            <p:cNvPr id="367" name="Picture 591" descr="desktop_computer_stylized_medium">
              <a:extLst>
                <a:ext uri="{FF2B5EF4-FFF2-40B4-BE49-F238E27FC236}">
                  <a16:creationId xmlns:a16="http://schemas.microsoft.com/office/drawing/2014/main" id="{35FBE2DB-60A7-B340-A5BB-B3699CCC02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" name="Freeform 592">
              <a:extLst>
                <a:ext uri="{FF2B5EF4-FFF2-40B4-BE49-F238E27FC236}">
                  <a16:creationId xmlns:a16="http://schemas.microsoft.com/office/drawing/2014/main" id="{0263E665-BF2A-2F4A-ADA8-20F44C312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90" name="Group 590">
            <a:extLst>
              <a:ext uri="{FF2B5EF4-FFF2-40B4-BE49-F238E27FC236}">
                <a16:creationId xmlns:a16="http://schemas.microsoft.com/office/drawing/2014/main" id="{A66A00B8-C906-204A-9EA8-BF8007089AF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53909" y="5504657"/>
            <a:ext cx="345630" cy="320302"/>
            <a:chOff x="2839" y="3501"/>
            <a:chExt cx="755" cy="803"/>
          </a:xfrm>
        </p:grpSpPr>
        <p:pic>
          <p:nvPicPr>
            <p:cNvPr id="491" name="Picture 591" descr="desktop_computer_stylized_medium">
              <a:extLst>
                <a:ext uri="{FF2B5EF4-FFF2-40B4-BE49-F238E27FC236}">
                  <a16:creationId xmlns:a16="http://schemas.microsoft.com/office/drawing/2014/main" id="{0D26BE9F-5A6F-194D-95F5-9A26085A8B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2" name="Freeform 592">
              <a:extLst>
                <a:ext uri="{FF2B5EF4-FFF2-40B4-BE49-F238E27FC236}">
                  <a16:creationId xmlns:a16="http://schemas.microsoft.com/office/drawing/2014/main" id="{F940FA7C-0178-FC42-989D-133C7D3EF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93" name="Group 590">
            <a:extLst>
              <a:ext uri="{FF2B5EF4-FFF2-40B4-BE49-F238E27FC236}">
                <a16:creationId xmlns:a16="http://schemas.microsoft.com/office/drawing/2014/main" id="{AADF67FB-3BE7-EF42-B8A5-B005B506931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2134" y="5526130"/>
            <a:ext cx="345630" cy="320302"/>
            <a:chOff x="2839" y="3501"/>
            <a:chExt cx="755" cy="803"/>
          </a:xfrm>
        </p:grpSpPr>
        <p:pic>
          <p:nvPicPr>
            <p:cNvPr id="494" name="Picture 591" descr="desktop_computer_stylized_medium">
              <a:extLst>
                <a:ext uri="{FF2B5EF4-FFF2-40B4-BE49-F238E27FC236}">
                  <a16:creationId xmlns:a16="http://schemas.microsoft.com/office/drawing/2014/main" id="{0BBC0FBB-DA3F-874A-8EBE-B51C772E06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5" name="Freeform 592">
              <a:extLst>
                <a:ext uri="{FF2B5EF4-FFF2-40B4-BE49-F238E27FC236}">
                  <a16:creationId xmlns:a16="http://schemas.microsoft.com/office/drawing/2014/main" id="{A9932DBD-03D1-3E48-AE83-712DE720F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96" name="Group 1064">
            <a:extLst>
              <a:ext uri="{FF2B5EF4-FFF2-40B4-BE49-F238E27FC236}">
                <a16:creationId xmlns:a16="http://schemas.microsoft.com/office/drawing/2014/main" id="{FC2552CF-9AC0-3243-8999-6808B911C762}"/>
              </a:ext>
            </a:extLst>
          </p:cNvPr>
          <p:cNvGrpSpPr>
            <a:grpSpLocks/>
          </p:cNvGrpSpPr>
          <p:nvPr/>
        </p:nvGrpSpPr>
        <p:grpSpPr bwMode="auto">
          <a:xfrm>
            <a:off x="9534746" y="5795138"/>
            <a:ext cx="319264" cy="253379"/>
            <a:chOff x="877" y="1008"/>
            <a:chExt cx="2747" cy="2591"/>
          </a:xfrm>
        </p:grpSpPr>
        <p:pic>
          <p:nvPicPr>
            <p:cNvPr id="497" name="Picture 1065" descr="antenna_stylized">
              <a:extLst>
                <a:ext uri="{FF2B5EF4-FFF2-40B4-BE49-F238E27FC236}">
                  <a16:creationId xmlns:a16="http://schemas.microsoft.com/office/drawing/2014/main" id="{87938519-94DB-D545-A29A-7EDE5E412B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8" name="Picture 1066" descr="laptop_keyboard">
              <a:extLst>
                <a:ext uri="{FF2B5EF4-FFF2-40B4-BE49-F238E27FC236}">
                  <a16:creationId xmlns:a16="http://schemas.microsoft.com/office/drawing/2014/main" id="{2D71707C-83CA-1C4B-8508-67E56E2ADD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9" name="Freeform 1067">
              <a:extLst>
                <a:ext uri="{FF2B5EF4-FFF2-40B4-BE49-F238E27FC236}">
                  <a16:creationId xmlns:a16="http://schemas.microsoft.com/office/drawing/2014/main" id="{73F0FEB4-8393-CC4E-8318-ED16B301B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500" name="Picture 1068" descr="screen">
              <a:extLst>
                <a:ext uri="{FF2B5EF4-FFF2-40B4-BE49-F238E27FC236}">
                  <a16:creationId xmlns:a16="http://schemas.microsoft.com/office/drawing/2014/main" id="{7FE7C88C-9EAD-8349-A46B-E909AEA657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" name="Freeform 1069">
              <a:extLst>
                <a:ext uri="{FF2B5EF4-FFF2-40B4-BE49-F238E27FC236}">
                  <a16:creationId xmlns:a16="http://schemas.microsoft.com/office/drawing/2014/main" id="{0DBCF6AD-8352-3C40-B68E-0383519D2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" name="Freeform 1070">
              <a:extLst>
                <a:ext uri="{FF2B5EF4-FFF2-40B4-BE49-F238E27FC236}">
                  <a16:creationId xmlns:a16="http://schemas.microsoft.com/office/drawing/2014/main" id="{3C23673E-599F-5241-B844-C8F96A051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3" name="Freeform 1071">
              <a:extLst>
                <a:ext uri="{FF2B5EF4-FFF2-40B4-BE49-F238E27FC236}">
                  <a16:creationId xmlns:a16="http://schemas.microsoft.com/office/drawing/2014/main" id="{4D502A0C-8868-2C4E-B6B7-F46718640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4" name="Freeform 1072">
              <a:extLst>
                <a:ext uri="{FF2B5EF4-FFF2-40B4-BE49-F238E27FC236}">
                  <a16:creationId xmlns:a16="http://schemas.microsoft.com/office/drawing/2014/main" id="{154DEECF-C451-B140-A650-9DB9DCC41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5" name="Freeform 1073">
              <a:extLst>
                <a:ext uri="{FF2B5EF4-FFF2-40B4-BE49-F238E27FC236}">
                  <a16:creationId xmlns:a16="http://schemas.microsoft.com/office/drawing/2014/main" id="{61C09639-BDA6-1848-86B4-033F9F997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6" name="Freeform 1074">
              <a:extLst>
                <a:ext uri="{FF2B5EF4-FFF2-40B4-BE49-F238E27FC236}">
                  <a16:creationId xmlns:a16="http://schemas.microsoft.com/office/drawing/2014/main" id="{BBF9A35C-4B4A-604C-BCA3-20BC6C3D2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07" name="Group 1075">
              <a:extLst>
                <a:ext uri="{FF2B5EF4-FFF2-40B4-BE49-F238E27FC236}">
                  <a16:creationId xmlns:a16="http://schemas.microsoft.com/office/drawing/2014/main" id="{C228B10E-0BB1-8D40-9DB1-545E285C7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514" name="Freeform 1076">
                <a:extLst>
                  <a:ext uri="{FF2B5EF4-FFF2-40B4-BE49-F238E27FC236}">
                    <a16:creationId xmlns:a16="http://schemas.microsoft.com/office/drawing/2014/main" id="{DBE93115-3362-AE4D-A30A-337520C739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5" name="Freeform 1077">
                <a:extLst>
                  <a:ext uri="{FF2B5EF4-FFF2-40B4-BE49-F238E27FC236}">
                    <a16:creationId xmlns:a16="http://schemas.microsoft.com/office/drawing/2014/main" id="{E980EACA-94CF-194A-AC7A-1415DBB4CA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" name="Freeform 1078">
                <a:extLst>
                  <a:ext uri="{FF2B5EF4-FFF2-40B4-BE49-F238E27FC236}">
                    <a16:creationId xmlns:a16="http://schemas.microsoft.com/office/drawing/2014/main" id="{67C8CECC-A4D3-D543-A1C2-92A3DDD604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7" name="Freeform 1079">
                <a:extLst>
                  <a:ext uri="{FF2B5EF4-FFF2-40B4-BE49-F238E27FC236}">
                    <a16:creationId xmlns:a16="http://schemas.microsoft.com/office/drawing/2014/main" id="{DF7F90DA-E9FF-E64E-979A-F2C4CF6F2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8" name="Freeform 1080">
                <a:extLst>
                  <a:ext uri="{FF2B5EF4-FFF2-40B4-BE49-F238E27FC236}">
                    <a16:creationId xmlns:a16="http://schemas.microsoft.com/office/drawing/2014/main" id="{1FB7CFF5-5312-6B45-B1C9-1E8019D9AB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" name="Freeform 1081">
                <a:extLst>
                  <a:ext uri="{FF2B5EF4-FFF2-40B4-BE49-F238E27FC236}">
                    <a16:creationId xmlns:a16="http://schemas.microsoft.com/office/drawing/2014/main" id="{F6743163-40E8-634F-BDA5-FD850E9C93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08" name="Freeform 1082">
              <a:extLst>
                <a:ext uri="{FF2B5EF4-FFF2-40B4-BE49-F238E27FC236}">
                  <a16:creationId xmlns:a16="http://schemas.microsoft.com/office/drawing/2014/main" id="{5C688E93-8024-AF4A-9FAE-F872353A7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9" name="Freeform 1083">
              <a:extLst>
                <a:ext uri="{FF2B5EF4-FFF2-40B4-BE49-F238E27FC236}">
                  <a16:creationId xmlns:a16="http://schemas.microsoft.com/office/drawing/2014/main" id="{E2D8B864-6DD1-D042-9409-8862ACC1A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0" name="Freeform 1084">
              <a:extLst>
                <a:ext uri="{FF2B5EF4-FFF2-40B4-BE49-F238E27FC236}">
                  <a16:creationId xmlns:a16="http://schemas.microsoft.com/office/drawing/2014/main" id="{CC7A3F9E-B0BC-2945-B124-91C53102E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1" name="Freeform 1085">
              <a:extLst>
                <a:ext uri="{FF2B5EF4-FFF2-40B4-BE49-F238E27FC236}">
                  <a16:creationId xmlns:a16="http://schemas.microsoft.com/office/drawing/2014/main" id="{B8E20EA9-88B9-0A42-A470-7AF9E8810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" name="Freeform 1086">
              <a:extLst>
                <a:ext uri="{FF2B5EF4-FFF2-40B4-BE49-F238E27FC236}">
                  <a16:creationId xmlns:a16="http://schemas.microsoft.com/office/drawing/2014/main" id="{A9D04135-B045-A743-95D7-CA5EF36EE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" name="Freeform 1087">
              <a:extLst>
                <a:ext uri="{FF2B5EF4-FFF2-40B4-BE49-F238E27FC236}">
                  <a16:creationId xmlns:a16="http://schemas.microsoft.com/office/drawing/2014/main" id="{C0583F57-71B7-B142-BC2A-15444A0CF4E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5" name="Freeform 984">
            <a:extLst>
              <a:ext uri="{FF2B5EF4-FFF2-40B4-BE49-F238E27FC236}">
                <a16:creationId xmlns:a16="http://schemas.microsoft.com/office/drawing/2014/main" id="{69921432-2526-D74B-B1B3-EF4990D573EA}"/>
              </a:ext>
            </a:extLst>
          </p:cNvPr>
          <p:cNvSpPr>
            <a:spLocks/>
          </p:cNvSpPr>
          <p:nvPr/>
        </p:nvSpPr>
        <p:spPr bwMode="auto">
          <a:xfrm>
            <a:off x="10153593" y="5636971"/>
            <a:ext cx="34049" cy="332924"/>
          </a:xfrm>
          <a:custGeom>
            <a:avLst/>
            <a:gdLst>
              <a:gd name="T0" fmla="*/ 3 w 354"/>
              <a:gd name="T1" fmla="*/ 0 h 2742"/>
              <a:gd name="T2" fmla="*/ 15 w 354"/>
              <a:gd name="T3" fmla="*/ 27 h 2742"/>
              <a:gd name="T4" fmla="*/ 15 w 354"/>
              <a:gd name="T5" fmla="*/ 205 h 2742"/>
              <a:gd name="T6" fmla="*/ 0 w 354"/>
              <a:gd name="T7" fmla="*/ 215 h 2742"/>
              <a:gd name="T8" fmla="*/ 3 w 354"/>
              <a:gd name="T9" fmla="*/ 0 h 2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"/>
              <a:gd name="T16" fmla="*/ 0 h 2742"/>
              <a:gd name="T17" fmla="*/ 354 w 354"/>
              <a:gd name="T18" fmla="*/ 2742 h 2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" h="2742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3333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" name="Freeform 986">
            <a:extLst>
              <a:ext uri="{FF2B5EF4-FFF2-40B4-BE49-F238E27FC236}">
                <a16:creationId xmlns:a16="http://schemas.microsoft.com/office/drawing/2014/main" id="{210AB56E-8E3A-464C-BA90-E5EE13DE14AA}"/>
              </a:ext>
            </a:extLst>
          </p:cNvPr>
          <p:cNvSpPr>
            <a:spLocks/>
          </p:cNvSpPr>
          <p:nvPr/>
        </p:nvSpPr>
        <p:spPr bwMode="auto">
          <a:xfrm>
            <a:off x="10159970" y="5656923"/>
            <a:ext cx="20333" cy="308020"/>
          </a:xfrm>
          <a:custGeom>
            <a:avLst/>
            <a:gdLst>
              <a:gd name="T0" fmla="*/ 2 w 211"/>
              <a:gd name="T1" fmla="*/ 0 h 2537"/>
              <a:gd name="T2" fmla="*/ 9 w 211"/>
              <a:gd name="T3" fmla="*/ 18 h 2537"/>
              <a:gd name="T4" fmla="*/ 2 w 211"/>
              <a:gd name="T5" fmla="*/ 196 h 2537"/>
              <a:gd name="T6" fmla="*/ 2 w 211"/>
              <a:gd name="T7" fmla="*/ 0 h 2537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2537"/>
              <a:gd name="T14" fmla="*/ 211 w 211"/>
              <a:gd name="T15" fmla="*/ 2537 h 2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2537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F8F8F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" name="Freeform 987">
            <a:extLst>
              <a:ext uri="{FF2B5EF4-FFF2-40B4-BE49-F238E27FC236}">
                <a16:creationId xmlns:a16="http://schemas.microsoft.com/office/drawing/2014/main" id="{4B6304D8-37E4-9743-9663-D2140A3373CD}"/>
              </a:ext>
            </a:extLst>
          </p:cNvPr>
          <p:cNvSpPr>
            <a:spLocks/>
          </p:cNvSpPr>
          <p:nvPr/>
        </p:nvSpPr>
        <p:spPr bwMode="auto">
          <a:xfrm>
            <a:off x="10155518" y="5812753"/>
            <a:ext cx="31643" cy="27525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1 h 226"/>
              <a:gd name="T4" fmla="*/ 14 w 328"/>
              <a:gd name="T5" fmla="*/ 19 h 226"/>
              <a:gd name="T6" fmla="*/ 0 w 328"/>
              <a:gd name="T7" fmla="*/ 8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9" name="Rectangle 988">
            <a:extLst>
              <a:ext uri="{FF2B5EF4-FFF2-40B4-BE49-F238E27FC236}">
                <a16:creationId xmlns:a16="http://schemas.microsoft.com/office/drawing/2014/main" id="{01DA0D94-4858-4748-835A-0A295C76D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674399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grpSp>
        <p:nvGrpSpPr>
          <p:cNvPr id="180" name="Group 989">
            <a:extLst>
              <a:ext uri="{FF2B5EF4-FFF2-40B4-BE49-F238E27FC236}">
                <a16:creationId xmlns:a16="http://schemas.microsoft.com/office/drawing/2014/main" id="{653C7E87-1F7F-B94B-970F-8043BE6AD494}"/>
              </a:ext>
            </a:extLst>
          </p:cNvPr>
          <p:cNvGrpSpPr>
            <a:grpSpLocks/>
          </p:cNvGrpSpPr>
          <p:nvPr/>
        </p:nvGrpSpPr>
        <p:grpSpPr bwMode="auto">
          <a:xfrm>
            <a:off x="10091149" y="5671195"/>
            <a:ext cx="69903" cy="21117"/>
            <a:chOff x="614" y="2568"/>
            <a:chExt cx="725" cy="139"/>
          </a:xfrm>
        </p:grpSpPr>
        <p:sp>
          <p:nvSpPr>
            <p:cNvPr id="205" name="AutoShape 990">
              <a:extLst>
                <a:ext uri="{FF2B5EF4-FFF2-40B4-BE49-F238E27FC236}">
                  <a16:creationId xmlns:a16="http://schemas.microsoft.com/office/drawing/2014/main" id="{9E8BF054-B12E-C746-9DCC-FFC0FBE11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06" name="AutoShape 991">
              <a:extLst>
                <a:ext uri="{FF2B5EF4-FFF2-40B4-BE49-F238E27FC236}">
                  <a16:creationId xmlns:a16="http://schemas.microsoft.com/office/drawing/2014/main" id="{60A26098-3AC3-5F48-AF12-0376133BA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181" name="Rectangle 992">
            <a:extLst>
              <a:ext uri="{FF2B5EF4-FFF2-40B4-BE49-F238E27FC236}">
                <a16:creationId xmlns:a16="http://schemas.microsoft.com/office/drawing/2014/main" id="{AB0AE9A0-AEC6-B542-BAA1-AD6A9E257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22750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grpSp>
        <p:nvGrpSpPr>
          <p:cNvPr id="182" name="Group 993">
            <a:extLst>
              <a:ext uri="{FF2B5EF4-FFF2-40B4-BE49-F238E27FC236}">
                <a16:creationId xmlns:a16="http://schemas.microsoft.com/office/drawing/2014/main" id="{2E23BBDE-93A3-014A-8AD9-509F2B133316}"/>
              </a:ext>
            </a:extLst>
          </p:cNvPr>
          <p:cNvGrpSpPr>
            <a:grpSpLocks/>
          </p:cNvGrpSpPr>
          <p:nvPr/>
        </p:nvGrpSpPr>
        <p:grpSpPr bwMode="auto">
          <a:xfrm>
            <a:off x="10090909" y="5718672"/>
            <a:ext cx="69903" cy="19515"/>
            <a:chOff x="614" y="2568"/>
            <a:chExt cx="725" cy="139"/>
          </a:xfrm>
        </p:grpSpPr>
        <p:sp>
          <p:nvSpPr>
            <p:cNvPr id="203" name="AutoShape 994">
              <a:extLst>
                <a:ext uri="{FF2B5EF4-FFF2-40B4-BE49-F238E27FC236}">
                  <a16:creationId xmlns:a16="http://schemas.microsoft.com/office/drawing/2014/main" id="{CF10A6D2-6E36-BA46-8AB3-2A153E9EC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04" name="AutoShape 995">
              <a:extLst>
                <a:ext uri="{FF2B5EF4-FFF2-40B4-BE49-F238E27FC236}">
                  <a16:creationId xmlns:a16="http://schemas.microsoft.com/office/drawing/2014/main" id="{964D14B2-2639-5A46-B2D5-48A8B0C31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183" name="Rectangle 996">
            <a:extLst>
              <a:ext uri="{FF2B5EF4-FFF2-40B4-BE49-F238E27FC236}">
                <a16:creationId xmlns:a16="http://schemas.microsoft.com/office/drawing/2014/main" id="{426E7337-36DD-B64A-88F7-00D5A742F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71101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84" name="Rectangle 997">
            <a:extLst>
              <a:ext uri="{FF2B5EF4-FFF2-40B4-BE49-F238E27FC236}">
                <a16:creationId xmlns:a16="http://schemas.microsoft.com/office/drawing/2014/main" id="{BE4D7353-7D2D-9F42-8A6A-65BAA6259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705" y="5814938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grpSp>
        <p:nvGrpSpPr>
          <p:cNvPr id="185" name="Group 998">
            <a:extLst>
              <a:ext uri="{FF2B5EF4-FFF2-40B4-BE49-F238E27FC236}">
                <a16:creationId xmlns:a16="http://schemas.microsoft.com/office/drawing/2014/main" id="{10644FFB-BF70-614B-94F5-58CB99D12E0E}"/>
              </a:ext>
            </a:extLst>
          </p:cNvPr>
          <p:cNvGrpSpPr>
            <a:grpSpLocks/>
          </p:cNvGrpSpPr>
          <p:nvPr/>
        </p:nvGrpSpPr>
        <p:grpSpPr bwMode="auto">
          <a:xfrm>
            <a:off x="10089465" y="5810860"/>
            <a:ext cx="70024" cy="21991"/>
            <a:chOff x="614" y="2568"/>
            <a:chExt cx="725" cy="139"/>
          </a:xfrm>
        </p:grpSpPr>
        <p:sp>
          <p:nvSpPr>
            <p:cNvPr id="201" name="AutoShape 999">
              <a:extLst>
                <a:ext uri="{FF2B5EF4-FFF2-40B4-BE49-F238E27FC236}">
                  <a16:creationId xmlns:a16="http://schemas.microsoft.com/office/drawing/2014/main" id="{2EEDFBCE-8402-0442-A96B-A6412C51C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02" name="AutoShape 1000">
              <a:extLst>
                <a:ext uri="{FF2B5EF4-FFF2-40B4-BE49-F238E27FC236}">
                  <a16:creationId xmlns:a16="http://schemas.microsoft.com/office/drawing/2014/main" id="{5BBF678C-8365-374C-8592-2F4010918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186" name="Freeform 1001">
            <a:extLst>
              <a:ext uri="{FF2B5EF4-FFF2-40B4-BE49-F238E27FC236}">
                <a16:creationId xmlns:a16="http://schemas.microsoft.com/office/drawing/2014/main" id="{43320BBC-6D3F-CE4C-AE57-EE45F3319F3F}"/>
              </a:ext>
            </a:extLst>
          </p:cNvPr>
          <p:cNvSpPr>
            <a:spLocks/>
          </p:cNvSpPr>
          <p:nvPr/>
        </p:nvSpPr>
        <p:spPr bwMode="auto">
          <a:xfrm>
            <a:off x="10156000" y="5771101"/>
            <a:ext cx="31643" cy="27380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0 h 226"/>
              <a:gd name="T4" fmla="*/ 14 w 328"/>
              <a:gd name="T5" fmla="*/ 17 h 226"/>
              <a:gd name="T6" fmla="*/ 0 w 328"/>
              <a:gd name="T7" fmla="*/ 7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7" name="Group 1002">
            <a:extLst>
              <a:ext uri="{FF2B5EF4-FFF2-40B4-BE49-F238E27FC236}">
                <a16:creationId xmlns:a16="http://schemas.microsoft.com/office/drawing/2014/main" id="{4ED748C4-471F-B74E-9328-2437DB94B8F7}"/>
              </a:ext>
            </a:extLst>
          </p:cNvPr>
          <p:cNvGrpSpPr>
            <a:grpSpLocks/>
          </p:cNvGrpSpPr>
          <p:nvPr/>
        </p:nvGrpSpPr>
        <p:grpSpPr bwMode="auto">
          <a:xfrm>
            <a:off x="10089946" y="5767169"/>
            <a:ext cx="70024" cy="20243"/>
            <a:chOff x="614" y="2568"/>
            <a:chExt cx="725" cy="139"/>
          </a:xfrm>
        </p:grpSpPr>
        <p:sp>
          <p:nvSpPr>
            <p:cNvPr id="199" name="AutoShape 1003">
              <a:extLst>
                <a:ext uri="{FF2B5EF4-FFF2-40B4-BE49-F238E27FC236}">
                  <a16:creationId xmlns:a16="http://schemas.microsoft.com/office/drawing/2014/main" id="{DE163CA4-FABE-9B4C-973B-7160FB0CA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00" name="AutoShape 1004">
              <a:extLst>
                <a:ext uri="{FF2B5EF4-FFF2-40B4-BE49-F238E27FC236}">
                  <a16:creationId xmlns:a16="http://schemas.microsoft.com/office/drawing/2014/main" id="{D50A283A-2FFB-A24F-A406-2910EEA8C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188" name="Rectangle 1005">
            <a:extLst>
              <a:ext uri="{FF2B5EF4-FFF2-40B4-BE49-F238E27FC236}">
                <a16:creationId xmlns:a16="http://schemas.microsoft.com/office/drawing/2014/main" id="{42659E43-E287-8942-BD23-94141CB4B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0946" y="5636388"/>
            <a:ext cx="8422" cy="332778"/>
          </a:xfrm>
          <a:prstGeom prst="rect">
            <a:avLst/>
          </a:prstGeom>
          <a:gradFill rotWithShape="1"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89" name="Freeform 1006">
            <a:extLst>
              <a:ext uri="{FF2B5EF4-FFF2-40B4-BE49-F238E27FC236}">
                <a16:creationId xmlns:a16="http://schemas.microsoft.com/office/drawing/2014/main" id="{48DEF8E3-26E3-0E48-88EA-BAB435AE5150}"/>
              </a:ext>
            </a:extLst>
          </p:cNvPr>
          <p:cNvSpPr>
            <a:spLocks/>
          </p:cNvSpPr>
          <p:nvPr/>
        </p:nvSpPr>
        <p:spPr bwMode="auto">
          <a:xfrm>
            <a:off x="10158887" y="5720566"/>
            <a:ext cx="28515" cy="31020"/>
          </a:xfrm>
          <a:custGeom>
            <a:avLst/>
            <a:gdLst>
              <a:gd name="T0" fmla="*/ 2 w 296"/>
              <a:gd name="T1" fmla="*/ 0 h 256"/>
              <a:gd name="T2" fmla="*/ 14 w 296"/>
              <a:gd name="T3" fmla="*/ 10 h 256"/>
              <a:gd name="T4" fmla="*/ 14 w 296"/>
              <a:gd name="T5" fmla="*/ 19 h 256"/>
              <a:gd name="T6" fmla="*/ 0 w 296"/>
              <a:gd name="T7" fmla="*/ 7 h 256"/>
              <a:gd name="T8" fmla="*/ 2 w 296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256"/>
              <a:gd name="T17" fmla="*/ 296 w 296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25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0" name="Freeform 1007">
            <a:extLst>
              <a:ext uri="{FF2B5EF4-FFF2-40B4-BE49-F238E27FC236}">
                <a16:creationId xmlns:a16="http://schemas.microsoft.com/office/drawing/2014/main" id="{7869EB64-11F6-624E-9B28-6986DD9D076F}"/>
              </a:ext>
            </a:extLst>
          </p:cNvPr>
          <p:cNvSpPr>
            <a:spLocks/>
          </p:cNvSpPr>
          <p:nvPr/>
        </p:nvSpPr>
        <p:spPr bwMode="auto">
          <a:xfrm>
            <a:off x="10159248" y="5672943"/>
            <a:ext cx="29357" cy="34953"/>
          </a:xfrm>
          <a:custGeom>
            <a:avLst/>
            <a:gdLst>
              <a:gd name="T0" fmla="*/ 0 w 304"/>
              <a:gd name="T1" fmla="*/ 0 h 288"/>
              <a:gd name="T2" fmla="*/ 14 w 304"/>
              <a:gd name="T3" fmla="*/ 13 h 288"/>
              <a:gd name="T4" fmla="*/ 13 w 304"/>
              <a:gd name="T5" fmla="*/ 23 h 288"/>
              <a:gd name="T6" fmla="*/ 2 w 304"/>
              <a:gd name="T7" fmla="*/ 10 h 288"/>
              <a:gd name="T8" fmla="*/ 0 w 304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288"/>
              <a:gd name="T17" fmla="*/ 304 w 30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288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1" name="Oval 1008">
            <a:extLst>
              <a:ext uri="{FF2B5EF4-FFF2-40B4-BE49-F238E27FC236}">
                <a16:creationId xmlns:a16="http://schemas.microsoft.com/office/drawing/2014/main" id="{322E0F0C-40A1-7E43-B9BC-A271C6411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311" y="5954166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92" name="Freeform 1009">
            <a:extLst>
              <a:ext uri="{FF2B5EF4-FFF2-40B4-BE49-F238E27FC236}">
                <a16:creationId xmlns:a16="http://schemas.microsoft.com/office/drawing/2014/main" id="{2C34A91D-8DF1-DE40-8F88-B7AB2BE630CE}"/>
              </a:ext>
            </a:extLst>
          </p:cNvPr>
          <p:cNvSpPr>
            <a:spLocks/>
          </p:cNvSpPr>
          <p:nvPr/>
        </p:nvSpPr>
        <p:spPr bwMode="auto">
          <a:xfrm>
            <a:off x="10157684" y="5954603"/>
            <a:ext cx="29477" cy="29127"/>
          </a:xfrm>
          <a:custGeom>
            <a:avLst/>
            <a:gdLst>
              <a:gd name="T0" fmla="*/ 0 w 306"/>
              <a:gd name="T1" fmla="*/ 9 h 240"/>
              <a:gd name="T2" fmla="*/ 2 w 306"/>
              <a:gd name="T3" fmla="*/ 19 h 240"/>
              <a:gd name="T4" fmla="*/ 14 w 306"/>
              <a:gd name="T5" fmla="*/ 9 h 240"/>
              <a:gd name="T6" fmla="*/ 14 w 306"/>
              <a:gd name="T7" fmla="*/ 0 h 240"/>
              <a:gd name="T8" fmla="*/ 0 w 306"/>
              <a:gd name="T9" fmla="*/ 9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240"/>
              <a:gd name="T17" fmla="*/ 306 w 306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24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" name="AutoShape 1010">
            <a:extLst>
              <a:ext uri="{FF2B5EF4-FFF2-40B4-BE49-F238E27FC236}">
                <a16:creationId xmlns:a16="http://schemas.microsoft.com/office/drawing/2014/main" id="{C10585A3-5046-F44C-A720-1B5360D1A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877" y="5963487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94" name="AutoShape 1011">
            <a:extLst>
              <a:ext uri="{FF2B5EF4-FFF2-40B4-BE49-F238E27FC236}">
                <a16:creationId xmlns:a16="http://schemas.microsoft.com/office/drawing/2014/main" id="{0F1CC371-A8A5-1146-9D54-06BA5783B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969166"/>
            <a:ext cx="128257" cy="1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95" name="Oval 1012">
            <a:extLst>
              <a:ext uri="{FF2B5EF4-FFF2-40B4-BE49-F238E27FC236}">
                <a16:creationId xmlns:a16="http://schemas.microsoft.com/office/drawing/2014/main" id="{165ACFDB-EB0A-EF4A-A53B-E952BF38B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8210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96" name="Oval 1013">
            <a:extLst>
              <a:ext uri="{FF2B5EF4-FFF2-40B4-BE49-F238E27FC236}">
                <a16:creationId xmlns:a16="http://schemas.microsoft.com/office/drawing/2014/main" id="{8E1C86F1-E8A5-AB43-9FBE-05329F11F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867" y="5920815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97" name="Oval 1014">
            <a:extLst>
              <a:ext uri="{FF2B5EF4-FFF2-40B4-BE49-F238E27FC236}">
                <a16:creationId xmlns:a16="http://schemas.microsoft.com/office/drawing/2014/main" id="{0C189499-8A09-3E4B-B216-1DBC5D3CD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201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98" name="Rectangle 1015">
            <a:extLst>
              <a:ext uri="{FF2B5EF4-FFF2-40B4-BE49-F238E27FC236}">
                <a16:creationId xmlns:a16="http://schemas.microsoft.com/office/drawing/2014/main" id="{F801E0C5-03DC-4947-89BB-24F841D73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410" y="5841444"/>
            <a:ext cx="9625" cy="110538"/>
          </a:xfrm>
          <a:prstGeom prst="rect">
            <a:avLst/>
          </a:prstGeom>
          <a:solidFill>
            <a:srgbClr val="29292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Peer-to-peer </a:t>
            </a:r>
            <a:r>
              <a:rPr lang="en-US" altLang="en-US" sz="3600" dirty="0">
                <a:ea typeface="ＭＳ Ｐゴシック" panose="020B0600070205080204" pitchFamily="34" charset="-128"/>
              </a:rPr>
              <a:t>(P2P) </a:t>
            </a:r>
            <a:r>
              <a:rPr lang="en-US" altLang="en-US" dirty="0">
                <a:ea typeface="ＭＳ Ｐゴシック" panose="020B0600070205080204" pitchFamily="34" charset="-128"/>
              </a:rPr>
              <a:t>a</a:t>
            </a:r>
            <a:r>
              <a:rPr lang="en-US" altLang="en-US" sz="4400" dirty="0">
                <a:ea typeface="ＭＳ Ｐゴシック" panose="020B0600070205080204" pitchFamily="34" charset="-128"/>
              </a:rPr>
              <a:t>rchitecture</a:t>
            </a:r>
            <a:endParaRPr lang="en-US" sz="4400" dirty="0"/>
          </a:p>
        </p:txBody>
      </p:sp>
      <p:sp>
        <p:nvSpPr>
          <p:cNvPr id="656" name="Content Placeholder 3">
            <a:extLst>
              <a:ext uri="{FF2B5EF4-FFF2-40B4-BE49-F238E27FC236}">
                <a16:creationId xmlns:a16="http://schemas.microsoft.com/office/drawing/2014/main" id="{97C6B0DF-3B81-1046-A02E-98C8247EB000}"/>
              </a:ext>
            </a:extLst>
          </p:cNvPr>
          <p:cNvSpPr txBox="1">
            <a:spLocks/>
          </p:cNvSpPr>
          <p:nvPr/>
        </p:nvSpPr>
        <p:spPr>
          <a:xfrm>
            <a:off x="664326" y="1290326"/>
            <a:ext cx="6067848" cy="497469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00"/>
              </a:spcBef>
            </a:pPr>
            <a:r>
              <a:rPr lang="en-US" altLang="en-US" i="1" dirty="0">
                <a:ea typeface="ＭＳ Ｐゴシック" panose="020B0600070205080204" pitchFamily="34" charset="-128"/>
              </a:rPr>
              <a:t>no</a:t>
            </a:r>
            <a:r>
              <a:rPr lang="en-US" altLang="en-US" dirty="0">
                <a:ea typeface="ＭＳ Ｐゴシック" panose="020B0600070205080204" pitchFamily="34" charset="-128"/>
              </a:rPr>
              <a:t> always-on server</a:t>
            </a:r>
          </a:p>
          <a:p>
            <a:pPr>
              <a:spcBef>
                <a:spcPts val="4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arbitrary end systems directly communicate</a:t>
            </a:r>
          </a:p>
          <a:p>
            <a:pPr>
              <a:spcBef>
                <a:spcPts val="4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peers request service from other peers, provide service in return to other peers</a:t>
            </a:r>
          </a:p>
          <a:p>
            <a:pPr marL="582613" lvl="1" indent="-225425"/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self scalability</a:t>
            </a:r>
            <a:r>
              <a:rPr lang="en-US" altLang="en-US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 – new peers bring new service capacity, and new service demands</a:t>
            </a:r>
          </a:p>
          <a:p>
            <a:pPr>
              <a:spcBef>
                <a:spcPts val="4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peers are intermittently connected and change IP addresses</a:t>
            </a:r>
          </a:p>
          <a:p>
            <a:pPr lvl="1">
              <a:spcBef>
                <a:spcPts val="4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complex management</a:t>
            </a:r>
          </a:p>
          <a:p>
            <a:pPr>
              <a:spcBef>
                <a:spcPts val="400"/>
              </a:spcBef>
            </a:pPr>
            <a:r>
              <a:rPr lang="en-US" dirty="0"/>
              <a:t>examples: </a:t>
            </a:r>
            <a:r>
              <a:rPr lang="en-US" sz="2400" dirty="0"/>
              <a:t>P2P file sharing (BitTorrent), streaming (</a:t>
            </a:r>
            <a:r>
              <a:rPr lang="en-US" sz="2400" dirty="0" err="1"/>
              <a:t>KanKan</a:t>
            </a:r>
            <a:r>
              <a:rPr lang="en-US" sz="2400" dirty="0"/>
              <a:t>), VoIP (Skype)</a:t>
            </a:r>
            <a:endParaRPr lang="en-US" dirty="0"/>
          </a:p>
        </p:txBody>
      </p:sp>
      <p:grpSp>
        <p:nvGrpSpPr>
          <p:cNvPr id="661" name="Group 950">
            <a:extLst>
              <a:ext uri="{FF2B5EF4-FFF2-40B4-BE49-F238E27FC236}">
                <a16:creationId xmlns:a16="http://schemas.microsoft.com/office/drawing/2014/main" id="{221CDB90-F15F-3B40-BE7C-5642BDA8CF7F}"/>
              </a:ext>
            </a:extLst>
          </p:cNvPr>
          <p:cNvGrpSpPr>
            <a:grpSpLocks/>
          </p:cNvGrpSpPr>
          <p:nvPr/>
        </p:nvGrpSpPr>
        <p:grpSpPr bwMode="auto">
          <a:xfrm>
            <a:off x="10002508" y="5616400"/>
            <a:ext cx="214974" cy="403920"/>
            <a:chOff x="4140" y="429"/>
            <a:chExt cx="1425" cy="2396"/>
          </a:xfrm>
        </p:grpSpPr>
        <p:sp>
          <p:nvSpPr>
            <p:cNvPr id="662" name="Freeform 951">
              <a:extLst>
                <a:ext uri="{FF2B5EF4-FFF2-40B4-BE49-F238E27FC236}">
                  <a16:creationId xmlns:a16="http://schemas.microsoft.com/office/drawing/2014/main" id="{3F5BE32F-BF2D-5D43-A3F8-8015366B9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3" name="Rectangle 952">
              <a:extLst>
                <a:ext uri="{FF2B5EF4-FFF2-40B4-BE49-F238E27FC236}">
                  <a16:creationId xmlns:a16="http://schemas.microsoft.com/office/drawing/2014/main" id="{74DD6C49-0B6B-3445-ABF4-46D45AE69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664" name="Freeform 953">
              <a:extLst>
                <a:ext uri="{FF2B5EF4-FFF2-40B4-BE49-F238E27FC236}">
                  <a16:creationId xmlns:a16="http://schemas.microsoft.com/office/drawing/2014/main" id="{20913D95-E88A-A848-9963-B3BA4505F5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" name="Freeform 954">
              <a:extLst>
                <a:ext uri="{FF2B5EF4-FFF2-40B4-BE49-F238E27FC236}">
                  <a16:creationId xmlns:a16="http://schemas.microsoft.com/office/drawing/2014/main" id="{0DE93F6C-FE6F-AA44-96FD-B6D85A46D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6" name="Rectangle 955">
              <a:extLst>
                <a:ext uri="{FF2B5EF4-FFF2-40B4-BE49-F238E27FC236}">
                  <a16:creationId xmlns:a16="http://schemas.microsoft.com/office/drawing/2014/main" id="{529745F5-82EA-8148-9AA1-BA608BD7B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667" name="Group 956">
              <a:extLst>
                <a:ext uri="{FF2B5EF4-FFF2-40B4-BE49-F238E27FC236}">
                  <a16:creationId xmlns:a16="http://schemas.microsoft.com/office/drawing/2014/main" id="{B8FB9448-22B7-FE4A-8748-ABEF4BEADF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92" name="AutoShape 957">
                <a:extLst>
                  <a:ext uri="{FF2B5EF4-FFF2-40B4-BE49-F238E27FC236}">
                    <a16:creationId xmlns:a16="http://schemas.microsoft.com/office/drawing/2014/main" id="{EADB5D3D-04E2-EF48-B58E-48F7BABA0B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93" name="AutoShape 958">
                <a:extLst>
                  <a:ext uri="{FF2B5EF4-FFF2-40B4-BE49-F238E27FC236}">
                    <a16:creationId xmlns:a16="http://schemas.microsoft.com/office/drawing/2014/main" id="{F98E41BE-EA39-754F-82C7-36D93FBD74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68" name="Rectangle 959">
              <a:extLst>
                <a:ext uri="{FF2B5EF4-FFF2-40B4-BE49-F238E27FC236}">
                  <a16:creationId xmlns:a16="http://schemas.microsoft.com/office/drawing/2014/main" id="{327755D1-B209-404D-9363-9EDC28F7F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669" name="Group 960">
              <a:extLst>
                <a:ext uri="{FF2B5EF4-FFF2-40B4-BE49-F238E27FC236}">
                  <a16:creationId xmlns:a16="http://schemas.microsoft.com/office/drawing/2014/main" id="{26E2E8A6-CFB6-044F-85B5-1DAAEA7FA1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90" name="AutoShape 961">
                <a:extLst>
                  <a:ext uri="{FF2B5EF4-FFF2-40B4-BE49-F238E27FC236}">
                    <a16:creationId xmlns:a16="http://schemas.microsoft.com/office/drawing/2014/main" id="{17D69473-78FB-C74F-B4D2-8D565D3F9D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91" name="AutoShape 962">
                <a:extLst>
                  <a:ext uri="{FF2B5EF4-FFF2-40B4-BE49-F238E27FC236}">
                    <a16:creationId xmlns:a16="http://schemas.microsoft.com/office/drawing/2014/main" id="{17A1D2AB-658B-704B-AE35-B18C119E5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70" name="Rectangle 963">
              <a:extLst>
                <a:ext uri="{FF2B5EF4-FFF2-40B4-BE49-F238E27FC236}">
                  <a16:creationId xmlns:a16="http://schemas.microsoft.com/office/drawing/2014/main" id="{F2475D91-5410-684E-A143-AE723E908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671" name="Rectangle 964">
              <a:extLst>
                <a:ext uri="{FF2B5EF4-FFF2-40B4-BE49-F238E27FC236}">
                  <a16:creationId xmlns:a16="http://schemas.microsoft.com/office/drawing/2014/main" id="{88C09684-E90D-B34B-AA01-5F070FE81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672" name="Group 965">
              <a:extLst>
                <a:ext uri="{FF2B5EF4-FFF2-40B4-BE49-F238E27FC236}">
                  <a16:creationId xmlns:a16="http://schemas.microsoft.com/office/drawing/2014/main" id="{8ACC4595-9F78-AF46-887A-914807075E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88" name="AutoShape 966">
                <a:extLst>
                  <a:ext uri="{FF2B5EF4-FFF2-40B4-BE49-F238E27FC236}">
                    <a16:creationId xmlns:a16="http://schemas.microsoft.com/office/drawing/2014/main" id="{0A202C7C-1909-AC47-A2CA-695CE34F5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89" name="AutoShape 967">
                <a:extLst>
                  <a:ext uri="{FF2B5EF4-FFF2-40B4-BE49-F238E27FC236}">
                    <a16:creationId xmlns:a16="http://schemas.microsoft.com/office/drawing/2014/main" id="{E346AA42-C439-DA48-84D9-5D4DD0ABF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73" name="Freeform 968">
              <a:extLst>
                <a:ext uri="{FF2B5EF4-FFF2-40B4-BE49-F238E27FC236}">
                  <a16:creationId xmlns:a16="http://schemas.microsoft.com/office/drawing/2014/main" id="{5FD4884A-2CB1-894E-8CB9-2067C75F0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74" name="Group 969">
              <a:extLst>
                <a:ext uri="{FF2B5EF4-FFF2-40B4-BE49-F238E27FC236}">
                  <a16:creationId xmlns:a16="http://schemas.microsoft.com/office/drawing/2014/main" id="{B2CB40CE-804C-0948-841C-9A509EE86B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86" name="AutoShape 970">
                <a:extLst>
                  <a:ext uri="{FF2B5EF4-FFF2-40B4-BE49-F238E27FC236}">
                    <a16:creationId xmlns:a16="http://schemas.microsoft.com/office/drawing/2014/main" id="{58614F2D-DA1A-F842-A886-A2F0D8C2BA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87" name="AutoShape 971">
                <a:extLst>
                  <a:ext uri="{FF2B5EF4-FFF2-40B4-BE49-F238E27FC236}">
                    <a16:creationId xmlns:a16="http://schemas.microsoft.com/office/drawing/2014/main" id="{8B641E3D-5D3B-2B4B-B634-292AB1DA65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75" name="Rectangle 972">
              <a:extLst>
                <a:ext uri="{FF2B5EF4-FFF2-40B4-BE49-F238E27FC236}">
                  <a16:creationId xmlns:a16="http://schemas.microsoft.com/office/drawing/2014/main" id="{34776F72-1048-254B-9F43-F004B26E0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676" name="Freeform 973">
              <a:extLst>
                <a:ext uri="{FF2B5EF4-FFF2-40B4-BE49-F238E27FC236}">
                  <a16:creationId xmlns:a16="http://schemas.microsoft.com/office/drawing/2014/main" id="{A2E37FDF-DD02-AA46-A996-DF961458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7" name="Freeform 974">
              <a:extLst>
                <a:ext uri="{FF2B5EF4-FFF2-40B4-BE49-F238E27FC236}">
                  <a16:creationId xmlns:a16="http://schemas.microsoft.com/office/drawing/2014/main" id="{5E599968-E309-0C41-A6E5-1A2E8D0D7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8" name="Oval 975">
              <a:extLst>
                <a:ext uri="{FF2B5EF4-FFF2-40B4-BE49-F238E27FC236}">
                  <a16:creationId xmlns:a16="http://schemas.microsoft.com/office/drawing/2014/main" id="{8B76954B-B2F9-7644-B168-314EF4AAF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679" name="Freeform 976">
              <a:extLst>
                <a:ext uri="{FF2B5EF4-FFF2-40B4-BE49-F238E27FC236}">
                  <a16:creationId xmlns:a16="http://schemas.microsoft.com/office/drawing/2014/main" id="{D9EAE5CF-636D-F54A-8351-01EA3167D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0" name="AutoShape 977">
              <a:extLst>
                <a:ext uri="{FF2B5EF4-FFF2-40B4-BE49-F238E27FC236}">
                  <a16:creationId xmlns:a16="http://schemas.microsoft.com/office/drawing/2014/main" id="{BA3B7F84-E639-E547-B5C6-A02DC5582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681" name="AutoShape 978">
              <a:extLst>
                <a:ext uri="{FF2B5EF4-FFF2-40B4-BE49-F238E27FC236}">
                  <a16:creationId xmlns:a16="http://schemas.microsoft.com/office/drawing/2014/main" id="{0442B1DD-1D97-9F4D-B5C4-F5A4F4BB4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682" name="Oval 979">
              <a:extLst>
                <a:ext uri="{FF2B5EF4-FFF2-40B4-BE49-F238E27FC236}">
                  <a16:creationId xmlns:a16="http://schemas.microsoft.com/office/drawing/2014/main" id="{EA6FE86C-D41E-1949-A3C7-77647ACF0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683" name="Oval 980">
              <a:extLst>
                <a:ext uri="{FF2B5EF4-FFF2-40B4-BE49-F238E27FC236}">
                  <a16:creationId xmlns:a16="http://schemas.microsoft.com/office/drawing/2014/main" id="{38AA7182-25E5-E442-9745-7BAF64CEA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84" name="Oval 981">
              <a:extLst>
                <a:ext uri="{FF2B5EF4-FFF2-40B4-BE49-F238E27FC236}">
                  <a16:creationId xmlns:a16="http://schemas.microsoft.com/office/drawing/2014/main" id="{16842D0E-A2D6-0745-B8FB-E328BE5B3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685" name="Rectangle 982">
              <a:extLst>
                <a:ext uri="{FF2B5EF4-FFF2-40B4-BE49-F238E27FC236}">
                  <a16:creationId xmlns:a16="http://schemas.microsoft.com/office/drawing/2014/main" id="{8F08011A-E991-A946-A958-0A487EA35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575" name="Rectangle 574">
            <a:extLst>
              <a:ext uri="{FF2B5EF4-FFF2-40B4-BE49-F238E27FC236}">
                <a16:creationId xmlns:a16="http://schemas.microsoft.com/office/drawing/2014/main" id="{2DA99646-DBA9-0746-9A79-29EAA25D43FE}"/>
              </a:ext>
            </a:extLst>
          </p:cNvPr>
          <p:cNvSpPr/>
          <p:nvPr/>
        </p:nvSpPr>
        <p:spPr>
          <a:xfrm>
            <a:off x="6747501" y="1488461"/>
            <a:ext cx="5359400" cy="495462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F227275-E754-4D43-889C-5A2BD4A21205}"/>
              </a:ext>
            </a:extLst>
          </p:cNvPr>
          <p:cNvGrpSpPr/>
          <p:nvPr/>
        </p:nvGrpSpPr>
        <p:grpSpPr>
          <a:xfrm>
            <a:off x="7680324" y="1814171"/>
            <a:ext cx="1991221" cy="4482411"/>
            <a:chOff x="7680324" y="1814171"/>
            <a:chExt cx="1991221" cy="4482411"/>
          </a:xfrm>
        </p:grpSpPr>
        <p:sp>
          <p:nvSpPr>
            <p:cNvPr id="612" name="Oval 611">
              <a:extLst>
                <a:ext uri="{FF2B5EF4-FFF2-40B4-BE49-F238E27FC236}">
                  <a16:creationId xmlns:a16="http://schemas.microsoft.com/office/drawing/2014/main" id="{626C6AB3-E95B-4E45-912D-03BD50D0AB9E}"/>
                </a:ext>
              </a:extLst>
            </p:cNvPr>
            <p:cNvSpPr/>
            <p:nvPr/>
          </p:nvSpPr>
          <p:spPr>
            <a:xfrm>
              <a:off x="7689254" y="5160841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5" name="Oval 634">
              <a:extLst>
                <a:ext uri="{FF2B5EF4-FFF2-40B4-BE49-F238E27FC236}">
                  <a16:creationId xmlns:a16="http://schemas.microsoft.com/office/drawing/2014/main" id="{78E6AF30-B350-C649-8449-B69F6002DF42}"/>
                </a:ext>
              </a:extLst>
            </p:cNvPr>
            <p:cNvSpPr/>
            <p:nvPr/>
          </p:nvSpPr>
          <p:spPr>
            <a:xfrm>
              <a:off x="7680324" y="1814171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1" name="Line 913">
              <a:extLst>
                <a:ext uri="{FF2B5EF4-FFF2-40B4-BE49-F238E27FC236}">
                  <a16:creationId xmlns:a16="http://schemas.microsoft.com/office/drawing/2014/main" id="{47A3D5AF-94CC-B24F-922A-C603CC0A5A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53326" y="2438326"/>
              <a:ext cx="498897" cy="1114752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2" name="Line 911">
              <a:extLst>
                <a:ext uri="{FF2B5EF4-FFF2-40B4-BE49-F238E27FC236}">
                  <a16:creationId xmlns:a16="http://schemas.microsoft.com/office/drawing/2014/main" id="{8E6A54E5-62F1-544B-AE41-5137E62BFC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1176" y="2321758"/>
              <a:ext cx="1187" cy="279353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1" name="Oval 570">
              <a:extLst>
                <a:ext uri="{FF2B5EF4-FFF2-40B4-BE49-F238E27FC236}">
                  <a16:creationId xmlns:a16="http://schemas.microsoft.com/office/drawing/2014/main" id="{1E120312-45B0-4C42-82FC-F180847C8246}"/>
                </a:ext>
              </a:extLst>
            </p:cNvPr>
            <p:cNvSpPr/>
            <p:nvPr/>
          </p:nvSpPr>
          <p:spPr>
            <a:xfrm>
              <a:off x="8703904" y="1943418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Oval 571">
              <a:extLst>
                <a:ext uri="{FF2B5EF4-FFF2-40B4-BE49-F238E27FC236}">
                  <a16:creationId xmlns:a16="http://schemas.microsoft.com/office/drawing/2014/main" id="{05394771-B526-F445-85E3-3C2DA3BC4892}"/>
                </a:ext>
              </a:extLst>
            </p:cNvPr>
            <p:cNvSpPr/>
            <p:nvPr/>
          </p:nvSpPr>
          <p:spPr>
            <a:xfrm>
              <a:off x="8013358" y="3440898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" name="Oval 575">
              <a:extLst>
                <a:ext uri="{FF2B5EF4-FFF2-40B4-BE49-F238E27FC236}">
                  <a16:creationId xmlns:a16="http://schemas.microsoft.com/office/drawing/2014/main" id="{01400376-9630-4440-8893-6D129686EE19}"/>
                </a:ext>
              </a:extLst>
            </p:cNvPr>
            <p:cNvSpPr/>
            <p:nvPr/>
          </p:nvSpPr>
          <p:spPr>
            <a:xfrm>
              <a:off x="9059242" y="5786513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9" name="Line 913">
              <a:extLst>
                <a:ext uri="{FF2B5EF4-FFF2-40B4-BE49-F238E27FC236}">
                  <a16:creationId xmlns:a16="http://schemas.microsoft.com/office/drawing/2014/main" id="{4FC33EFC-28C4-404D-91B5-F7C18E7064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43664" y="2462348"/>
              <a:ext cx="228982" cy="3299611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0" name="Line 913">
              <a:extLst>
                <a:ext uri="{FF2B5EF4-FFF2-40B4-BE49-F238E27FC236}">
                  <a16:creationId xmlns:a16="http://schemas.microsoft.com/office/drawing/2014/main" id="{7602507B-BECA-7042-893E-42D6FF9E5D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85044" y="3911282"/>
              <a:ext cx="764880" cy="1866664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" name="Group 652">
            <a:extLst>
              <a:ext uri="{FF2B5EF4-FFF2-40B4-BE49-F238E27FC236}">
                <a16:creationId xmlns:a16="http://schemas.microsoft.com/office/drawing/2014/main" id="{F4E63F52-683B-8244-A48E-D8CF833CC085}"/>
              </a:ext>
            </a:extLst>
          </p:cNvPr>
          <p:cNvGrpSpPr>
            <a:grpSpLocks/>
          </p:cNvGrpSpPr>
          <p:nvPr/>
        </p:nvGrpSpPr>
        <p:grpSpPr bwMode="auto">
          <a:xfrm>
            <a:off x="7750224" y="1859725"/>
            <a:ext cx="415925" cy="385763"/>
            <a:chOff x="2751" y="1851"/>
            <a:chExt cx="462" cy="478"/>
          </a:xfrm>
        </p:grpSpPr>
        <p:pic>
          <p:nvPicPr>
            <p:cNvPr id="359" name="Picture 653" descr="iphone_stylized_small">
              <a:extLst>
                <a:ext uri="{FF2B5EF4-FFF2-40B4-BE49-F238E27FC236}">
                  <a16:creationId xmlns:a16="http://schemas.microsoft.com/office/drawing/2014/main" id="{EDF1EC93-A6E5-964F-B0D6-EE56B282AE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0" name="Picture 654" descr="antenna_radiation_stylized">
              <a:extLst>
                <a:ext uri="{FF2B5EF4-FFF2-40B4-BE49-F238E27FC236}">
                  <a16:creationId xmlns:a16="http://schemas.microsoft.com/office/drawing/2014/main" id="{0A17C594-505E-6F41-AEEB-272A31DFD2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86" name="Group 785">
            <a:extLst>
              <a:ext uri="{FF2B5EF4-FFF2-40B4-BE49-F238E27FC236}">
                <a16:creationId xmlns:a16="http://schemas.microsoft.com/office/drawing/2014/main" id="{46F998A3-3B85-214A-927A-3BF067B7C2A0}"/>
              </a:ext>
            </a:extLst>
          </p:cNvPr>
          <p:cNvGrpSpPr/>
          <p:nvPr/>
        </p:nvGrpSpPr>
        <p:grpSpPr>
          <a:xfrm>
            <a:off x="8499539" y="2059124"/>
            <a:ext cx="849312" cy="226109"/>
            <a:chOff x="8493165" y="2029804"/>
            <a:chExt cx="849312" cy="226109"/>
          </a:xfrm>
        </p:grpSpPr>
        <p:pic>
          <p:nvPicPr>
            <p:cNvPr id="48" name="Picture 603" descr="car_icon_small">
              <a:extLst>
                <a:ext uri="{FF2B5EF4-FFF2-40B4-BE49-F238E27FC236}">
                  <a16:creationId xmlns:a16="http://schemas.microsoft.com/office/drawing/2014/main" id="{147E2796-D425-6645-93B3-B97E69B14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" name="Picture 1017" descr="antenna_stylized">
              <a:extLst>
                <a:ext uri="{FF2B5EF4-FFF2-40B4-BE49-F238E27FC236}">
                  <a16:creationId xmlns:a16="http://schemas.microsoft.com/office/drawing/2014/main" id="{F0886BE8-9B0B-F046-92AA-1AC818378E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8" name="Group 1139">
            <a:extLst>
              <a:ext uri="{FF2B5EF4-FFF2-40B4-BE49-F238E27FC236}">
                <a16:creationId xmlns:a16="http://schemas.microsoft.com/office/drawing/2014/main" id="{904B7C12-C509-8641-BB63-56DEDB95F95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91996" y="3567143"/>
            <a:ext cx="359261" cy="342045"/>
            <a:chOff x="2839" y="3501"/>
            <a:chExt cx="755" cy="803"/>
          </a:xfrm>
        </p:grpSpPr>
        <p:pic>
          <p:nvPicPr>
            <p:cNvPr id="138" name="Picture 1140" descr="desktop_computer_stylized_medium">
              <a:extLst>
                <a:ext uri="{FF2B5EF4-FFF2-40B4-BE49-F238E27FC236}">
                  <a16:creationId xmlns:a16="http://schemas.microsoft.com/office/drawing/2014/main" id="{BDC7F552-21C9-C942-90FF-0162099A3D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9" name="Freeform 1141">
              <a:extLst>
                <a:ext uri="{FF2B5EF4-FFF2-40B4-BE49-F238E27FC236}">
                  <a16:creationId xmlns:a16="http://schemas.microsoft.com/office/drawing/2014/main" id="{654B43BA-608E-5D4D-B11B-71762CFBE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87" name="Group 590">
            <a:extLst>
              <a:ext uri="{FF2B5EF4-FFF2-40B4-BE49-F238E27FC236}">
                <a16:creationId xmlns:a16="http://schemas.microsoft.com/office/drawing/2014/main" id="{B2AAF0C3-BD73-634D-B492-B7CCF9735ED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773981" y="5281060"/>
            <a:ext cx="345630" cy="320302"/>
            <a:chOff x="2839" y="3501"/>
            <a:chExt cx="755" cy="803"/>
          </a:xfrm>
        </p:grpSpPr>
        <p:pic>
          <p:nvPicPr>
            <p:cNvPr id="488" name="Picture 591" descr="desktop_computer_stylized_medium">
              <a:extLst>
                <a:ext uri="{FF2B5EF4-FFF2-40B4-BE49-F238E27FC236}">
                  <a16:creationId xmlns:a16="http://schemas.microsoft.com/office/drawing/2014/main" id="{1B000E5D-AA79-9741-93EF-69776E79DC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9" name="Freeform 592">
              <a:extLst>
                <a:ext uri="{FF2B5EF4-FFF2-40B4-BE49-F238E27FC236}">
                  <a16:creationId xmlns:a16="http://schemas.microsoft.com/office/drawing/2014/main" id="{E285DBFE-A1C0-DE49-94FA-3F8D49F9A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0" name="Group 1064">
            <a:extLst>
              <a:ext uri="{FF2B5EF4-FFF2-40B4-BE49-F238E27FC236}">
                <a16:creationId xmlns:a16="http://schemas.microsoft.com/office/drawing/2014/main" id="{1E483C21-97F2-6C41-9217-2187E09B541E}"/>
              </a:ext>
            </a:extLst>
          </p:cNvPr>
          <p:cNvGrpSpPr>
            <a:grpSpLocks/>
          </p:cNvGrpSpPr>
          <p:nvPr/>
        </p:nvGrpSpPr>
        <p:grpSpPr bwMode="auto">
          <a:xfrm>
            <a:off x="9201681" y="5852809"/>
            <a:ext cx="310186" cy="307808"/>
            <a:chOff x="877" y="1008"/>
            <a:chExt cx="2747" cy="2591"/>
          </a:xfrm>
        </p:grpSpPr>
        <p:pic>
          <p:nvPicPr>
            <p:cNvPr id="146" name="Picture 1065" descr="antenna_stylized">
              <a:extLst>
                <a:ext uri="{FF2B5EF4-FFF2-40B4-BE49-F238E27FC236}">
                  <a16:creationId xmlns:a16="http://schemas.microsoft.com/office/drawing/2014/main" id="{EC1E8FF9-A5AB-904A-91B8-DF49382605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7" name="Picture 1066" descr="laptop_keyboard">
              <a:extLst>
                <a:ext uri="{FF2B5EF4-FFF2-40B4-BE49-F238E27FC236}">
                  <a16:creationId xmlns:a16="http://schemas.microsoft.com/office/drawing/2014/main" id="{71E89937-428E-3447-B221-C34E0D71AC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8" name="Freeform 1067">
              <a:extLst>
                <a:ext uri="{FF2B5EF4-FFF2-40B4-BE49-F238E27FC236}">
                  <a16:creationId xmlns:a16="http://schemas.microsoft.com/office/drawing/2014/main" id="{43C21467-3265-FC4F-AF31-44A028163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149" name="Picture 1068" descr="screen">
              <a:extLst>
                <a:ext uri="{FF2B5EF4-FFF2-40B4-BE49-F238E27FC236}">
                  <a16:creationId xmlns:a16="http://schemas.microsoft.com/office/drawing/2014/main" id="{9868250A-D477-2944-B0F8-A7DE63DA46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0" name="Freeform 1069">
              <a:extLst>
                <a:ext uri="{FF2B5EF4-FFF2-40B4-BE49-F238E27FC236}">
                  <a16:creationId xmlns:a16="http://schemas.microsoft.com/office/drawing/2014/main" id="{A4015B9E-FE1F-594E-AFA2-A5277482E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Freeform 1070">
              <a:extLst>
                <a:ext uri="{FF2B5EF4-FFF2-40B4-BE49-F238E27FC236}">
                  <a16:creationId xmlns:a16="http://schemas.microsoft.com/office/drawing/2014/main" id="{1D5AA9CA-3334-2341-A3C4-E98372488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Freeform 1071">
              <a:extLst>
                <a:ext uri="{FF2B5EF4-FFF2-40B4-BE49-F238E27FC236}">
                  <a16:creationId xmlns:a16="http://schemas.microsoft.com/office/drawing/2014/main" id="{408815EA-3342-2D4A-AB4D-6A6AD669E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Freeform 1072">
              <a:extLst>
                <a:ext uri="{FF2B5EF4-FFF2-40B4-BE49-F238E27FC236}">
                  <a16:creationId xmlns:a16="http://schemas.microsoft.com/office/drawing/2014/main" id="{180DED07-429A-A242-A9E3-1BBEEAF42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Freeform 1073">
              <a:extLst>
                <a:ext uri="{FF2B5EF4-FFF2-40B4-BE49-F238E27FC236}">
                  <a16:creationId xmlns:a16="http://schemas.microsoft.com/office/drawing/2014/main" id="{A86B5E1C-D4A7-804E-9345-DD2099CCF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Freeform 1074">
              <a:extLst>
                <a:ext uri="{FF2B5EF4-FFF2-40B4-BE49-F238E27FC236}">
                  <a16:creationId xmlns:a16="http://schemas.microsoft.com/office/drawing/2014/main" id="{278E44FF-9118-764F-B154-D54B6D088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6" name="Group 1075">
              <a:extLst>
                <a:ext uri="{FF2B5EF4-FFF2-40B4-BE49-F238E27FC236}">
                  <a16:creationId xmlns:a16="http://schemas.microsoft.com/office/drawing/2014/main" id="{B07A4D51-63EA-ED46-9283-3C066C8F80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163" name="Freeform 1076">
                <a:extLst>
                  <a:ext uri="{FF2B5EF4-FFF2-40B4-BE49-F238E27FC236}">
                    <a16:creationId xmlns:a16="http://schemas.microsoft.com/office/drawing/2014/main" id="{362CE3DF-6498-9044-80D1-5B57C954BC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Freeform 1077">
                <a:extLst>
                  <a:ext uri="{FF2B5EF4-FFF2-40B4-BE49-F238E27FC236}">
                    <a16:creationId xmlns:a16="http://schemas.microsoft.com/office/drawing/2014/main" id="{232B6CC8-39FA-8E41-89F9-D454D1953B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Freeform 1078">
                <a:extLst>
                  <a:ext uri="{FF2B5EF4-FFF2-40B4-BE49-F238E27FC236}">
                    <a16:creationId xmlns:a16="http://schemas.microsoft.com/office/drawing/2014/main" id="{14BE6CD7-1B00-AE45-A0A2-B46139077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Freeform 1079">
                <a:extLst>
                  <a:ext uri="{FF2B5EF4-FFF2-40B4-BE49-F238E27FC236}">
                    <a16:creationId xmlns:a16="http://schemas.microsoft.com/office/drawing/2014/main" id="{17D2993A-DA09-154C-81CE-F00D6DF0DB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Freeform 1080">
                <a:extLst>
                  <a:ext uri="{FF2B5EF4-FFF2-40B4-BE49-F238E27FC236}">
                    <a16:creationId xmlns:a16="http://schemas.microsoft.com/office/drawing/2014/main" id="{AD580132-3A72-CF47-B834-B58CA201F7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Freeform 1081">
                <a:extLst>
                  <a:ext uri="{FF2B5EF4-FFF2-40B4-BE49-F238E27FC236}">
                    <a16:creationId xmlns:a16="http://schemas.microsoft.com/office/drawing/2014/main" id="{E900C928-6E45-6449-A6C9-3DBE801B01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7" name="Freeform 1082">
              <a:extLst>
                <a:ext uri="{FF2B5EF4-FFF2-40B4-BE49-F238E27FC236}">
                  <a16:creationId xmlns:a16="http://schemas.microsoft.com/office/drawing/2014/main" id="{1ECD1A08-63F7-2B4E-84E4-3FA628039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Freeform 1083">
              <a:extLst>
                <a:ext uri="{FF2B5EF4-FFF2-40B4-BE49-F238E27FC236}">
                  <a16:creationId xmlns:a16="http://schemas.microsoft.com/office/drawing/2014/main" id="{E0CE0778-AA7C-994B-8AC5-676F1A825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Freeform 1084">
              <a:extLst>
                <a:ext uri="{FF2B5EF4-FFF2-40B4-BE49-F238E27FC236}">
                  <a16:creationId xmlns:a16="http://schemas.microsoft.com/office/drawing/2014/main" id="{D2A296F6-56E0-0141-8E63-F209F1106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Freeform 1085">
              <a:extLst>
                <a:ext uri="{FF2B5EF4-FFF2-40B4-BE49-F238E27FC236}">
                  <a16:creationId xmlns:a16="http://schemas.microsoft.com/office/drawing/2014/main" id="{06824F88-EE84-D347-A023-F053DA4B2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Freeform 1086">
              <a:extLst>
                <a:ext uri="{FF2B5EF4-FFF2-40B4-BE49-F238E27FC236}">
                  <a16:creationId xmlns:a16="http://schemas.microsoft.com/office/drawing/2014/main" id="{36F4BB90-D696-0945-AC5D-7CBFD97A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Freeform 1087">
              <a:extLst>
                <a:ext uri="{FF2B5EF4-FFF2-40B4-BE49-F238E27FC236}">
                  <a16:creationId xmlns:a16="http://schemas.microsoft.com/office/drawing/2014/main" id="{9FC45AEE-F94E-2C41-BB56-2055DE618B2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1" name="Slide Number Placeholder 2">
            <a:extLst>
              <a:ext uri="{FF2B5EF4-FFF2-40B4-BE49-F238E27FC236}">
                <a16:creationId xmlns:a16="http://schemas.microsoft.com/office/drawing/2014/main" id="{033BFF8E-A045-F641-9334-CFBF85BE3F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3449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File distribution: client-server vs P2P</a:t>
            </a:r>
            <a:endParaRPr lang="en-US" sz="4400" dirty="0"/>
          </a:p>
        </p:txBody>
      </p:sp>
      <p:sp>
        <p:nvSpPr>
          <p:cNvPr id="613" name="Rectangle 3">
            <a:extLst>
              <a:ext uri="{FF2B5EF4-FFF2-40B4-BE49-F238E27FC236}">
                <a16:creationId xmlns:a16="http://schemas.microsoft.com/office/drawing/2014/main" id="{D33C12FB-7815-3541-8A29-9A4570C91901}"/>
              </a:ext>
            </a:extLst>
          </p:cNvPr>
          <p:cNvSpPr txBox="1">
            <a:spLocks noChangeArrowheads="1"/>
          </p:cNvSpPr>
          <p:nvPr/>
        </p:nvSpPr>
        <p:spPr>
          <a:xfrm>
            <a:off x="863043" y="1302088"/>
            <a:ext cx="10515600" cy="12967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8013" indent="-542925">
              <a:buFont typeface="Wingdings" pitchFamily="2" charset="2"/>
              <a:buNone/>
            </a:pPr>
            <a:r>
              <a:rPr lang="en-US" altLang="en-US" sz="3200" i="1" u="sng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Q</a:t>
            </a:r>
            <a:r>
              <a:rPr lang="en-US" altLang="en-US" sz="32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:</a:t>
            </a:r>
            <a:r>
              <a:rPr lang="en-US" altLang="en-US" sz="3200" dirty="0">
                <a:ea typeface="ＭＳ Ｐゴシック" panose="020B0600070205080204" pitchFamily="34" charset="-128"/>
              </a:rPr>
              <a:t> how much time to distribute file (size </a:t>
            </a:r>
            <a:r>
              <a:rPr lang="en-US" altLang="en-US" sz="3200" i="1" dirty="0">
                <a:ea typeface="ＭＳ Ｐゴシック" panose="020B0600070205080204" pitchFamily="34" charset="-128"/>
              </a:rPr>
              <a:t>F</a:t>
            </a:r>
            <a:r>
              <a:rPr lang="en-US" altLang="en-US" sz="3200" dirty="0">
                <a:ea typeface="ＭＳ Ｐゴシック" panose="020B0600070205080204" pitchFamily="34" charset="-128"/>
              </a:rPr>
              <a:t>) from one server to  </a:t>
            </a:r>
            <a:r>
              <a:rPr lang="en-US" altLang="en-US" sz="3200" i="1" dirty="0">
                <a:ea typeface="ＭＳ Ｐゴシック" panose="020B0600070205080204" pitchFamily="34" charset="-128"/>
              </a:rPr>
              <a:t>N  peers</a:t>
            </a:r>
            <a:r>
              <a:rPr lang="en-US" altLang="en-US" sz="3200" dirty="0">
                <a:ea typeface="ＭＳ Ｐゴシック" panose="020B0600070205080204" pitchFamily="34" charset="-128"/>
              </a:rPr>
              <a:t>?</a:t>
            </a:r>
          </a:p>
          <a:p>
            <a:pPr marL="858838" lvl="1" indent="-238125"/>
            <a:r>
              <a:rPr lang="en-US" altLang="en-US" dirty="0">
                <a:ea typeface="ＭＳ Ｐゴシック" panose="020B0600070205080204" pitchFamily="34" charset="-128"/>
              </a:rPr>
              <a:t>peer upload/download capacity is limited resource</a:t>
            </a:r>
          </a:p>
        </p:txBody>
      </p:sp>
      <p:sp>
        <p:nvSpPr>
          <p:cNvPr id="749" name="Freeform 4">
            <a:extLst>
              <a:ext uri="{FF2B5EF4-FFF2-40B4-BE49-F238E27FC236}">
                <a16:creationId xmlns:a16="http://schemas.microsoft.com/office/drawing/2014/main" id="{5781B526-D87C-EC44-AD4E-445965AD662B}"/>
              </a:ext>
            </a:extLst>
          </p:cNvPr>
          <p:cNvSpPr>
            <a:spLocks/>
          </p:cNvSpPr>
          <p:nvPr/>
        </p:nvSpPr>
        <p:spPr bwMode="auto">
          <a:xfrm>
            <a:off x="4208462" y="4079079"/>
            <a:ext cx="3775075" cy="1755775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0" name="Line 14">
            <a:extLst>
              <a:ext uri="{FF2B5EF4-FFF2-40B4-BE49-F238E27FC236}">
                <a16:creationId xmlns:a16="http://schemas.microsoft.com/office/drawing/2014/main" id="{88305A7F-251D-B74C-8F8E-CCB1F71A8C6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3324" y="4042566"/>
            <a:ext cx="803275" cy="311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1" name="Text Box 15">
            <a:extLst>
              <a:ext uri="{FF2B5EF4-FFF2-40B4-BE49-F238E27FC236}">
                <a16:creationId xmlns:a16="http://schemas.microsoft.com/office/drawing/2014/main" id="{B8157757-C95F-CB42-9942-11A4F3D25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7487" y="3840954"/>
            <a:ext cx="4122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u</a:t>
            </a:r>
            <a:r>
              <a:rPr kumimoji="0" lang="en-US" altLang="en-US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s</a:t>
            </a:r>
          </a:p>
        </p:txBody>
      </p:sp>
      <p:sp>
        <p:nvSpPr>
          <p:cNvPr id="752" name="Line 39">
            <a:extLst>
              <a:ext uri="{FF2B5EF4-FFF2-40B4-BE49-F238E27FC236}">
                <a16:creationId xmlns:a16="http://schemas.microsoft.com/office/drawing/2014/main" id="{33B391C4-AA6E-EF49-929E-18C688BE029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0412" y="4953791"/>
            <a:ext cx="1016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3" name="Line 40">
            <a:extLst>
              <a:ext uri="{FF2B5EF4-FFF2-40B4-BE49-F238E27FC236}">
                <a16:creationId xmlns:a16="http://schemas.microsoft.com/office/drawing/2014/main" id="{55D5EF82-1A60-6045-9491-ACB495A754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5974" y="5101429"/>
            <a:ext cx="1003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4" name="Text Box 41">
            <a:extLst>
              <a:ext uri="{FF2B5EF4-FFF2-40B4-BE49-F238E27FC236}">
                <a16:creationId xmlns:a16="http://schemas.microsoft.com/office/drawing/2014/main" id="{551344A9-80D5-6B4D-8C5F-1C743F9C4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9337" y="4564854"/>
            <a:ext cx="609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u</a:t>
            </a:r>
            <a:r>
              <a:rPr kumimoji="0" lang="en-US" altLang="en-US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N</a:t>
            </a:r>
          </a:p>
        </p:txBody>
      </p:sp>
      <p:sp>
        <p:nvSpPr>
          <p:cNvPr id="755" name="Text Box 42">
            <a:extLst>
              <a:ext uri="{FF2B5EF4-FFF2-40B4-BE49-F238E27FC236}">
                <a16:creationId xmlns:a16="http://schemas.microsoft.com/office/drawing/2014/main" id="{DA13FA8F-3C26-0B46-A3A1-BC7065C4D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0287" y="5079204"/>
            <a:ext cx="609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d</a:t>
            </a:r>
            <a:r>
              <a:rPr kumimoji="0" lang="en-US" altLang="en-US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N</a:t>
            </a:r>
          </a:p>
        </p:txBody>
      </p:sp>
      <p:sp>
        <p:nvSpPr>
          <p:cNvPr id="756" name="Text Box 43">
            <a:extLst>
              <a:ext uri="{FF2B5EF4-FFF2-40B4-BE49-F238E27FC236}">
                <a16:creationId xmlns:a16="http://schemas.microsoft.com/office/drawing/2014/main" id="{1E15BC0C-6AFB-CF4C-B899-707280EA4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0224" y="4063204"/>
            <a:ext cx="11731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server</a:t>
            </a:r>
            <a:endParaRPr kumimoji="0" lang="en-US" altLang="en-US" b="0" i="0" u="none" strike="noStrike" kern="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7" name="Text Box 44">
            <a:extLst>
              <a:ext uri="{FF2B5EF4-FFF2-40B4-BE49-F238E27FC236}">
                <a16:creationId xmlns:a16="http://schemas.microsoft.com/office/drawing/2014/main" id="{B744D31B-0064-CC4C-813B-2342EBCCC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5759" y="4590254"/>
            <a:ext cx="283443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network (with abundant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 bandwidth)</a:t>
            </a:r>
          </a:p>
        </p:txBody>
      </p:sp>
      <p:sp>
        <p:nvSpPr>
          <p:cNvPr id="758" name="Text Box 47">
            <a:extLst>
              <a:ext uri="{FF2B5EF4-FFF2-40B4-BE49-F238E27FC236}">
                <a16:creationId xmlns:a16="http://schemas.microsoft.com/office/drawing/2014/main" id="{3CFD7627-4852-C14C-83FC-5338E04E2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8049" y="3815554"/>
            <a:ext cx="1397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file, size F</a:t>
            </a:r>
            <a:endParaRPr kumimoji="0" lang="en-US" altLang="en-US" sz="1800" b="0" i="1" u="none" strike="noStrike" kern="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9" name="Text Box 49">
            <a:extLst>
              <a:ext uri="{FF2B5EF4-FFF2-40B4-BE49-F238E27FC236}">
                <a16:creationId xmlns:a16="http://schemas.microsoft.com/office/drawing/2014/main" id="{59DA6353-13D5-E042-BEEE-6FF767E864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953" y="2641737"/>
            <a:ext cx="2486510" cy="7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u</a:t>
            </a:r>
            <a:r>
              <a:rPr kumimoji="0" lang="en-US" altLang="en-US" sz="2400" b="1" i="1" u="none" strike="noStrike" kern="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s</a:t>
            </a: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: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 server upload capacity</a:t>
            </a:r>
            <a:endParaRPr kumimoji="0" lang="en-US" alt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panose="020B0600070205080204" pitchFamily="34" charset="-128"/>
            </a:endParaRPr>
          </a:p>
        </p:txBody>
      </p:sp>
      <p:sp>
        <p:nvSpPr>
          <p:cNvPr id="760" name="Text Box 50">
            <a:extLst>
              <a:ext uri="{FF2B5EF4-FFF2-40B4-BE49-F238E27FC236}">
                <a16:creationId xmlns:a16="http://schemas.microsoft.com/office/drawing/2014/main" id="{51F84BDF-7DCA-0A43-ACDB-9BE708391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1024" y="5482429"/>
            <a:ext cx="2590800" cy="7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1" u="none" strike="noStrike" kern="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u</a:t>
            </a:r>
            <a:r>
              <a:rPr kumimoji="0" lang="en-US" altLang="en-US" sz="2400" b="1" i="1" u="none" strike="noStrike" kern="0" cap="none" spc="0" normalizeH="0" baseline="-2500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i</a:t>
            </a: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: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 peer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i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 upload capacity</a:t>
            </a:r>
          </a:p>
        </p:txBody>
      </p:sp>
      <p:sp>
        <p:nvSpPr>
          <p:cNvPr id="761" name="Text Box 51">
            <a:extLst>
              <a:ext uri="{FF2B5EF4-FFF2-40B4-BE49-F238E27FC236}">
                <a16:creationId xmlns:a16="http://schemas.microsoft.com/office/drawing/2014/main" id="{A5D79A43-11C7-6349-BEB0-7438447D9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3868" y="3463243"/>
            <a:ext cx="2743200" cy="7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d</a:t>
            </a:r>
            <a:r>
              <a:rPr kumimoji="0" lang="en-US" altLang="en-US" sz="2400" b="1" i="1" u="none" strike="noStrike" kern="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i</a:t>
            </a: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: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 peer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i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 download capacity</a:t>
            </a:r>
            <a:endParaRPr kumimoji="0" lang="en-US" alt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panose="020B0600070205080204" pitchFamily="34" charset="-128"/>
            </a:endParaRPr>
          </a:p>
        </p:txBody>
      </p:sp>
      <p:sp>
        <p:nvSpPr>
          <p:cNvPr id="762" name="AutoShape 327">
            <a:extLst>
              <a:ext uri="{FF2B5EF4-FFF2-40B4-BE49-F238E27FC236}">
                <a16:creationId xmlns:a16="http://schemas.microsoft.com/office/drawing/2014/main" id="{369AE872-BFBD-8443-A484-E1FE4F07B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7637" y="3261516"/>
            <a:ext cx="592137" cy="581025"/>
          </a:xfrm>
          <a:prstGeom prst="can">
            <a:avLst>
              <a:gd name="adj" fmla="val 20218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763" name="Group 76">
            <a:extLst>
              <a:ext uri="{FF2B5EF4-FFF2-40B4-BE49-F238E27FC236}">
                <a16:creationId xmlns:a16="http://schemas.microsoft.com/office/drawing/2014/main" id="{1E070762-6E91-C249-87E6-742CA28F4553}"/>
              </a:ext>
            </a:extLst>
          </p:cNvPr>
          <p:cNvGrpSpPr>
            <a:grpSpLocks/>
          </p:cNvGrpSpPr>
          <p:nvPr/>
        </p:nvGrpSpPr>
        <p:grpSpPr bwMode="auto">
          <a:xfrm>
            <a:off x="5422899" y="3539329"/>
            <a:ext cx="2138363" cy="903287"/>
            <a:chOff x="2204" y="2030"/>
            <a:chExt cx="1347" cy="774"/>
          </a:xfrm>
        </p:grpSpPr>
        <p:sp>
          <p:nvSpPr>
            <p:cNvPr id="764" name="Text Box 19">
              <a:extLst>
                <a:ext uri="{FF2B5EF4-FFF2-40B4-BE49-F238E27FC236}">
                  <a16:creationId xmlns:a16="http://schemas.microsoft.com/office/drawing/2014/main" id="{616B15BE-44B0-0344-B31F-91A938627F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6" y="2271"/>
              <a:ext cx="384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u</a:t>
              </a:r>
              <a:r>
                <a:rPr kumimoji="0" lang="en-US" altLang="en-US" b="0" i="1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2</a:t>
              </a:r>
            </a:p>
          </p:txBody>
        </p:sp>
        <p:sp>
          <p:nvSpPr>
            <p:cNvPr id="765" name="Line 22">
              <a:extLst>
                <a:ext uri="{FF2B5EF4-FFF2-40B4-BE49-F238E27FC236}">
                  <a16:creationId xmlns:a16="http://schemas.microsoft.com/office/drawing/2014/main" id="{468AACC5-62A5-624B-8074-C32AC02B5E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97" y="2133"/>
              <a:ext cx="200" cy="6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66" name="Line 23">
              <a:extLst>
                <a:ext uri="{FF2B5EF4-FFF2-40B4-BE49-F238E27FC236}">
                  <a16:creationId xmlns:a16="http://schemas.microsoft.com/office/drawing/2014/main" id="{6ADDCF08-0E06-944A-88C1-8C3B5B0B51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82" y="2141"/>
              <a:ext cx="208" cy="6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67" name="Text Box 24">
              <a:extLst>
                <a:ext uri="{FF2B5EF4-FFF2-40B4-BE49-F238E27FC236}">
                  <a16:creationId xmlns:a16="http://schemas.microsoft.com/office/drawing/2014/main" id="{0F3475ED-2A92-4E41-84C3-7C019E7EFE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7" y="2332"/>
              <a:ext cx="384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d</a:t>
              </a:r>
              <a:r>
                <a:rPr kumimoji="0" lang="en-US" altLang="en-US" b="0" i="1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2</a:t>
              </a:r>
            </a:p>
          </p:txBody>
        </p:sp>
        <p:sp>
          <p:nvSpPr>
            <p:cNvPr id="768" name="Text Box 19">
              <a:extLst>
                <a:ext uri="{FF2B5EF4-FFF2-40B4-BE49-F238E27FC236}">
                  <a16:creationId xmlns:a16="http://schemas.microsoft.com/office/drawing/2014/main" id="{0B070290-50F4-544A-8EB8-39FD5D7075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4" y="2167"/>
              <a:ext cx="384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u</a:t>
              </a:r>
              <a:r>
                <a:rPr kumimoji="0" lang="en-US" altLang="en-US" b="0" i="1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1</a:t>
              </a:r>
            </a:p>
          </p:txBody>
        </p:sp>
        <p:sp>
          <p:nvSpPr>
            <p:cNvPr id="769" name="Line 22">
              <a:extLst>
                <a:ext uri="{FF2B5EF4-FFF2-40B4-BE49-F238E27FC236}">
                  <a16:creationId xmlns:a16="http://schemas.microsoft.com/office/drawing/2014/main" id="{EDD90978-FEC1-EC4A-9B82-FE08AA8821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45" y="2030"/>
              <a:ext cx="200" cy="6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70" name="Line 23">
              <a:extLst>
                <a:ext uri="{FF2B5EF4-FFF2-40B4-BE49-F238E27FC236}">
                  <a16:creationId xmlns:a16="http://schemas.microsoft.com/office/drawing/2014/main" id="{D06A7A37-85E1-7F49-8794-07F8D4C654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30" y="2038"/>
              <a:ext cx="208" cy="6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71" name="Text Box 24">
              <a:extLst>
                <a:ext uri="{FF2B5EF4-FFF2-40B4-BE49-F238E27FC236}">
                  <a16:creationId xmlns:a16="http://schemas.microsoft.com/office/drawing/2014/main" id="{EB274E98-7508-9441-B445-9BFA8D56FB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5" y="2229"/>
              <a:ext cx="384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d</a:t>
              </a:r>
              <a:r>
                <a:rPr kumimoji="0" lang="en-US" altLang="en-US" b="0" i="1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1</a:t>
              </a:r>
            </a:p>
          </p:txBody>
        </p:sp>
      </p:grpSp>
      <p:sp>
        <p:nvSpPr>
          <p:cNvPr id="772" name="Line 72">
            <a:extLst>
              <a:ext uri="{FF2B5EF4-FFF2-40B4-BE49-F238E27FC236}">
                <a16:creationId xmlns:a16="http://schemas.microsoft.com/office/drawing/2014/main" id="{47A84A96-E7A3-1843-B72F-6E2E41F4ECFC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4962" y="4758529"/>
            <a:ext cx="11652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73" name="Line 73">
            <a:extLst>
              <a:ext uri="{FF2B5EF4-FFF2-40B4-BE49-F238E27FC236}">
                <a16:creationId xmlns:a16="http://schemas.microsoft.com/office/drawing/2014/main" id="{13604104-CB34-D540-BE37-408B7E70081B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899" y="4910929"/>
            <a:ext cx="11652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74" name="Text Box 41">
            <a:extLst>
              <a:ext uri="{FF2B5EF4-FFF2-40B4-BE49-F238E27FC236}">
                <a16:creationId xmlns:a16="http://schemas.microsoft.com/office/drawing/2014/main" id="{6AECF13A-63DD-6440-9CEA-60EFAAE2D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5299" y="4347366"/>
            <a:ext cx="609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d</a:t>
            </a:r>
            <a:r>
              <a:rPr kumimoji="0" lang="en-US" altLang="en-US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i</a:t>
            </a:r>
          </a:p>
        </p:txBody>
      </p:sp>
      <p:sp>
        <p:nvSpPr>
          <p:cNvPr id="775" name="Text Box 41">
            <a:extLst>
              <a:ext uri="{FF2B5EF4-FFF2-40B4-BE49-F238E27FC236}">
                <a16:creationId xmlns:a16="http://schemas.microsoft.com/office/drawing/2014/main" id="{B1B85AB8-3F48-6B40-9E0F-095E131AC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9112" y="4880766"/>
            <a:ext cx="609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u</a:t>
            </a:r>
            <a:r>
              <a:rPr kumimoji="0" lang="en-US" altLang="en-US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i</a:t>
            </a:r>
          </a:p>
        </p:txBody>
      </p:sp>
      <p:sp>
        <p:nvSpPr>
          <p:cNvPr id="776" name="Line 77">
            <a:extLst>
              <a:ext uri="{FF2B5EF4-FFF2-40B4-BE49-F238E27FC236}">
                <a16:creationId xmlns:a16="http://schemas.microsoft.com/office/drawing/2014/main" id="{04740FC7-F24A-9E49-ABD5-CC405E4D6C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9412" y="3223416"/>
            <a:ext cx="0" cy="6635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77" name="Line 78">
            <a:extLst>
              <a:ext uri="{FF2B5EF4-FFF2-40B4-BE49-F238E27FC236}">
                <a16:creationId xmlns:a16="http://schemas.microsoft.com/office/drawing/2014/main" id="{644C7641-7528-D04F-B35B-B86B81EEAE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02637" y="4137816"/>
            <a:ext cx="369887" cy="414338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78" name="Line 79">
            <a:extLst>
              <a:ext uri="{FF2B5EF4-FFF2-40B4-BE49-F238E27FC236}">
                <a16:creationId xmlns:a16="http://schemas.microsoft.com/office/drawing/2014/main" id="{21210937-40A2-D945-A261-60D041388D1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32799" y="5083966"/>
            <a:ext cx="369888" cy="414338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779" name="Group 81">
            <a:extLst>
              <a:ext uri="{FF2B5EF4-FFF2-40B4-BE49-F238E27FC236}">
                <a16:creationId xmlns:a16="http://schemas.microsoft.com/office/drawing/2014/main" id="{70E00E57-2D7F-E34A-A62C-8B64AA1FAC60}"/>
              </a:ext>
            </a:extLst>
          </p:cNvPr>
          <p:cNvGrpSpPr>
            <a:grpSpLocks/>
          </p:cNvGrpSpPr>
          <p:nvPr/>
        </p:nvGrpSpPr>
        <p:grpSpPr bwMode="auto">
          <a:xfrm>
            <a:off x="3459162" y="3323429"/>
            <a:ext cx="465137" cy="803275"/>
            <a:chOff x="4140" y="429"/>
            <a:chExt cx="1425" cy="2396"/>
          </a:xfrm>
        </p:grpSpPr>
        <p:sp>
          <p:nvSpPr>
            <p:cNvPr id="780" name="Freeform 82">
              <a:extLst>
                <a:ext uri="{FF2B5EF4-FFF2-40B4-BE49-F238E27FC236}">
                  <a16:creationId xmlns:a16="http://schemas.microsoft.com/office/drawing/2014/main" id="{79E2F9B0-711F-DE4C-965B-924CC303B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81" name="Rectangle 83">
              <a:extLst>
                <a:ext uri="{FF2B5EF4-FFF2-40B4-BE49-F238E27FC236}">
                  <a16:creationId xmlns:a16="http://schemas.microsoft.com/office/drawing/2014/main" id="{F06DAE2F-17DE-D941-923C-E70BDCB41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6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82" name="Freeform 84">
              <a:extLst>
                <a:ext uri="{FF2B5EF4-FFF2-40B4-BE49-F238E27FC236}">
                  <a16:creationId xmlns:a16="http://schemas.microsoft.com/office/drawing/2014/main" id="{946A9E21-9E85-934A-A686-0A8D135B29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83" name="Freeform 85">
              <a:extLst>
                <a:ext uri="{FF2B5EF4-FFF2-40B4-BE49-F238E27FC236}">
                  <a16:creationId xmlns:a16="http://schemas.microsoft.com/office/drawing/2014/main" id="{72BE6A9C-0FBC-364A-A7ED-A2A6F0179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84" name="Rectangle 86">
              <a:extLst>
                <a:ext uri="{FF2B5EF4-FFF2-40B4-BE49-F238E27FC236}">
                  <a16:creationId xmlns:a16="http://schemas.microsoft.com/office/drawing/2014/main" id="{6408A6CA-7347-8E43-98E8-BCFA04384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694"/>
              <a:ext cx="593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787" name="Group 87">
              <a:extLst>
                <a:ext uri="{FF2B5EF4-FFF2-40B4-BE49-F238E27FC236}">
                  <a16:creationId xmlns:a16="http://schemas.microsoft.com/office/drawing/2014/main" id="{3BB80181-EFB9-654A-9C2B-37611F58AC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22" name="AutoShape 88">
                <a:extLst>
                  <a:ext uri="{FF2B5EF4-FFF2-40B4-BE49-F238E27FC236}">
                    <a16:creationId xmlns:a16="http://schemas.microsoft.com/office/drawing/2014/main" id="{755E2639-6DC2-B445-8BA7-4A95A040D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824" name="AutoShape 89">
                <a:extLst>
                  <a:ext uri="{FF2B5EF4-FFF2-40B4-BE49-F238E27FC236}">
                    <a16:creationId xmlns:a16="http://schemas.microsoft.com/office/drawing/2014/main" id="{60B2F854-EFB8-E64E-8D27-5F6F8D396A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2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788" name="Rectangle 90">
              <a:extLst>
                <a:ext uri="{FF2B5EF4-FFF2-40B4-BE49-F238E27FC236}">
                  <a16:creationId xmlns:a16="http://schemas.microsoft.com/office/drawing/2014/main" id="{57F9C28A-1132-144B-9916-B507ADCED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21"/>
              <a:ext cx="598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789" name="Group 91">
              <a:extLst>
                <a:ext uri="{FF2B5EF4-FFF2-40B4-BE49-F238E27FC236}">
                  <a16:creationId xmlns:a16="http://schemas.microsoft.com/office/drawing/2014/main" id="{5E2EEB51-C433-4146-9A07-B904C9EFB0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20" name="AutoShape 92">
                <a:extLst>
                  <a:ext uri="{FF2B5EF4-FFF2-40B4-BE49-F238E27FC236}">
                    <a16:creationId xmlns:a16="http://schemas.microsoft.com/office/drawing/2014/main" id="{3A27EE24-9EA3-5849-AF8B-3DE9ED4D0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6"/>
                <a:ext cx="722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821" name="AutoShape 93">
                <a:extLst>
                  <a:ext uri="{FF2B5EF4-FFF2-40B4-BE49-F238E27FC236}">
                    <a16:creationId xmlns:a16="http://schemas.microsoft.com/office/drawing/2014/main" id="{6AFF8567-F6C4-0747-BA7C-1662595446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1"/>
                <a:ext cx="68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790" name="Rectangle 94">
              <a:extLst>
                <a:ext uri="{FF2B5EF4-FFF2-40B4-BE49-F238E27FC236}">
                  <a16:creationId xmlns:a16="http://schemas.microsoft.com/office/drawing/2014/main" id="{481071F4-7660-1F49-867C-3C721C3F0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57"/>
              <a:ext cx="593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91" name="Rectangle 95">
              <a:extLst>
                <a:ext uri="{FF2B5EF4-FFF2-40B4-BE49-F238E27FC236}">
                  <a16:creationId xmlns:a16="http://schemas.microsoft.com/office/drawing/2014/main" id="{F9E573B0-F1E0-0244-84F0-5D9DC86D8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5"/>
              <a:ext cx="598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793" name="Group 96">
              <a:extLst>
                <a:ext uri="{FF2B5EF4-FFF2-40B4-BE49-F238E27FC236}">
                  <a16:creationId xmlns:a16="http://schemas.microsoft.com/office/drawing/2014/main" id="{60F43234-7837-E047-B8D9-B93960C93F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15" name="AutoShape 97">
                <a:extLst>
                  <a:ext uri="{FF2B5EF4-FFF2-40B4-BE49-F238E27FC236}">
                    <a16:creationId xmlns:a16="http://schemas.microsoft.com/office/drawing/2014/main" id="{AA061C9E-39EE-B14D-A8E3-104E27013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27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817" name="AutoShape 98">
                <a:extLst>
                  <a:ext uri="{FF2B5EF4-FFF2-40B4-BE49-F238E27FC236}">
                    <a16:creationId xmlns:a16="http://schemas.microsoft.com/office/drawing/2014/main" id="{12C304B6-6E69-644F-91BB-9F1C86D1DB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794" name="Freeform 99">
              <a:extLst>
                <a:ext uri="{FF2B5EF4-FFF2-40B4-BE49-F238E27FC236}">
                  <a16:creationId xmlns:a16="http://schemas.microsoft.com/office/drawing/2014/main" id="{D5358657-0340-9248-AA9C-2F41E4340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796" name="Group 100">
              <a:extLst>
                <a:ext uri="{FF2B5EF4-FFF2-40B4-BE49-F238E27FC236}">
                  <a16:creationId xmlns:a16="http://schemas.microsoft.com/office/drawing/2014/main" id="{87CDCAD0-C1B4-8646-B58D-6CD9FF2432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12" name="AutoShape 101">
                <a:extLst>
                  <a:ext uri="{FF2B5EF4-FFF2-40B4-BE49-F238E27FC236}">
                    <a16:creationId xmlns:a16="http://schemas.microsoft.com/office/drawing/2014/main" id="{53F473DF-D46D-0345-9F7F-49F5BE50C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0"/>
                <a:ext cx="727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814" name="AutoShape 102">
                <a:extLst>
                  <a:ext uri="{FF2B5EF4-FFF2-40B4-BE49-F238E27FC236}">
                    <a16:creationId xmlns:a16="http://schemas.microsoft.com/office/drawing/2014/main" id="{EF047A49-61C2-3A41-8A53-6F24E9E5C0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797" name="Rectangle 103">
              <a:extLst>
                <a:ext uri="{FF2B5EF4-FFF2-40B4-BE49-F238E27FC236}">
                  <a16:creationId xmlns:a16="http://schemas.microsoft.com/office/drawing/2014/main" id="{0DC41427-3FCF-3949-97B5-7D608D26F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68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98" name="Freeform 104">
              <a:extLst>
                <a:ext uri="{FF2B5EF4-FFF2-40B4-BE49-F238E27FC236}">
                  <a16:creationId xmlns:a16="http://schemas.microsoft.com/office/drawing/2014/main" id="{8F8A38B2-57F8-E945-BFD5-DF65BDBFA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99" name="Freeform 105">
              <a:extLst>
                <a:ext uri="{FF2B5EF4-FFF2-40B4-BE49-F238E27FC236}">
                  <a16:creationId xmlns:a16="http://schemas.microsoft.com/office/drawing/2014/main" id="{0F08B7AC-3180-754D-94CE-9FA5F6748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01" name="Oval 106">
              <a:extLst>
                <a:ext uri="{FF2B5EF4-FFF2-40B4-BE49-F238E27FC236}">
                  <a16:creationId xmlns:a16="http://schemas.microsoft.com/office/drawing/2014/main" id="{C5F7D344-4D6F-D646-8C93-A97BAB8C4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2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02" name="Freeform 107">
              <a:extLst>
                <a:ext uri="{FF2B5EF4-FFF2-40B4-BE49-F238E27FC236}">
                  <a16:creationId xmlns:a16="http://schemas.microsoft.com/office/drawing/2014/main" id="{BE829AA4-D020-7348-B510-9FB2A8536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04" name="AutoShape 108">
              <a:extLst>
                <a:ext uri="{FF2B5EF4-FFF2-40B4-BE49-F238E27FC236}">
                  <a16:creationId xmlns:a16="http://schemas.microsoft.com/office/drawing/2014/main" id="{35AAD988-1211-1E40-91C0-3937CD2EC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05" name="AutoShape 109">
              <a:extLst>
                <a:ext uri="{FF2B5EF4-FFF2-40B4-BE49-F238E27FC236}">
                  <a16:creationId xmlns:a16="http://schemas.microsoft.com/office/drawing/2014/main" id="{4305931D-5D5C-9D4F-AAD7-AB64D64AD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1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06" name="Oval 110">
              <a:extLst>
                <a:ext uri="{FF2B5EF4-FFF2-40B4-BE49-F238E27FC236}">
                  <a16:creationId xmlns:a16="http://schemas.microsoft.com/office/drawing/2014/main" id="{83363F10-1097-A54D-ADAB-24C8B3E21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5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07" name="Oval 111">
              <a:extLst>
                <a:ext uri="{FF2B5EF4-FFF2-40B4-BE49-F238E27FC236}">
                  <a16:creationId xmlns:a16="http://schemas.microsoft.com/office/drawing/2014/main" id="{B44F4B51-7681-9C40-9F0A-A4B645261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5"/>
              <a:ext cx="160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09" name="Oval 112">
              <a:extLst>
                <a:ext uri="{FF2B5EF4-FFF2-40B4-BE49-F238E27FC236}">
                  <a16:creationId xmlns:a16="http://schemas.microsoft.com/office/drawing/2014/main" id="{5582586B-92B3-3A4A-8CAC-510211950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0"/>
              <a:ext cx="160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10" name="Rectangle 113">
              <a:extLst>
                <a:ext uri="{FF2B5EF4-FFF2-40B4-BE49-F238E27FC236}">
                  <a16:creationId xmlns:a16="http://schemas.microsoft.com/office/drawing/2014/main" id="{5238CEC3-5101-4E45-98C3-C884DC620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1835"/>
              <a:ext cx="83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826" name="Group 114">
            <a:extLst>
              <a:ext uri="{FF2B5EF4-FFF2-40B4-BE49-F238E27FC236}">
                <a16:creationId xmlns:a16="http://schemas.microsoft.com/office/drawing/2014/main" id="{CE9E5FE1-98E9-5B4B-A4A4-DFCEF9DD2F2A}"/>
              </a:ext>
            </a:extLst>
          </p:cNvPr>
          <p:cNvGrpSpPr>
            <a:grpSpLocks/>
          </p:cNvGrpSpPr>
          <p:nvPr/>
        </p:nvGrpSpPr>
        <p:grpSpPr bwMode="auto">
          <a:xfrm>
            <a:off x="2368549" y="4626766"/>
            <a:ext cx="925513" cy="795338"/>
            <a:chOff x="-44" y="1473"/>
            <a:chExt cx="981" cy="1105"/>
          </a:xfrm>
        </p:grpSpPr>
        <p:pic>
          <p:nvPicPr>
            <p:cNvPr id="828" name="Picture 115" descr="desktop_computer_stylized_medium">
              <a:extLst>
                <a:ext uri="{FF2B5EF4-FFF2-40B4-BE49-F238E27FC236}">
                  <a16:creationId xmlns:a16="http://schemas.microsoft.com/office/drawing/2014/main" id="{EA6E5654-65B1-E143-93FC-22FF8A007C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9" name="Freeform 116">
              <a:extLst>
                <a:ext uri="{FF2B5EF4-FFF2-40B4-BE49-F238E27FC236}">
                  <a16:creationId xmlns:a16="http://schemas.microsoft.com/office/drawing/2014/main" id="{2A3D29B4-8BC4-A546-9C7A-F25B946004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831" name="Group 117">
            <a:extLst>
              <a:ext uri="{FF2B5EF4-FFF2-40B4-BE49-F238E27FC236}">
                <a16:creationId xmlns:a16="http://schemas.microsoft.com/office/drawing/2014/main" id="{9E284045-6147-7B47-BC5C-5CC7FF81FE0A}"/>
              </a:ext>
            </a:extLst>
          </p:cNvPr>
          <p:cNvGrpSpPr>
            <a:grpSpLocks/>
          </p:cNvGrpSpPr>
          <p:nvPr/>
        </p:nvGrpSpPr>
        <p:grpSpPr bwMode="auto">
          <a:xfrm>
            <a:off x="5589587" y="2807491"/>
            <a:ext cx="925512" cy="795338"/>
            <a:chOff x="-44" y="1473"/>
            <a:chExt cx="981" cy="1105"/>
          </a:xfrm>
        </p:grpSpPr>
        <p:pic>
          <p:nvPicPr>
            <p:cNvPr id="832" name="Picture 118" descr="desktop_computer_stylized_medium">
              <a:extLst>
                <a:ext uri="{FF2B5EF4-FFF2-40B4-BE49-F238E27FC236}">
                  <a16:creationId xmlns:a16="http://schemas.microsoft.com/office/drawing/2014/main" id="{ED57643D-213A-0D48-ACB2-47375B1F69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3" name="Freeform 119">
              <a:extLst>
                <a:ext uri="{FF2B5EF4-FFF2-40B4-BE49-F238E27FC236}">
                  <a16:creationId xmlns:a16="http://schemas.microsoft.com/office/drawing/2014/main" id="{C945A6F0-C64A-034A-808B-026CA37D34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834" name="Group 120">
            <a:extLst>
              <a:ext uri="{FF2B5EF4-FFF2-40B4-BE49-F238E27FC236}">
                <a16:creationId xmlns:a16="http://schemas.microsoft.com/office/drawing/2014/main" id="{DC1F1924-84C9-2D4F-BED7-1D7A99AAAF5D}"/>
              </a:ext>
            </a:extLst>
          </p:cNvPr>
          <p:cNvGrpSpPr>
            <a:grpSpLocks/>
          </p:cNvGrpSpPr>
          <p:nvPr/>
        </p:nvGrpSpPr>
        <p:grpSpPr bwMode="auto">
          <a:xfrm>
            <a:off x="6634162" y="2948779"/>
            <a:ext cx="925512" cy="795337"/>
            <a:chOff x="-44" y="1473"/>
            <a:chExt cx="981" cy="1105"/>
          </a:xfrm>
        </p:grpSpPr>
        <p:pic>
          <p:nvPicPr>
            <p:cNvPr id="835" name="Picture 121" descr="desktop_computer_stylized_medium">
              <a:extLst>
                <a:ext uri="{FF2B5EF4-FFF2-40B4-BE49-F238E27FC236}">
                  <a16:creationId xmlns:a16="http://schemas.microsoft.com/office/drawing/2014/main" id="{5CB3D6E4-1267-BA47-946E-11A72D2BB2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6" name="Freeform 122">
              <a:extLst>
                <a:ext uri="{FF2B5EF4-FFF2-40B4-BE49-F238E27FC236}">
                  <a16:creationId xmlns:a16="http://schemas.microsoft.com/office/drawing/2014/main" id="{0260D56A-2D23-4B40-82DB-9E620FF6E88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837" name="Group 123">
            <a:extLst>
              <a:ext uri="{FF2B5EF4-FFF2-40B4-BE49-F238E27FC236}">
                <a16:creationId xmlns:a16="http://schemas.microsoft.com/office/drawing/2014/main" id="{7F9A075B-9EA6-8048-A759-51935B47F74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104312" y="4396579"/>
            <a:ext cx="925512" cy="795337"/>
            <a:chOff x="-44" y="1473"/>
            <a:chExt cx="981" cy="1105"/>
          </a:xfrm>
        </p:grpSpPr>
        <p:pic>
          <p:nvPicPr>
            <p:cNvPr id="838" name="Picture 124" descr="desktop_computer_stylized_medium">
              <a:extLst>
                <a:ext uri="{FF2B5EF4-FFF2-40B4-BE49-F238E27FC236}">
                  <a16:creationId xmlns:a16="http://schemas.microsoft.com/office/drawing/2014/main" id="{BECC09C1-57D5-7847-8F83-B0BFE5CF6A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9" name="Freeform 125">
              <a:extLst>
                <a:ext uri="{FF2B5EF4-FFF2-40B4-BE49-F238E27FC236}">
                  <a16:creationId xmlns:a16="http://schemas.microsoft.com/office/drawing/2014/main" id="{7D172349-8EB7-C043-850F-2ACA8BB1C8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1817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E-mail: mail servers</a:t>
            </a:r>
            <a:endParaRPr lang="en-US" sz="4400" dirty="0"/>
          </a:p>
        </p:txBody>
      </p:sp>
      <p:grpSp>
        <p:nvGrpSpPr>
          <p:cNvPr id="224" name="Group 279">
            <a:extLst>
              <a:ext uri="{FF2B5EF4-FFF2-40B4-BE49-F238E27FC236}">
                <a16:creationId xmlns:a16="http://schemas.microsoft.com/office/drawing/2014/main" id="{85ECCB70-4CBD-8D41-8867-9839284C0E92}"/>
              </a:ext>
            </a:extLst>
          </p:cNvPr>
          <p:cNvGrpSpPr>
            <a:grpSpLocks/>
          </p:cNvGrpSpPr>
          <p:nvPr/>
        </p:nvGrpSpPr>
        <p:grpSpPr bwMode="auto">
          <a:xfrm>
            <a:off x="9926119" y="5308075"/>
            <a:ext cx="1736725" cy="973138"/>
            <a:chOff x="4458" y="3335"/>
            <a:chExt cx="1094" cy="613"/>
          </a:xfrm>
        </p:grpSpPr>
        <p:sp>
          <p:nvSpPr>
            <p:cNvPr id="225" name="Text Box 263">
              <a:extLst>
                <a:ext uri="{FF2B5EF4-FFF2-40B4-BE49-F238E27FC236}">
                  <a16:creationId xmlns:a16="http://schemas.microsoft.com/office/drawing/2014/main" id="{735C70AA-4D0B-3E4D-B47F-55C95E7B48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7" y="3715"/>
              <a:ext cx="87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user mailbox</a:t>
              </a: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26" name="Group 278">
              <a:extLst>
                <a:ext uri="{FF2B5EF4-FFF2-40B4-BE49-F238E27FC236}">
                  <a16:creationId xmlns:a16="http://schemas.microsoft.com/office/drawing/2014/main" id="{E130EDE1-DE49-BC4D-9A74-CEDC9FFF3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58" y="3408"/>
              <a:ext cx="450" cy="120"/>
              <a:chOff x="4314" y="3444"/>
              <a:chExt cx="450" cy="120"/>
            </a:xfrm>
          </p:grpSpPr>
          <p:sp>
            <p:nvSpPr>
              <p:cNvPr id="229" name="Rectangle 264">
                <a:extLst>
                  <a:ext uri="{FF2B5EF4-FFF2-40B4-BE49-F238E27FC236}">
                    <a16:creationId xmlns:a16="http://schemas.microsoft.com/office/drawing/2014/main" id="{D8ED0CFE-E76B-584D-BA7F-B64E112A3A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4" y="3444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0" name="Line 265">
                <a:extLst>
                  <a:ext uri="{FF2B5EF4-FFF2-40B4-BE49-F238E27FC236}">
                    <a16:creationId xmlns:a16="http://schemas.microsoft.com/office/drawing/2014/main" id="{076E3A0A-DC0D-234E-ACFD-ED8D3EBB28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3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1" name="Line 266">
                <a:extLst>
                  <a:ext uri="{FF2B5EF4-FFF2-40B4-BE49-F238E27FC236}">
                    <a16:creationId xmlns:a16="http://schemas.microsoft.com/office/drawing/2014/main" id="{FAE63733-4DC0-C740-915D-E91FC7FD9E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72" y="3471"/>
                <a:ext cx="6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2" name="Line 267">
                <a:extLst>
                  <a:ext uri="{FF2B5EF4-FFF2-40B4-BE49-F238E27FC236}">
                    <a16:creationId xmlns:a16="http://schemas.microsoft.com/office/drawing/2014/main" id="{9432E742-E38D-324E-8AE4-F24CFDAF4B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27" y="347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3" name="Line 268">
                <a:extLst>
                  <a:ext uri="{FF2B5EF4-FFF2-40B4-BE49-F238E27FC236}">
                    <a16:creationId xmlns:a16="http://schemas.microsoft.com/office/drawing/2014/main" id="{BFE1C87F-4841-9248-85BA-C4E3AF7F1E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84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4" name="Line 269">
                <a:extLst>
                  <a:ext uri="{FF2B5EF4-FFF2-40B4-BE49-F238E27FC236}">
                    <a16:creationId xmlns:a16="http://schemas.microsoft.com/office/drawing/2014/main" id="{856416DF-3745-DB4A-BFC9-169A063914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5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5" name="Line 270">
                <a:extLst>
                  <a:ext uri="{FF2B5EF4-FFF2-40B4-BE49-F238E27FC236}">
                    <a16:creationId xmlns:a16="http://schemas.microsoft.com/office/drawing/2014/main" id="{0DB9FDA2-2EA5-034B-903A-EBC13BC40F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1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6" name="Line 271">
                <a:extLst>
                  <a:ext uri="{FF2B5EF4-FFF2-40B4-BE49-F238E27FC236}">
                    <a16:creationId xmlns:a16="http://schemas.microsoft.com/office/drawing/2014/main" id="{F94A5742-E1B7-A64E-A807-9A41FFB1D4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27" name="Rectangle 272">
              <a:extLst>
                <a:ext uri="{FF2B5EF4-FFF2-40B4-BE49-F238E27FC236}">
                  <a16:creationId xmlns:a16="http://schemas.microsoft.com/office/drawing/2014/main" id="{FA709473-06C4-C847-B23D-5962F6EF8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2" y="3779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8" name="Text Box 277">
              <a:extLst>
                <a:ext uri="{FF2B5EF4-FFF2-40B4-BE49-F238E27FC236}">
                  <a16:creationId xmlns:a16="http://schemas.microsoft.com/office/drawing/2014/main" id="{6E499AE9-BC96-AA43-8A92-BB907E72E5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4" y="3335"/>
              <a:ext cx="1038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outgoing 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message queue</a:t>
              </a: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37" name="Group 454">
            <a:extLst>
              <a:ext uri="{FF2B5EF4-FFF2-40B4-BE49-F238E27FC236}">
                <a16:creationId xmlns:a16="http://schemas.microsoft.com/office/drawing/2014/main" id="{FE2C87B1-0D29-6946-B29A-95FF8E6A0A50}"/>
              </a:ext>
            </a:extLst>
          </p:cNvPr>
          <p:cNvGrpSpPr>
            <a:grpSpLocks/>
          </p:cNvGrpSpPr>
          <p:nvPr/>
        </p:nvGrpSpPr>
        <p:grpSpPr bwMode="auto">
          <a:xfrm>
            <a:off x="7036667" y="801562"/>
            <a:ext cx="4278313" cy="5118100"/>
            <a:chOff x="2962" y="886"/>
            <a:chExt cx="2695" cy="3224"/>
          </a:xfrm>
        </p:grpSpPr>
        <p:grpSp>
          <p:nvGrpSpPr>
            <p:cNvPr id="238" name="Group 389">
              <a:extLst>
                <a:ext uri="{FF2B5EF4-FFF2-40B4-BE49-F238E27FC236}">
                  <a16:creationId xmlns:a16="http://schemas.microsoft.com/office/drawing/2014/main" id="{A13CA913-E4B3-254A-A935-ADB3F9E6EA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46" y="1756"/>
              <a:ext cx="301" cy="451"/>
              <a:chOff x="4140" y="429"/>
              <a:chExt cx="1425" cy="2396"/>
            </a:xfrm>
          </p:grpSpPr>
          <p:sp>
            <p:nvSpPr>
              <p:cNvPr id="401" name="Freeform 390">
                <a:extLst>
                  <a:ext uri="{FF2B5EF4-FFF2-40B4-BE49-F238E27FC236}">
                    <a16:creationId xmlns:a16="http://schemas.microsoft.com/office/drawing/2014/main" id="{6CCFD9B8-8C88-C24F-8883-4CF6367F46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02" name="Rectangle 391">
                <a:extLst>
                  <a:ext uri="{FF2B5EF4-FFF2-40B4-BE49-F238E27FC236}">
                    <a16:creationId xmlns:a16="http://schemas.microsoft.com/office/drawing/2014/main" id="{43B4C051-EEAE-814E-99DE-21C8B8D479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6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03" name="Freeform 392">
                <a:extLst>
                  <a:ext uri="{FF2B5EF4-FFF2-40B4-BE49-F238E27FC236}">
                    <a16:creationId xmlns:a16="http://schemas.microsoft.com/office/drawing/2014/main" id="{2BC8E3DE-CCCA-1344-8BA5-2A15D443A8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04" name="Freeform 393">
                <a:extLst>
                  <a:ext uri="{FF2B5EF4-FFF2-40B4-BE49-F238E27FC236}">
                    <a16:creationId xmlns:a16="http://schemas.microsoft.com/office/drawing/2014/main" id="{E0152158-7133-BA4C-A8F5-ADB2FFBFF6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05" name="Rectangle 394">
                <a:extLst>
                  <a:ext uri="{FF2B5EF4-FFF2-40B4-BE49-F238E27FC236}">
                    <a16:creationId xmlns:a16="http://schemas.microsoft.com/office/drawing/2014/main" id="{E5FA410D-74EF-7742-BB99-1CFEB8EDEE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5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06" name="Group 395">
                <a:extLst>
                  <a:ext uri="{FF2B5EF4-FFF2-40B4-BE49-F238E27FC236}">
                    <a16:creationId xmlns:a16="http://schemas.microsoft.com/office/drawing/2014/main" id="{AF72D040-96B4-8540-B83D-471812640A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31" name="AutoShape 396">
                  <a:extLst>
                    <a:ext uri="{FF2B5EF4-FFF2-40B4-BE49-F238E27FC236}">
                      <a16:creationId xmlns:a16="http://schemas.microsoft.com/office/drawing/2014/main" id="{F18E39D5-A4BF-264B-B7EA-F621A57FAD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32" name="AutoShape 397">
                  <a:extLst>
                    <a:ext uri="{FF2B5EF4-FFF2-40B4-BE49-F238E27FC236}">
                      <a16:creationId xmlns:a16="http://schemas.microsoft.com/office/drawing/2014/main" id="{39716169-1014-2547-9B50-032A17A0DF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3"/>
                  <a:ext cx="685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07" name="Rectangle 398">
                <a:extLst>
                  <a:ext uri="{FF2B5EF4-FFF2-40B4-BE49-F238E27FC236}">
                    <a16:creationId xmlns:a16="http://schemas.microsoft.com/office/drawing/2014/main" id="{28879B2B-7691-B842-8771-94E870C3EE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1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08" name="Group 399">
                <a:extLst>
                  <a:ext uri="{FF2B5EF4-FFF2-40B4-BE49-F238E27FC236}">
                    <a16:creationId xmlns:a16="http://schemas.microsoft.com/office/drawing/2014/main" id="{2D972829-8A16-6E47-B717-3364C7BD926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29" name="AutoShape 400">
                  <a:extLst>
                    <a:ext uri="{FF2B5EF4-FFF2-40B4-BE49-F238E27FC236}">
                      <a16:creationId xmlns:a16="http://schemas.microsoft.com/office/drawing/2014/main" id="{E60C4025-90B9-A647-863C-1FEFBD8A41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7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30" name="AutoShape 401">
                  <a:extLst>
                    <a:ext uri="{FF2B5EF4-FFF2-40B4-BE49-F238E27FC236}">
                      <a16:creationId xmlns:a16="http://schemas.microsoft.com/office/drawing/2014/main" id="{5C30FC9A-5758-C543-9950-783F68617D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3"/>
                  <a:ext cx="69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09" name="Rectangle 402">
                <a:extLst>
                  <a:ext uri="{FF2B5EF4-FFF2-40B4-BE49-F238E27FC236}">
                    <a16:creationId xmlns:a16="http://schemas.microsoft.com/office/drawing/2014/main" id="{8DDE3471-A288-6245-884A-B0607E1F6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5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0" name="Rectangle 403">
                <a:extLst>
                  <a:ext uri="{FF2B5EF4-FFF2-40B4-BE49-F238E27FC236}">
                    <a16:creationId xmlns:a16="http://schemas.microsoft.com/office/drawing/2014/main" id="{7B5A163C-1F88-0443-87E9-51D1B2C39E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2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11" name="Group 404">
                <a:extLst>
                  <a:ext uri="{FF2B5EF4-FFF2-40B4-BE49-F238E27FC236}">
                    <a16:creationId xmlns:a16="http://schemas.microsoft.com/office/drawing/2014/main" id="{D7C44D5A-AB33-A744-B633-909E75E589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27" name="AutoShape 405">
                  <a:extLst>
                    <a:ext uri="{FF2B5EF4-FFF2-40B4-BE49-F238E27FC236}">
                      <a16:creationId xmlns:a16="http://schemas.microsoft.com/office/drawing/2014/main" id="{BB140094-DC4B-CC48-B901-9AF64D80BC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70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28" name="AutoShape 406">
                  <a:extLst>
                    <a:ext uri="{FF2B5EF4-FFF2-40B4-BE49-F238E27FC236}">
                      <a16:creationId xmlns:a16="http://schemas.microsoft.com/office/drawing/2014/main" id="{43B72EE6-71A8-E947-8E6C-0468656DDA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90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12" name="Freeform 407">
                <a:extLst>
                  <a:ext uri="{FF2B5EF4-FFF2-40B4-BE49-F238E27FC236}">
                    <a16:creationId xmlns:a16="http://schemas.microsoft.com/office/drawing/2014/main" id="{D8EE526A-D741-074E-8520-BBA303937B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13" name="Group 408">
                <a:extLst>
                  <a:ext uri="{FF2B5EF4-FFF2-40B4-BE49-F238E27FC236}">
                    <a16:creationId xmlns:a16="http://schemas.microsoft.com/office/drawing/2014/main" id="{8DC6A1FE-670A-8F4C-B521-23ECDDF7E0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25" name="AutoShape 409">
                  <a:extLst>
                    <a:ext uri="{FF2B5EF4-FFF2-40B4-BE49-F238E27FC236}">
                      <a16:creationId xmlns:a16="http://schemas.microsoft.com/office/drawing/2014/main" id="{0F0B48EC-30B0-2447-9BE4-237A0F1D6C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9" y="2568"/>
                  <a:ext cx="702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26" name="AutoShape 410">
                  <a:extLst>
                    <a:ext uri="{FF2B5EF4-FFF2-40B4-BE49-F238E27FC236}">
                      <a16:creationId xmlns:a16="http://schemas.microsoft.com/office/drawing/2014/main" id="{9C1B49B1-17F4-994D-8ECA-C396B76F72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4"/>
                  <a:ext cx="67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14" name="Rectangle 411">
                <a:extLst>
                  <a:ext uri="{FF2B5EF4-FFF2-40B4-BE49-F238E27FC236}">
                    <a16:creationId xmlns:a16="http://schemas.microsoft.com/office/drawing/2014/main" id="{A0980C94-D527-BA41-8507-6B28776A9C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5" name="Freeform 412">
                <a:extLst>
                  <a:ext uri="{FF2B5EF4-FFF2-40B4-BE49-F238E27FC236}">
                    <a16:creationId xmlns:a16="http://schemas.microsoft.com/office/drawing/2014/main" id="{F0295E91-976F-C148-BFB3-59549C5388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6" name="Freeform 413">
                <a:extLst>
                  <a:ext uri="{FF2B5EF4-FFF2-40B4-BE49-F238E27FC236}">
                    <a16:creationId xmlns:a16="http://schemas.microsoft.com/office/drawing/2014/main" id="{2C2F1597-CAE7-5248-BDE8-D6B16C5286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7" name="Oval 414">
                <a:extLst>
                  <a:ext uri="{FF2B5EF4-FFF2-40B4-BE49-F238E27FC236}">
                    <a16:creationId xmlns:a16="http://schemas.microsoft.com/office/drawing/2014/main" id="{914741F1-D3EA-3645-9C4D-9E5B4C9531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8" y="2612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8" name="Freeform 415">
                <a:extLst>
                  <a:ext uri="{FF2B5EF4-FFF2-40B4-BE49-F238E27FC236}">
                    <a16:creationId xmlns:a16="http://schemas.microsoft.com/office/drawing/2014/main" id="{079F15E3-5A9F-844C-92CA-F9CBADE82E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9" name="AutoShape 416">
                <a:extLst>
                  <a:ext uri="{FF2B5EF4-FFF2-40B4-BE49-F238E27FC236}">
                    <a16:creationId xmlns:a16="http://schemas.microsoft.com/office/drawing/2014/main" id="{25F2967B-CA00-2D49-B406-7209F80FB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6"/>
                <a:ext cx="1198" cy="14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0" name="AutoShape 417">
                <a:extLst>
                  <a:ext uri="{FF2B5EF4-FFF2-40B4-BE49-F238E27FC236}">
                    <a16:creationId xmlns:a16="http://schemas.microsoft.com/office/drawing/2014/main" id="{60A760B4-92D7-954E-A584-1C2A30FC6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2713"/>
                <a:ext cx="1070" cy="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1" name="Oval 418">
                <a:extLst>
                  <a:ext uri="{FF2B5EF4-FFF2-40B4-BE49-F238E27FC236}">
                    <a16:creationId xmlns:a16="http://schemas.microsoft.com/office/drawing/2014/main" id="{A94E8FB4-D219-2843-94C1-6710451B99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2384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2" name="Oval 419">
                <a:extLst>
                  <a:ext uri="{FF2B5EF4-FFF2-40B4-BE49-F238E27FC236}">
                    <a16:creationId xmlns:a16="http://schemas.microsoft.com/office/drawing/2014/main" id="{CBBF0878-886F-8240-BCA7-1F50627F0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6" y="2384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23" name="Oval 420">
                <a:extLst>
                  <a:ext uri="{FF2B5EF4-FFF2-40B4-BE49-F238E27FC236}">
                    <a16:creationId xmlns:a16="http://schemas.microsoft.com/office/drawing/2014/main" id="{722EEBED-10FC-6E4D-AABD-99355D3828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1" y="2379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4" name="Rectangle 421">
                <a:extLst>
                  <a:ext uri="{FF2B5EF4-FFF2-40B4-BE49-F238E27FC236}">
                    <a16:creationId xmlns:a16="http://schemas.microsoft.com/office/drawing/2014/main" id="{92E23A4D-5618-484A-93AD-2343A3977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3" y="1837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39" name="Group 356">
              <a:extLst>
                <a:ext uri="{FF2B5EF4-FFF2-40B4-BE49-F238E27FC236}">
                  <a16:creationId xmlns:a16="http://schemas.microsoft.com/office/drawing/2014/main" id="{0FAAD616-9809-0F47-9C32-F28BCE96C4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91" y="2634"/>
              <a:ext cx="301" cy="451"/>
              <a:chOff x="4140" y="429"/>
              <a:chExt cx="1425" cy="2396"/>
            </a:xfrm>
          </p:grpSpPr>
          <p:sp>
            <p:nvSpPr>
              <p:cNvPr id="369" name="Freeform 357">
                <a:extLst>
                  <a:ext uri="{FF2B5EF4-FFF2-40B4-BE49-F238E27FC236}">
                    <a16:creationId xmlns:a16="http://schemas.microsoft.com/office/drawing/2014/main" id="{2EB65E56-496B-EE43-A5BA-0034EDBB89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0" name="Rectangle 358">
                <a:extLst>
                  <a:ext uri="{FF2B5EF4-FFF2-40B4-BE49-F238E27FC236}">
                    <a16:creationId xmlns:a16="http://schemas.microsoft.com/office/drawing/2014/main" id="{E623A3D2-E041-CF4A-AEB9-0E88006BF3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6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1" name="Freeform 359">
                <a:extLst>
                  <a:ext uri="{FF2B5EF4-FFF2-40B4-BE49-F238E27FC236}">
                    <a16:creationId xmlns:a16="http://schemas.microsoft.com/office/drawing/2014/main" id="{06D96649-1A4B-D349-BD4A-B3CA1C3571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2" name="Freeform 360">
                <a:extLst>
                  <a:ext uri="{FF2B5EF4-FFF2-40B4-BE49-F238E27FC236}">
                    <a16:creationId xmlns:a16="http://schemas.microsoft.com/office/drawing/2014/main" id="{8CB236BD-E7A4-F54C-A810-99FD583B41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3" name="Rectangle 361">
                <a:extLst>
                  <a:ext uri="{FF2B5EF4-FFF2-40B4-BE49-F238E27FC236}">
                    <a16:creationId xmlns:a16="http://schemas.microsoft.com/office/drawing/2014/main" id="{92C08DD8-675E-D34D-A84F-65A2DE10FF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5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74" name="Group 362">
                <a:extLst>
                  <a:ext uri="{FF2B5EF4-FFF2-40B4-BE49-F238E27FC236}">
                    <a16:creationId xmlns:a16="http://schemas.microsoft.com/office/drawing/2014/main" id="{168D1B37-2023-2A4F-AEFF-7BCC580296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99" name="AutoShape 363">
                  <a:extLst>
                    <a:ext uri="{FF2B5EF4-FFF2-40B4-BE49-F238E27FC236}">
                      <a16:creationId xmlns:a16="http://schemas.microsoft.com/office/drawing/2014/main" id="{697647FE-4187-6C41-95DB-62B96522DA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00" name="AutoShape 364">
                  <a:extLst>
                    <a:ext uri="{FF2B5EF4-FFF2-40B4-BE49-F238E27FC236}">
                      <a16:creationId xmlns:a16="http://schemas.microsoft.com/office/drawing/2014/main" id="{64F362C9-3CBA-504B-95A3-38E06F0678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3"/>
                  <a:ext cx="685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75" name="Rectangle 365">
                <a:extLst>
                  <a:ext uri="{FF2B5EF4-FFF2-40B4-BE49-F238E27FC236}">
                    <a16:creationId xmlns:a16="http://schemas.microsoft.com/office/drawing/2014/main" id="{94D546CA-749A-BC48-B20F-57C5A8077E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1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76" name="Group 366">
                <a:extLst>
                  <a:ext uri="{FF2B5EF4-FFF2-40B4-BE49-F238E27FC236}">
                    <a16:creationId xmlns:a16="http://schemas.microsoft.com/office/drawing/2014/main" id="{1812EEBE-2662-1E46-B90F-2E97DD6FED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97" name="AutoShape 367">
                  <a:extLst>
                    <a:ext uri="{FF2B5EF4-FFF2-40B4-BE49-F238E27FC236}">
                      <a16:creationId xmlns:a16="http://schemas.microsoft.com/office/drawing/2014/main" id="{5354875B-2A6A-B040-9309-A4A5A50F3B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7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98" name="AutoShape 368">
                  <a:extLst>
                    <a:ext uri="{FF2B5EF4-FFF2-40B4-BE49-F238E27FC236}">
                      <a16:creationId xmlns:a16="http://schemas.microsoft.com/office/drawing/2014/main" id="{7085F58B-EEE8-BE46-B008-54CF97C607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3"/>
                  <a:ext cx="69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77" name="Rectangle 369">
                <a:extLst>
                  <a:ext uri="{FF2B5EF4-FFF2-40B4-BE49-F238E27FC236}">
                    <a16:creationId xmlns:a16="http://schemas.microsoft.com/office/drawing/2014/main" id="{AB889316-958A-3944-8776-456DA75AA7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5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8" name="Rectangle 370">
                <a:extLst>
                  <a:ext uri="{FF2B5EF4-FFF2-40B4-BE49-F238E27FC236}">
                    <a16:creationId xmlns:a16="http://schemas.microsoft.com/office/drawing/2014/main" id="{28A61210-9BA6-1B42-99F0-0AA063137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2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79" name="Group 371">
                <a:extLst>
                  <a:ext uri="{FF2B5EF4-FFF2-40B4-BE49-F238E27FC236}">
                    <a16:creationId xmlns:a16="http://schemas.microsoft.com/office/drawing/2014/main" id="{2D18D821-27B1-1C41-BCE9-F6BAA81749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95" name="AutoShape 372">
                  <a:extLst>
                    <a:ext uri="{FF2B5EF4-FFF2-40B4-BE49-F238E27FC236}">
                      <a16:creationId xmlns:a16="http://schemas.microsoft.com/office/drawing/2014/main" id="{B58EE831-7F05-9245-A127-DD8BBE0CAE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70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96" name="AutoShape 373">
                  <a:extLst>
                    <a:ext uri="{FF2B5EF4-FFF2-40B4-BE49-F238E27FC236}">
                      <a16:creationId xmlns:a16="http://schemas.microsoft.com/office/drawing/2014/main" id="{85C001D1-A6CB-AF4D-AEBE-CA0F781AAC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90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80" name="Freeform 374">
                <a:extLst>
                  <a:ext uri="{FF2B5EF4-FFF2-40B4-BE49-F238E27FC236}">
                    <a16:creationId xmlns:a16="http://schemas.microsoft.com/office/drawing/2014/main" id="{B8F2D608-6D10-E648-961C-502BF52F29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81" name="Group 375">
                <a:extLst>
                  <a:ext uri="{FF2B5EF4-FFF2-40B4-BE49-F238E27FC236}">
                    <a16:creationId xmlns:a16="http://schemas.microsoft.com/office/drawing/2014/main" id="{EA90B984-0232-2446-8671-DE7D838676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93" name="AutoShape 376">
                  <a:extLst>
                    <a:ext uri="{FF2B5EF4-FFF2-40B4-BE49-F238E27FC236}">
                      <a16:creationId xmlns:a16="http://schemas.microsoft.com/office/drawing/2014/main" id="{6EB17013-082B-8046-B555-12F5A15CDD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9" y="2568"/>
                  <a:ext cx="702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94" name="AutoShape 377">
                  <a:extLst>
                    <a:ext uri="{FF2B5EF4-FFF2-40B4-BE49-F238E27FC236}">
                      <a16:creationId xmlns:a16="http://schemas.microsoft.com/office/drawing/2014/main" id="{A70DD0EF-6EE9-E241-AB7E-EB4BDADA2E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4"/>
                  <a:ext cx="67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82" name="Rectangle 378">
                <a:extLst>
                  <a:ext uri="{FF2B5EF4-FFF2-40B4-BE49-F238E27FC236}">
                    <a16:creationId xmlns:a16="http://schemas.microsoft.com/office/drawing/2014/main" id="{06B18518-E7AE-2941-AC96-4C9A6B0F0A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3" name="Freeform 379">
                <a:extLst>
                  <a:ext uri="{FF2B5EF4-FFF2-40B4-BE49-F238E27FC236}">
                    <a16:creationId xmlns:a16="http://schemas.microsoft.com/office/drawing/2014/main" id="{C884ECAB-FBB2-1146-9BA8-9234C10762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4" name="Freeform 380">
                <a:extLst>
                  <a:ext uri="{FF2B5EF4-FFF2-40B4-BE49-F238E27FC236}">
                    <a16:creationId xmlns:a16="http://schemas.microsoft.com/office/drawing/2014/main" id="{86ACC5C0-75DC-D644-9593-987029E24B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5" name="Oval 381">
                <a:extLst>
                  <a:ext uri="{FF2B5EF4-FFF2-40B4-BE49-F238E27FC236}">
                    <a16:creationId xmlns:a16="http://schemas.microsoft.com/office/drawing/2014/main" id="{8F3063A0-8C29-3F4C-BBB6-E5C3DB2046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8" y="2612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6" name="Freeform 382">
                <a:extLst>
                  <a:ext uri="{FF2B5EF4-FFF2-40B4-BE49-F238E27FC236}">
                    <a16:creationId xmlns:a16="http://schemas.microsoft.com/office/drawing/2014/main" id="{458BBF01-F7B3-7C4A-9F9B-C150FEACFE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7" name="AutoShape 383">
                <a:extLst>
                  <a:ext uri="{FF2B5EF4-FFF2-40B4-BE49-F238E27FC236}">
                    <a16:creationId xmlns:a16="http://schemas.microsoft.com/office/drawing/2014/main" id="{F09EBB6E-D725-9948-A7CD-454E0B2D09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6"/>
                <a:ext cx="1198" cy="14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8" name="AutoShape 384">
                <a:extLst>
                  <a:ext uri="{FF2B5EF4-FFF2-40B4-BE49-F238E27FC236}">
                    <a16:creationId xmlns:a16="http://schemas.microsoft.com/office/drawing/2014/main" id="{02BBEBA8-A2A8-6940-9840-37361C65A6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2713"/>
                <a:ext cx="1070" cy="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9" name="Oval 385">
                <a:extLst>
                  <a:ext uri="{FF2B5EF4-FFF2-40B4-BE49-F238E27FC236}">
                    <a16:creationId xmlns:a16="http://schemas.microsoft.com/office/drawing/2014/main" id="{6CD76452-9A37-284A-AC19-94EAEBD63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2384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90" name="Oval 386">
                <a:extLst>
                  <a:ext uri="{FF2B5EF4-FFF2-40B4-BE49-F238E27FC236}">
                    <a16:creationId xmlns:a16="http://schemas.microsoft.com/office/drawing/2014/main" id="{1E726A08-C3CF-E243-B6EC-2B48F6CD7C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6" y="2384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91" name="Oval 387">
                <a:extLst>
                  <a:ext uri="{FF2B5EF4-FFF2-40B4-BE49-F238E27FC236}">
                    <a16:creationId xmlns:a16="http://schemas.microsoft.com/office/drawing/2014/main" id="{EA8C927A-FBE1-A045-983E-D27E291B72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1" y="2379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92" name="Rectangle 388">
                <a:extLst>
                  <a:ext uri="{FF2B5EF4-FFF2-40B4-BE49-F238E27FC236}">
                    <a16:creationId xmlns:a16="http://schemas.microsoft.com/office/drawing/2014/main" id="{C8D6AC43-68AF-D54D-86AA-6781530920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3" y="1837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40" name="Group 320">
              <a:extLst>
                <a:ext uri="{FF2B5EF4-FFF2-40B4-BE49-F238E27FC236}">
                  <a16:creationId xmlns:a16="http://schemas.microsoft.com/office/drawing/2014/main" id="{BCA856A3-13D3-2047-A080-FFDA86B41E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5" y="1159"/>
              <a:ext cx="301" cy="451"/>
              <a:chOff x="4140" y="429"/>
              <a:chExt cx="1425" cy="2396"/>
            </a:xfrm>
          </p:grpSpPr>
          <p:sp>
            <p:nvSpPr>
              <p:cNvPr id="337" name="Freeform 321">
                <a:extLst>
                  <a:ext uri="{FF2B5EF4-FFF2-40B4-BE49-F238E27FC236}">
                    <a16:creationId xmlns:a16="http://schemas.microsoft.com/office/drawing/2014/main" id="{E9C36205-9E0D-2941-8A7D-957488780F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8" name="Rectangle 322">
                <a:extLst>
                  <a:ext uri="{FF2B5EF4-FFF2-40B4-BE49-F238E27FC236}">
                    <a16:creationId xmlns:a16="http://schemas.microsoft.com/office/drawing/2014/main" id="{DC6B3BB4-B3F9-6649-8059-F6509EF98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6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9" name="Freeform 323">
                <a:extLst>
                  <a:ext uri="{FF2B5EF4-FFF2-40B4-BE49-F238E27FC236}">
                    <a16:creationId xmlns:a16="http://schemas.microsoft.com/office/drawing/2014/main" id="{95CD3C72-5158-C545-A42A-E0769B6870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40" name="Freeform 324">
                <a:extLst>
                  <a:ext uri="{FF2B5EF4-FFF2-40B4-BE49-F238E27FC236}">
                    <a16:creationId xmlns:a16="http://schemas.microsoft.com/office/drawing/2014/main" id="{1090F3E0-60AF-444E-8E42-17F66B71A6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41" name="Rectangle 325">
                <a:extLst>
                  <a:ext uri="{FF2B5EF4-FFF2-40B4-BE49-F238E27FC236}">
                    <a16:creationId xmlns:a16="http://schemas.microsoft.com/office/drawing/2014/main" id="{3E522ADC-77DE-624F-87AA-FAECC92070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5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42" name="Group 326">
                <a:extLst>
                  <a:ext uri="{FF2B5EF4-FFF2-40B4-BE49-F238E27FC236}">
                    <a16:creationId xmlns:a16="http://schemas.microsoft.com/office/drawing/2014/main" id="{9A881071-53C4-854C-B41F-14CD734AB8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67" name="AutoShape 327">
                  <a:extLst>
                    <a:ext uri="{FF2B5EF4-FFF2-40B4-BE49-F238E27FC236}">
                      <a16:creationId xmlns:a16="http://schemas.microsoft.com/office/drawing/2014/main" id="{5EC42EDF-C001-704E-BAAE-2375ABBC88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68" name="AutoShape 328">
                  <a:extLst>
                    <a:ext uri="{FF2B5EF4-FFF2-40B4-BE49-F238E27FC236}">
                      <a16:creationId xmlns:a16="http://schemas.microsoft.com/office/drawing/2014/main" id="{D887905D-58B1-9A4E-A16A-32F0BF16C0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3"/>
                  <a:ext cx="685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43" name="Rectangle 329">
                <a:extLst>
                  <a:ext uri="{FF2B5EF4-FFF2-40B4-BE49-F238E27FC236}">
                    <a16:creationId xmlns:a16="http://schemas.microsoft.com/office/drawing/2014/main" id="{36A11B0A-F86E-BE46-B4B2-5F605E896F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1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44" name="Group 330">
                <a:extLst>
                  <a:ext uri="{FF2B5EF4-FFF2-40B4-BE49-F238E27FC236}">
                    <a16:creationId xmlns:a16="http://schemas.microsoft.com/office/drawing/2014/main" id="{0D898D3E-53D5-FA42-B3ED-1A902F5545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65" name="AutoShape 331">
                  <a:extLst>
                    <a:ext uri="{FF2B5EF4-FFF2-40B4-BE49-F238E27FC236}">
                      <a16:creationId xmlns:a16="http://schemas.microsoft.com/office/drawing/2014/main" id="{140CF4C1-2936-734F-BC64-690AD15BC6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7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66" name="AutoShape 332">
                  <a:extLst>
                    <a:ext uri="{FF2B5EF4-FFF2-40B4-BE49-F238E27FC236}">
                      <a16:creationId xmlns:a16="http://schemas.microsoft.com/office/drawing/2014/main" id="{25379ADE-E4A2-3644-A2E3-CEB92CF3E1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3"/>
                  <a:ext cx="69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45" name="Rectangle 333">
                <a:extLst>
                  <a:ext uri="{FF2B5EF4-FFF2-40B4-BE49-F238E27FC236}">
                    <a16:creationId xmlns:a16="http://schemas.microsoft.com/office/drawing/2014/main" id="{58B982F1-2C06-C64E-8596-9111059744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5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46" name="Rectangle 334">
                <a:extLst>
                  <a:ext uri="{FF2B5EF4-FFF2-40B4-BE49-F238E27FC236}">
                    <a16:creationId xmlns:a16="http://schemas.microsoft.com/office/drawing/2014/main" id="{EC5379D6-711E-1046-B80F-16F89DE4F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2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47" name="Group 335">
                <a:extLst>
                  <a:ext uri="{FF2B5EF4-FFF2-40B4-BE49-F238E27FC236}">
                    <a16:creationId xmlns:a16="http://schemas.microsoft.com/office/drawing/2014/main" id="{62B6A9C1-9ECF-E740-8210-537B54075D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63" name="AutoShape 336">
                  <a:extLst>
                    <a:ext uri="{FF2B5EF4-FFF2-40B4-BE49-F238E27FC236}">
                      <a16:creationId xmlns:a16="http://schemas.microsoft.com/office/drawing/2014/main" id="{9D8FBAA6-1137-6844-B6C0-8AE8A997B6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70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64" name="AutoShape 337">
                  <a:extLst>
                    <a:ext uri="{FF2B5EF4-FFF2-40B4-BE49-F238E27FC236}">
                      <a16:creationId xmlns:a16="http://schemas.microsoft.com/office/drawing/2014/main" id="{69F4B76F-7829-E94B-BEA3-FD8D128BDF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90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48" name="Freeform 338">
                <a:extLst>
                  <a:ext uri="{FF2B5EF4-FFF2-40B4-BE49-F238E27FC236}">
                    <a16:creationId xmlns:a16="http://schemas.microsoft.com/office/drawing/2014/main" id="{22A5C20A-B311-014E-A689-CAD61456A3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49" name="Group 339">
                <a:extLst>
                  <a:ext uri="{FF2B5EF4-FFF2-40B4-BE49-F238E27FC236}">
                    <a16:creationId xmlns:a16="http://schemas.microsoft.com/office/drawing/2014/main" id="{925CE1AB-BA57-3848-BF71-4F28A97B45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61" name="AutoShape 340">
                  <a:extLst>
                    <a:ext uri="{FF2B5EF4-FFF2-40B4-BE49-F238E27FC236}">
                      <a16:creationId xmlns:a16="http://schemas.microsoft.com/office/drawing/2014/main" id="{B07E1427-3B3F-6340-A5C6-DEFB2FDEA8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9" y="2568"/>
                  <a:ext cx="702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62" name="AutoShape 341">
                  <a:extLst>
                    <a:ext uri="{FF2B5EF4-FFF2-40B4-BE49-F238E27FC236}">
                      <a16:creationId xmlns:a16="http://schemas.microsoft.com/office/drawing/2014/main" id="{E9341EDB-352E-324A-895B-0C91268DFA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4"/>
                  <a:ext cx="67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50" name="Rectangle 342">
                <a:extLst>
                  <a:ext uri="{FF2B5EF4-FFF2-40B4-BE49-F238E27FC236}">
                    <a16:creationId xmlns:a16="http://schemas.microsoft.com/office/drawing/2014/main" id="{11D2D091-BAD4-0641-8566-710F8617E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1" name="Freeform 343">
                <a:extLst>
                  <a:ext uri="{FF2B5EF4-FFF2-40B4-BE49-F238E27FC236}">
                    <a16:creationId xmlns:a16="http://schemas.microsoft.com/office/drawing/2014/main" id="{3E9A5AE3-2D61-1346-98F1-082A92E964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2" name="Freeform 344">
                <a:extLst>
                  <a:ext uri="{FF2B5EF4-FFF2-40B4-BE49-F238E27FC236}">
                    <a16:creationId xmlns:a16="http://schemas.microsoft.com/office/drawing/2014/main" id="{C88A9B02-44A8-734D-A285-32FD607BA8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3" name="Oval 345">
                <a:extLst>
                  <a:ext uri="{FF2B5EF4-FFF2-40B4-BE49-F238E27FC236}">
                    <a16:creationId xmlns:a16="http://schemas.microsoft.com/office/drawing/2014/main" id="{F7E578EC-80CB-5240-8CD1-30DCB35498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8" y="2612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4" name="Freeform 346">
                <a:extLst>
                  <a:ext uri="{FF2B5EF4-FFF2-40B4-BE49-F238E27FC236}">
                    <a16:creationId xmlns:a16="http://schemas.microsoft.com/office/drawing/2014/main" id="{01251E70-248C-C54E-995F-050E4B38D1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5" name="AutoShape 347">
                <a:extLst>
                  <a:ext uri="{FF2B5EF4-FFF2-40B4-BE49-F238E27FC236}">
                    <a16:creationId xmlns:a16="http://schemas.microsoft.com/office/drawing/2014/main" id="{8EDCF461-339C-BE45-B223-F7FF2FF530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6"/>
                <a:ext cx="1198" cy="14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6" name="AutoShape 348">
                <a:extLst>
                  <a:ext uri="{FF2B5EF4-FFF2-40B4-BE49-F238E27FC236}">
                    <a16:creationId xmlns:a16="http://schemas.microsoft.com/office/drawing/2014/main" id="{41BCC026-3C31-E047-BE6D-95F125EFBE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2713"/>
                <a:ext cx="1070" cy="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7" name="Oval 349">
                <a:extLst>
                  <a:ext uri="{FF2B5EF4-FFF2-40B4-BE49-F238E27FC236}">
                    <a16:creationId xmlns:a16="http://schemas.microsoft.com/office/drawing/2014/main" id="{BDE395A6-533C-B447-98EC-373FD11B49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2384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8" name="Oval 350">
                <a:extLst>
                  <a:ext uri="{FF2B5EF4-FFF2-40B4-BE49-F238E27FC236}">
                    <a16:creationId xmlns:a16="http://schemas.microsoft.com/office/drawing/2014/main" id="{B4DADC3A-2C8C-F346-B8B8-136C0D22C4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6" y="2384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59" name="Oval 351">
                <a:extLst>
                  <a:ext uri="{FF2B5EF4-FFF2-40B4-BE49-F238E27FC236}">
                    <a16:creationId xmlns:a16="http://schemas.microsoft.com/office/drawing/2014/main" id="{38987EEB-88F2-1244-9E1C-2C362707F8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1" y="2379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60" name="Rectangle 352">
                <a:extLst>
                  <a:ext uri="{FF2B5EF4-FFF2-40B4-BE49-F238E27FC236}">
                    <a16:creationId xmlns:a16="http://schemas.microsoft.com/office/drawing/2014/main" id="{AAD9CA5F-C3CC-4E40-B45E-D06325400A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3" y="1837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1" name="Line 9">
              <a:extLst>
                <a:ext uri="{FF2B5EF4-FFF2-40B4-BE49-F238E27FC236}">
                  <a16:creationId xmlns:a16="http://schemas.microsoft.com/office/drawing/2014/main" id="{9E3D4712-7ACE-524B-B065-8A439F0D26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4" y="1642"/>
              <a:ext cx="708" cy="49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2" name="Group 19">
              <a:extLst>
                <a:ext uri="{FF2B5EF4-FFF2-40B4-BE49-F238E27FC236}">
                  <a16:creationId xmlns:a16="http://schemas.microsoft.com/office/drawing/2014/main" id="{B7732DA7-70D9-1240-BF36-777385ECC6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6" y="1881"/>
              <a:ext cx="510" cy="661"/>
              <a:chOff x="4296" y="2627"/>
              <a:chExt cx="510" cy="661"/>
            </a:xfrm>
          </p:grpSpPr>
          <p:sp>
            <p:nvSpPr>
              <p:cNvPr id="322" name="Rectangle 20">
                <a:extLst>
                  <a:ext uri="{FF2B5EF4-FFF2-40B4-BE49-F238E27FC236}">
                    <a16:creationId xmlns:a16="http://schemas.microsoft.com/office/drawing/2014/main" id="{7EF39355-B61B-E84C-B3EA-87B8386C9C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3" name="Text Box 21">
                <a:extLst>
                  <a:ext uri="{FF2B5EF4-FFF2-40B4-BE49-F238E27FC236}">
                    <a16:creationId xmlns:a16="http://schemas.microsoft.com/office/drawing/2014/main" id="{26712A7D-44B8-304E-A5C8-D984194E69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8" y="2627"/>
                <a:ext cx="485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mail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server</a:t>
                </a: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4" name="Rectangle 22">
                <a:extLst>
                  <a:ext uri="{FF2B5EF4-FFF2-40B4-BE49-F238E27FC236}">
                    <a16:creationId xmlns:a16="http://schemas.microsoft.com/office/drawing/2014/main" id="{7D10463C-95E2-7A40-B36D-B52E7D083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5" name="Line 23">
                <a:extLst>
                  <a:ext uri="{FF2B5EF4-FFF2-40B4-BE49-F238E27FC236}">
                    <a16:creationId xmlns:a16="http://schemas.microsoft.com/office/drawing/2014/main" id="{68F9A836-2CFD-7B42-A92E-BE9292B82A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6" name="Line 24">
                <a:extLst>
                  <a:ext uri="{FF2B5EF4-FFF2-40B4-BE49-F238E27FC236}">
                    <a16:creationId xmlns:a16="http://schemas.microsoft.com/office/drawing/2014/main" id="{1779996E-0F2D-8442-BDA2-3F87ED9983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7" name="Line 25">
                <a:extLst>
                  <a:ext uri="{FF2B5EF4-FFF2-40B4-BE49-F238E27FC236}">
                    <a16:creationId xmlns:a16="http://schemas.microsoft.com/office/drawing/2014/main" id="{40E69C7B-2F1A-5E44-95A1-0FA6ED8558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8" name="Line 26">
                <a:extLst>
                  <a:ext uri="{FF2B5EF4-FFF2-40B4-BE49-F238E27FC236}">
                    <a16:creationId xmlns:a16="http://schemas.microsoft.com/office/drawing/2014/main" id="{CFC35C20-DD29-644F-933D-922B8557DB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9" name="Line 27">
                <a:extLst>
                  <a:ext uri="{FF2B5EF4-FFF2-40B4-BE49-F238E27FC236}">
                    <a16:creationId xmlns:a16="http://schemas.microsoft.com/office/drawing/2014/main" id="{43DE343D-639B-8043-A638-7551BBFABD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0" name="Line 28">
                <a:extLst>
                  <a:ext uri="{FF2B5EF4-FFF2-40B4-BE49-F238E27FC236}">
                    <a16:creationId xmlns:a16="http://schemas.microsoft.com/office/drawing/2014/main" id="{73CAB6AE-7763-9144-9C11-A01FC53341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1" name="Line 29">
                <a:extLst>
                  <a:ext uri="{FF2B5EF4-FFF2-40B4-BE49-F238E27FC236}">
                    <a16:creationId xmlns:a16="http://schemas.microsoft.com/office/drawing/2014/main" id="{04D1B335-C850-7F4C-B4D0-A23B2568D0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2" name="Rectangle 30">
                <a:extLst>
                  <a:ext uri="{FF2B5EF4-FFF2-40B4-BE49-F238E27FC236}">
                    <a16:creationId xmlns:a16="http://schemas.microsoft.com/office/drawing/2014/main" id="{D75BC7AF-5CB3-C249-8C45-6520E20D06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3" name="Rectangle 31">
                <a:extLst>
                  <a:ext uri="{FF2B5EF4-FFF2-40B4-BE49-F238E27FC236}">
                    <a16:creationId xmlns:a16="http://schemas.microsoft.com/office/drawing/2014/main" id="{74DAAAB9-27DF-DA4B-872B-8B29FE6DD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4" name="Rectangle 32">
                <a:extLst>
                  <a:ext uri="{FF2B5EF4-FFF2-40B4-BE49-F238E27FC236}">
                    <a16:creationId xmlns:a16="http://schemas.microsoft.com/office/drawing/2014/main" id="{5F99C941-D513-9148-ABE9-3B9B588B29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5" name="Rectangle 33">
                <a:extLst>
                  <a:ext uri="{FF2B5EF4-FFF2-40B4-BE49-F238E27FC236}">
                    <a16:creationId xmlns:a16="http://schemas.microsoft.com/office/drawing/2014/main" id="{3651F20B-728B-344C-B4AD-749B1DEACD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6" name="Rectangle 34">
                <a:extLst>
                  <a:ext uri="{FF2B5EF4-FFF2-40B4-BE49-F238E27FC236}">
                    <a16:creationId xmlns:a16="http://schemas.microsoft.com/office/drawing/2014/main" id="{7164AE9B-5D5E-3949-A3F4-DED08F720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43" name="Group 60">
              <a:extLst>
                <a:ext uri="{FF2B5EF4-FFF2-40B4-BE49-F238E27FC236}">
                  <a16:creationId xmlns:a16="http://schemas.microsoft.com/office/drawing/2014/main" id="{5A333144-1730-0C4F-A832-56ED7E3B8D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6" y="2763"/>
              <a:ext cx="510" cy="661"/>
              <a:chOff x="4296" y="2627"/>
              <a:chExt cx="510" cy="661"/>
            </a:xfrm>
          </p:grpSpPr>
          <p:sp>
            <p:nvSpPr>
              <p:cNvPr id="307" name="Rectangle 61">
                <a:extLst>
                  <a:ext uri="{FF2B5EF4-FFF2-40B4-BE49-F238E27FC236}">
                    <a16:creationId xmlns:a16="http://schemas.microsoft.com/office/drawing/2014/main" id="{9395864E-A9B4-5342-82A1-DE3B8AFE9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8" name="Text Box 62">
                <a:extLst>
                  <a:ext uri="{FF2B5EF4-FFF2-40B4-BE49-F238E27FC236}">
                    <a16:creationId xmlns:a16="http://schemas.microsoft.com/office/drawing/2014/main" id="{5AACD721-3312-0F4C-BAF3-B6F1B5616C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8" y="2627"/>
                <a:ext cx="485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mail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server</a:t>
                </a: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9" name="Rectangle 63">
                <a:extLst>
                  <a:ext uri="{FF2B5EF4-FFF2-40B4-BE49-F238E27FC236}">
                    <a16:creationId xmlns:a16="http://schemas.microsoft.com/office/drawing/2014/main" id="{93B2530E-F2E5-1041-B7D2-9465CE4EAD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0" name="Line 64">
                <a:extLst>
                  <a:ext uri="{FF2B5EF4-FFF2-40B4-BE49-F238E27FC236}">
                    <a16:creationId xmlns:a16="http://schemas.microsoft.com/office/drawing/2014/main" id="{894E865A-3431-FD4B-96A5-C97DAAC7A6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1" name="Line 65">
                <a:extLst>
                  <a:ext uri="{FF2B5EF4-FFF2-40B4-BE49-F238E27FC236}">
                    <a16:creationId xmlns:a16="http://schemas.microsoft.com/office/drawing/2014/main" id="{3CA43AF7-D356-4142-A618-06DCB23282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2" name="Line 66">
                <a:extLst>
                  <a:ext uri="{FF2B5EF4-FFF2-40B4-BE49-F238E27FC236}">
                    <a16:creationId xmlns:a16="http://schemas.microsoft.com/office/drawing/2014/main" id="{4F8E4FC5-0A2A-4849-97E6-425A5D2E69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3" name="Line 67">
                <a:extLst>
                  <a:ext uri="{FF2B5EF4-FFF2-40B4-BE49-F238E27FC236}">
                    <a16:creationId xmlns:a16="http://schemas.microsoft.com/office/drawing/2014/main" id="{343125A4-6A3A-F943-89E3-12B16C09D2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4" name="Line 68">
                <a:extLst>
                  <a:ext uri="{FF2B5EF4-FFF2-40B4-BE49-F238E27FC236}">
                    <a16:creationId xmlns:a16="http://schemas.microsoft.com/office/drawing/2014/main" id="{D4CB6017-5831-FA48-815B-BE92970244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5" name="Line 69">
                <a:extLst>
                  <a:ext uri="{FF2B5EF4-FFF2-40B4-BE49-F238E27FC236}">
                    <a16:creationId xmlns:a16="http://schemas.microsoft.com/office/drawing/2014/main" id="{E4754EF7-D910-814B-8B41-2FD2BAA878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6" name="Line 70">
                <a:extLst>
                  <a:ext uri="{FF2B5EF4-FFF2-40B4-BE49-F238E27FC236}">
                    <a16:creationId xmlns:a16="http://schemas.microsoft.com/office/drawing/2014/main" id="{F137C288-EF55-D540-A997-85FA917D73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7" name="Rectangle 71">
                <a:extLst>
                  <a:ext uri="{FF2B5EF4-FFF2-40B4-BE49-F238E27FC236}">
                    <a16:creationId xmlns:a16="http://schemas.microsoft.com/office/drawing/2014/main" id="{F56FC77C-FB59-7F4E-B825-2A488EF8C8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8" name="Rectangle 72">
                <a:extLst>
                  <a:ext uri="{FF2B5EF4-FFF2-40B4-BE49-F238E27FC236}">
                    <a16:creationId xmlns:a16="http://schemas.microsoft.com/office/drawing/2014/main" id="{F41D8631-6A74-BA42-8A05-01D02E0EA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9" name="Rectangle 73">
                <a:extLst>
                  <a:ext uri="{FF2B5EF4-FFF2-40B4-BE49-F238E27FC236}">
                    <a16:creationId xmlns:a16="http://schemas.microsoft.com/office/drawing/2014/main" id="{C73BF6A9-3054-FB43-A0C0-EB576EBF15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0" name="Rectangle 74">
                <a:extLst>
                  <a:ext uri="{FF2B5EF4-FFF2-40B4-BE49-F238E27FC236}">
                    <a16:creationId xmlns:a16="http://schemas.microsoft.com/office/drawing/2014/main" id="{944FDC84-5A12-CC42-9A23-A92DDF6AE0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1" name="Rectangle 75">
                <a:extLst>
                  <a:ext uri="{FF2B5EF4-FFF2-40B4-BE49-F238E27FC236}">
                    <a16:creationId xmlns:a16="http://schemas.microsoft.com/office/drawing/2014/main" id="{88D6DBF9-99B2-4544-BF6D-329E89DCB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44" name="Group 96">
              <a:extLst>
                <a:ext uri="{FF2B5EF4-FFF2-40B4-BE49-F238E27FC236}">
                  <a16:creationId xmlns:a16="http://schemas.microsoft.com/office/drawing/2014/main" id="{57000094-DC40-484B-A0CA-146FA733FE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6" y="1347"/>
              <a:ext cx="510" cy="661"/>
              <a:chOff x="4296" y="2627"/>
              <a:chExt cx="510" cy="661"/>
            </a:xfrm>
          </p:grpSpPr>
          <p:sp>
            <p:nvSpPr>
              <p:cNvPr id="292" name="Rectangle 97">
                <a:extLst>
                  <a:ext uri="{FF2B5EF4-FFF2-40B4-BE49-F238E27FC236}">
                    <a16:creationId xmlns:a16="http://schemas.microsoft.com/office/drawing/2014/main" id="{23688015-1451-B649-A136-19DFE598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3" name="Text Box 98">
                <a:extLst>
                  <a:ext uri="{FF2B5EF4-FFF2-40B4-BE49-F238E27FC236}">
                    <a16:creationId xmlns:a16="http://schemas.microsoft.com/office/drawing/2014/main" id="{8D2FAA41-802D-714B-9684-49001E0C16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8" y="2627"/>
                <a:ext cx="485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mail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server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4" name="Rectangle 99">
                <a:extLst>
                  <a:ext uri="{FF2B5EF4-FFF2-40B4-BE49-F238E27FC236}">
                    <a16:creationId xmlns:a16="http://schemas.microsoft.com/office/drawing/2014/main" id="{A4CCD107-61E7-3242-85D1-3EAFC1B479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5" name="Line 100">
                <a:extLst>
                  <a:ext uri="{FF2B5EF4-FFF2-40B4-BE49-F238E27FC236}">
                    <a16:creationId xmlns:a16="http://schemas.microsoft.com/office/drawing/2014/main" id="{2743033E-E6A8-F646-99FA-C57B67EFD0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6" name="Line 101">
                <a:extLst>
                  <a:ext uri="{FF2B5EF4-FFF2-40B4-BE49-F238E27FC236}">
                    <a16:creationId xmlns:a16="http://schemas.microsoft.com/office/drawing/2014/main" id="{2C5C87C8-3EB9-C345-8455-9601CC8BF2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7" name="Line 102">
                <a:extLst>
                  <a:ext uri="{FF2B5EF4-FFF2-40B4-BE49-F238E27FC236}">
                    <a16:creationId xmlns:a16="http://schemas.microsoft.com/office/drawing/2014/main" id="{61F561F5-A8AF-F046-8A1B-EB72756DC9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8" name="Line 103">
                <a:extLst>
                  <a:ext uri="{FF2B5EF4-FFF2-40B4-BE49-F238E27FC236}">
                    <a16:creationId xmlns:a16="http://schemas.microsoft.com/office/drawing/2014/main" id="{189B5DCD-C8CD-4049-BF55-784B4932C7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9" name="Line 104">
                <a:extLst>
                  <a:ext uri="{FF2B5EF4-FFF2-40B4-BE49-F238E27FC236}">
                    <a16:creationId xmlns:a16="http://schemas.microsoft.com/office/drawing/2014/main" id="{51E021BF-BE11-C748-8956-6CE4588C2A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0" name="Line 105">
                <a:extLst>
                  <a:ext uri="{FF2B5EF4-FFF2-40B4-BE49-F238E27FC236}">
                    <a16:creationId xmlns:a16="http://schemas.microsoft.com/office/drawing/2014/main" id="{4B929A3B-B815-E441-922D-EA14E8C14C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1" name="Line 106">
                <a:extLst>
                  <a:ext uri="{FF2B5EF4-FFF2-40B4-BE49-F238E27FC236}">
                    <a16:creationId xmlns:a16="http://schemas.microsoft.com/office/drawing/2014/main" id="{5A282BD2-5338-3E4D-8636-9D489C73E7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2" name="Rectangle 107">
                <a:extLst>
                  <a:ext uri="{FF2B5EF4-FFF2-40B4-BE49-F238E27FC236}">
                    <a16:creationId xmlns:a16="http://schemas.microsoft.com/office/drawing/2014/main" id="{8E194D1F-5621-4E4F-9797-A2C32D688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3" name="Rectangle 108">
                <a:extLst>
                  <a:ext uri="{FF2B5EF4-FFF2-40B4-BE49-F238E27FC236}">
                    <a16:creationId xmlns:a16="http://schemas.microsoft.com/office/drawing/2014/main" id="{AD50D80A-F8D2-514C-87E9-4ACA4207A6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4" name="Rectangle 109">
                <a:extLst>
                  <a:ext uri="{FF2B5EF4-FFF2-40B4-BE49-F238E27FC236}">
                    <a16:creationId xmlns:a16="http://schemas.microsoft.com/office/drawing/2014/main" id="{2275F6D3-E63F-C04C-A0DE-16B4A4842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5" name="Rectangle 110">
                <a:extLst>
                  <a:ext uri="{FF2B5EF4-FFF2-40B4-BE49-F238E27FC236}">
                    <a16:creationId xmlns:a16="http://schemas.microsoft.com/office/drawing/2014/main" id="{48706195-34DD-A541-88E3-15F1D1F4A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6" name="Rectangle 111">
                <a:extLst>
                  <a:ext uri="{FF2B5EF4-FFF2-40B4-BE49-F238E27FC236}">
                    <a16:creationId xmlns:a16="http://schemas.microsoft.com/office/drawing/2014/main" id="{3F644955-990A-3D46-8B8D-8C68D095DA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5" name="Line 117">
              <a:extLst>
                <a:ext uri="{FF2B5EF4-FFF2-40B4-BE49-F238E27FC236}">
                  <a16:creationId xmlns:a16="http://schemas.microsoft.com/office/drawing/2014/main" id="{14A97E77-F498-9E42-8702-8B7F5D1AC5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34" y="2350"/>
              <a:ext cx="708" cy="684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6" name="Line 118">
              <a:extLst>
                <a:ext uri="{FF2B5EF4-FFF2-40B4-BE49-F238E27FC236}">
                  <a16:creationId xmlns:a16="http://schemas.microsoft.com/office/drawing/2014/main" id="{32DA8ECF-6761-E64E-A313-7489BEF95F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66" y="2020"/>
              <a:ext cx="0" cy="78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7" name="Group 119">
              <a:extLst>
                <a:ext uri="{FF2B5EF4-FFF2-40B4-BE49-F238E27FC236}">
                  <a16:creationId xmlns:a16="http://schemas.microsoft.com/office/drawing/2014/main" id="{BA52A921-FC7C-6043-901B-3544177346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9" y="2535"/>
              <a:ext cx="641" cy="330"/>
              <a:chOff x="3749" y="2537"/>
              <a:chExt cx="641" cy="330"/>
            </a:xfrm>
          </p:grpSpPr>
          <p:sp>
            <p:nvSpPr>
              <p:cNvPr id="290" name="Rectangle 120">
                <a:extLst>
                  <a:ext uri="{FF2B5EF4-FFF2-40B4-BE49-F238E27FC236}">
                    <a16:creationId xmlns:a16="http://schemas.microsoft.com/office/drawing/2014/main" id="{0C8E9259-98F2-604F-A4C6-3A7F488FCC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1" name="Text Box 121">
                <a:extLst>
                  <a:ext uri="{FF2B5EF4-FFF2-40B4-BE49-F238E27FC236}">
                    <a16:creationId xmlns:a16="http://schemas.microsoft.com/office/drawing/2014/main" id="{211C72D2-CB25-324F-AB81-6EE0282F0E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9" y="2537"/>
                <a:ext cx="64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SMTP</a:t>
                </a:r>
              </a:p>
            </p:txBody>
          </p:sp>
        </p:grpSp>
        <p:grpSp>
          <p:nvGrpSpPr>
            <p:cNvPr id="248" name="Group 122">
              <a:extLst>
                <a:ext uri="{FF2B5EF4-FFF2-40B4-BE49-F238E27FC236}">
                  <a16:creationId xmlns:a16="http://schemas.microsoft.com/office/drawing/2014/main" id="{0C8CF91C-30A4-724C-9B71-2A06A29487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5" y="1743"/>
              <a:ext cx="641" cy="330"/>
              <a:chOff x="3749" y="2537"/>
              <a:chExt cx="641" cy="330"/>
            </a:xfrm>
          </p:grpSpPr>
          <p:sp>
            <p:nvSpPr>
              <p:cNvPr id="288" name="Rectangle 123">
                <a:extLst>
                  <a:ext uri="{FF2B5EF4-FFF2-40B4-BE49-F238E27FC236}">
                    <a16:creationId xmlns:a16="http://schemas.microsoft.com/office/drawing/2014/main" id="{FCECD58F-F77F-CE4B-B35E-A96DEDC7E6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9" name="Text Box 124">
                <a:extLst>
                  <a:ext uri="{FF2B5EF4-FFF2-40B4-BE49-F238E27FC236}">
                    <a16:creationId xmlns:a16="http://schemas.microsoft.com/office/drawing/2014/main" id="{AF84BA8D-FF6F-3247-901E-8E6B18720F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9" y="2537"/>
                <a:ext cx="64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SMTP</a:t>
                </a:r>
              </a:p>
            </p:txBody>
          </p:sp>
        </p:grpSp>
        <p:grpSp>
          <p:nvGrpSpPr>
            <p:cNvPr id="249" name="Group 125">
              <a:extLst>
                <a:ext uri="{FF2B5EF4-FFF2-40B4-BE49-F238E27FC236}">
                  <a16:creationId xmlns:a16="http://schemas.microsoft.com/office/drawing/2014/main" id="{58DC277B-7AA7-2E40-B727-BF4769AC13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62" y="2151"/>
              <a:ext cx="641" cy="330"/>
              <a:chOff x="3770" y="2495"/>
              <a:chExt cx="641" cy="330"/>
            </a:xfrm>
          </p:grpSpPr>
          <p:sp>
            <p:nvSpPr>
              <p:cNvPr id="286" name="Rectangle 126">
                <a:extLst>
                  <a:ext uri="{FF2B5EF4-FFF2-40B4-BE49-F238E27FC236}">
                    <a16:creationId xmlns:a16="http://schemas.microsoft.com/office/drawing/2014/main" id="{2816DCBF-A1AF-E048-B956-3F1809C0D7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7" name="Text Box 127">
                <a:extLst>
                  <a:ext uri="{FF2B5EF4-FFF2-40B4-BE49-F238E27FC236}">
                    <a16:creationId xmlns:a16="http://schemas.microsoft.com/office/drawing/2014/main" id="{63B15CD0-9983-6A4B-9279-804A5439A9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0" y="2495"/>
                <a:ext cx="64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SMTP</a:t>
                </a:r>
              </a:p>
            </p:txBody>
          </p:sp>
        </p:grpSp>
        <p:grpSp>
          <p:nvGrpSpPr>
            <p:cNvPr id="250" name="Group 423">
              <a:extLst>
                <a:ext uri="{FF2B5EF4-FFF2-40B4-BE49-F238E27FC236}">
                  <a16:creationId xmlns:a16="http://schemas.microsoft.com/office/drawing/2014/main" id="{30BA0251-F53A-8C4F-97BA-8DC51407C8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9" y="886"/>
              <a:ext cx="583" cy="664"/>
              <a:chOff x="3566" y="550"/>
              <a:chExt cx="583" cy="664"/>
            </a:xfrm>
          </p:grpSpPr>
          <p:grpSp>
            <p:nvGrpSpPr>
              <p:cNvPr id="281" name="Group 353">
                <a:extLst>
                  <a:ext uri="{FF2B5EF4-FFF2-40B4-BE49-F238E27FC236}">
                    <a16:creationId xmlns:a16="http://schemas.microsoft.com/office/drawing/2014/main" id="{08E25960-F839-D945-AEB0-EBA43385ED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284" name="Picture 354" descr="desktop_computer_stylized_medium">
                  <a:extLst>
                    <a:ext uri="{FF2B5EF4-FFF2-40B4-BE49-F238E27FC236}">
                      <a16:creationId xmlns:a16="http://schemas.microsoft.com/office/drawing/2014/main" id="{A8E24158-A20D-2643-9568-7E2B6A9A8F7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85" name="Freeform 355">
                  <a:extLst>
                    <a:ext uri="{FF2B5EF4-FFF2-40B4-BE49-F238E27FC236}">
                      <a16:creationId xmlns:a16="http://schemas.microsoft.com/office/drawing/2014/main" id="{7C66E8C3-2156-B443-A62B-AB5FE62DD4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82" name="Rectangle 115">
                <a:extLst>
                  <a:ext uri="{FF2B5EF4-FFF2-40B4-BE49-F238E27FC236}">
                    <a16:creationId xmlns:a16="http://schemas.microsoft.com/office/drawing/2014/main" id="{A8808CF7-A20F-6048-A5C3-5948802EC1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3" name="Text Box 116">
                <a:extLst>
                  <a:ext uri="{FF2B5EF4-FFF2-40B4-BE49-F238E27FC236}">
                    <a16:creationId xmlns:a16="http://schemas.microsoft.com/office/drawing/2014/main" id="{3615B133-7ADF-B149-A5EF-D48A09950B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51" name="Group 424">
              <a:extLst>
                <a:ext uri="{FF2B5EF4-FFF2-40B4-BE49-F238E27FC236}">
                  <a16:creationId xmlns:a16="http://schemas.microsoft.com/office/drawing/2014/main" id="{45EE4567-07D2-9B44-B152-A79DBA1430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62" y="1400"/>
              <a:ext cx="583" cy="664"/>
              <a:chOff x="3566" y="550"/>
              <a:chExt cx="583" cy="664"/>
            </a:xfrm>
          </p:grpSpPr>
          <p:grpSp>
            <p:nvGrpSpPr>
              <p:cNvPr id="276" name="Group 425">
                <a:extLst>
                  <a:ext uri="{FF2B5EF4-FFF2-40B4-BE49-F238E27FC236}">
                    <a16:creationId xmlns:a16="http://schemas.microsoft.com/office/drawing/2014/main" id="{E722A2E6-A5F4-6C41-B802-1B3176A542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279" name="Picture 426" descr="desktop_computer_stylized_medium">
                  <a:extLst>
                    <a:ext uri="{FF2B5EF4-FFF2-40B4-BE49-F238E27FC236}">
                      <a16:creationId xmlns:a16="http://schemas.microsoft.com/office/drawing/2014/main" id="{8B6EAA10-F9D8-724F-94C8-D4E4B57A04F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80" name="Freeform 427">
                  <a:extLst>
                    <a:ext uri="{FF2B5EF4-FFF2-40B4-BE49-F238E27FC236}">
                      <a16:creationId xmlns:a16="http://schemas.microsoft.com/office/drawing/2014/main" id="{1E93A55D-6DF6-C544-9512-0E02D9C496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77" name="Rectangle 115">
                <a:extLst>
                  <a:ext uri="{FF2B5EF4-FFF2-40B4-BE49-F238E27FC236}">
                    <a16:creationId xmlns:a16="http://schemas.microsoft.com/office/drawing/2014/main" id="{1B535841-0794-1B43-AB50-A8A2B89E46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8" name="Text Box 116">
                <a:extLst>
                  <a:ext uri="{FF2B5EF4-FFF2-40B4-BE49-F238E27FC236}">
                    <a16:creationId xmlns:a16="http://schemas.microsoft.com/office/drawing/2014/main" id="{08BD580D-BB58-674F-BF51-73AD02F8ED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52" name="Group 430">
              <a:extLst>
                <a:ext uri="{FF2B5EF4-FFF2-40B4-BE49-F238E27FC236}">
                  <a16:creationId xmlns:a16="http://schemas.microsoft.com/office/drawing/2014/main" id="{34A2D0BA-C196-4942-B7CA-678581CB51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74" y="1880"/>
              <a:ext cx="583" cy="664"/>
              <a:chOff x="3566" y="550"/>
              <a:chExt cx="583" cy="664"/>
            </a:xfrm>
          </p:grpSpPr>
          <p:grpSp>
            <p:nvGrpSpPr>
              <p:cNvPr id="271" name="Group 431">
                <a:extLst>
                  <a:ext uri="{FF2B5EF4-FFF2-40B4-BE49-F238E27FC236}">
                    <a16:creationId xmlns:a16="http://schemas.microsoft.com/office/drawing/2014/main" id="{BE03D0A5-F5D7-9948-B7EA-FA5E6ADA2B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274" name="Picture 432" descr="desktop_computer_stylized_medium">
                  <a:extLst>
                    <a:ext uri="{FF2B5EF4-FFF2-40B4-BE49-F238E27FC236}">
                      <a16:creationId xmlns:a16="http://schemas.microsoft.com/office/drawing/2014/main" id="{CE464295-B889-1B47-A8D7-3556B2AAAD0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75" name="Freeform 433">
                  <a:extLst>
                    <a:ext uri="{FF2B5EF4-FFF2-40B4-BE49-F238E27FC236}">
                      <a16:creationId xmlns:a16="http://schemas.microsoft.com/office/drawing/2014/main" id="{C77332B6-93C9-A042-A591-13DCD23AA5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72" name="Rectangle 115">
                <a:extLst>
                  <a:ext uri="{FF2B5EF4-FFF2-40B4-BE49-F238E27FC236}">
                    <a16:creationId xmlns:a16="http://schemas.microsoft.com/office/drawing/2014/main" id="{F6E9263B-5B99-914A-B779-F129D9C756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3" name="Text Box 116">
                <a:extLst>
                  <a:ext uri="{FF2B5EF4-FFF2-40B4-BE49-F238E27FC236}">
                    <a16:creationId xmlns:a16="http://schemas.microsoft.com/office/drawing/2014/main" id="{E6ADB34B-0590-DF41-A12D-070F82E8AE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53" name="Group 436">
              <a:extLst>
                <a:ext uri="{FF2B5EF4-FFF2-40B4-BE49-F238E27FC236}">
                  <a16:creationId xmlns:a16="http://schemas.microsoft.com/office/drawing/2014/main" id="{1E0B8E86-E363-7347-AAB0-795D10C2D2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1" y="2540"/>
              <a:ext cx="583" cy="664"/>
              <a:chOff x="3566" y="550"/>
              <a:chExt cx="583" cy="664"/>
            </a:xfrm>
          </p:grpSpPr>
          <p:grpSp>
            <p:nvGrpSpPr>
              <p:cNvPr id="266" name="Group 437">
                <a:extLst>
                  <a:ext uri="{FF2B5EF4-FFF2-40B4-BE49-F238E27FC236}">
                    <a16:creationId xmlns:a16="http://schemas.microsoft.com/office/drawing/2014/main" id="{AC5F831C-0C35-C549-B51D-4296B8B8B9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269" name="Picture 438" descr="desktop_computer_stylized_medium">
                  <a:extLst>
                    <a:ext uri="{FF2B5EF4-FFF2-40B4-BE49-F238E27FC236}">
                      <a16:creationId xmlns:a16="http://schemas.microsoft.com/office/drawing/2014/main" id="{AD14A203-3912-324B-BE4F-9D6A4285CEC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70" name="Freeform 439">
                  <a:extLst>
                    <a:ext uri="{FF2B5EF4-FFF2-40B4-BE49-F238E27FC236}">
                      <a16:creationId xmlns:a16="http://schemas.microsoft.com/office/drawing/2014/main" id="{9E88436B-4E0D-D149-A214-D937D45DEA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67" name="Rectangle 115">
                <a:extLst>
                  <a:ext uri="{FF2B5EF4-FFF2-40B4-BE49-F238E27FC236}">
                    <a16:creationId xmlns:a16="http://schemas.microsoft.com/office/drawing/2014/main" id="{0DEA31A9-2C76-564E-B16F-DBD697177E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8" name="Text Box 116">
                <a:extLst>
                  <a:ext uri="{FF2B5EF4-FFF2-40B4-BE49-F238E27FC236}">
                    <a16:creationId xmlns:a16="http://schemas.microsoft.com/office/drawing/2014/main" id="{7655A215-ADF5-8C47-8D04-DDBF56AFD7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54" name="Group 442">
              <a:extLst>
                <a:ext uri="{FF2B5EF4-FFF2-40B4-BE49-F238E27FC236}">
                  <a16:creationId xmlns:a16="http://schemas.microsoft.com/office/drawing/2014/main" id="{30600299-25CF-4A4E-8A3B-15590AC954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6" y="3446"/>
              <a:ext cx="583" cy="664"/>
              <a:chOff x="3566" y="550"/>
              <a:chExt cx="583" cy="664"/>
            </a:xfrm>
          </p:grpSpPr>
          <p:grpSp>
            <p:nvGrpSpPr>
              <p:cNvPr id="261" name="Group 443">
                <a:extLst>
                  <a:ext uri="{FF2B5EF4-FFF2-40B4-BE49-F238E27FC236}">
                    <a16:creationId xmlns:a16="http://schemas.microsoft.com/office/drawing/2014/main" id="{116521D6-39B6-ED4D-BF9D-4EDC84BB43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264" name="Picture 444" descr="desktop_computer_stylized_medium">
                  <a:extLst>
                    <a:ext uri="{FF2B5EF4-FFF2-40B4-BE49-F238E27FC236}">
                      <a16:creationId xmlns:a16="http://schemas.microsoft.com/office/drawing/2014/main" id="{B764D5A2-AAF9-6F4A-AD12-7AF1E69A921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65" name="Freeform 445">
                  <a:extLst>
                    <a:ext uri="{FF2B5EF4-FFF2-40B4-BE49-F238E27FC236}">
                      <a16:creationId xmlns:a16="http://schemas.microsoft.com/office/drawing/2014/main" id="{1CF12910-951A-5444-81F3-DDC16C9510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62" name="Rectangle 115">
                <a:extLst>
                  <a:ext uri="{FF2B5EF4-FFF2-40B4-BE49-F238E27FC236}">
                    <a16:creationId xmlns:a16="http://schemas.microsoft.com/office/drawing/2014/main" id="{E6B060FF-D007-3348-A6C9-A56534FB0E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3" name="Text Box 116">
                <a:extLst>
                  <a:ext uri="{FF2B5EF4-FFF2-40B4-BE49-F238E27FC236}">
                    <a16:creationId xmlns:a16="http://schemas.microsoft.com/office/drawing/2014/main" id="{D67C13D0-AC42-8E4B-9B42-5CEAC13028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55" name="Group 448">
              <a:extLst>
                <a:ext uri="{FF2B5EF4-FFF2-40B4-BE49-F238E27FC236}">
                  <a16:creationId xmlns:a16="http://schemas.microsoft.com/office/drawing/2014/main" id="{8E0DD129-7A33-3E4A-8455-FC51B1CF67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05" y="3056"/>
              <a:ext cx="583" cy="664"/>
              <a:chOff x="3566" y="550"/>
              <a:chExt cx="583" cy="664"/>
            </a:xfrm>
          </p:grpSpPr>
          <p:grpSp>
            <p:nvGrpSpPr>
              <p:cNvPr id="256" name="Group 449">
                <a:extLst>
                  <a:ext uri="{FF2B5EF4-FFF2-40B4-BE49-F238E27FC236}">
                    <a16:creationId xmlns:a16="http://schemas.microsoft.com/office/drawing/2014/main" id="{90AB032A-A3B7-3748-9489-8C4F915581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259" name="Picture 450" descr="desktop_computer_stylized_medium">
                  <a:extLst>
                    <a:ext uri="{FF2B5EF4-FFF2-40B4-BE49-F238E27FC236}">
                      <a16:creationId xmlns:a16="http://schemas.microsoft.com/office/drawing/2014/main" id="{DE476DC9-0E4F-314D-82DF-D6027FE6D11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60" name="Freeform 451">
                  <a:extLst>
                    <a:ext uri="{FF2B5EF4-FFF2-40B4-BE49-F238E27FC236}">
                      <a16:creationId xmlns:a16="http://schemas.microsoft.com/office/drawing/2014/main" id="{234ABE2F-A8B4-8542-94E8-78DDE67E3E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57" name="Rectangle 115">
                <a:extLst>
                  <a:ext uri="{FF2B5EF4-FFF2-40B4-BE49-F238E27FC236}">
                    <a16:creationId xmlns:a16="http://schemas.microsoft.com/office/drawing/2014/main" id="{B0E02959-4482-944E-9351-976262974C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58" name="Text Box 116">
                <a:extLst>
                  <a:ext uri="{FF2B5EF4-FFF2-40B4-BE49-F238E27FC236}">
                    <a16:creationId xmlns:a16="http://schemas.microsoft.com/office/drawing/2014/main" id="{53D455CA-494C-3941-B909-EFE07A9B71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216" name="Rectangle 3">
            <a:extLst>
              <a:ext uri="{FF2B5EF4-FFF2-40B4-BE49-F238E27FC236}">
                <a16:creationId xmlns:a16="http://schemas.microsoft.com/office/drawing/2014/main" id="{D5E2CE3F-09DC-EA40-ABE5-ED6ACF8FB8D5}"/>
              </a:ext>
            </a:extLst>
          </p:cNvPr>
          <p:cNvSpPr txBox="1">
            <a:spLocks noChangeArrowheads="1"/>
          </p:cNvSpPr>
          <p:nvPr/>
        </p:nvSpPr>
        <p:spPr>
          <a:xfrm>
            <a:off x="660265" y="1387147"/>
            <a:ext cx="5674033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mail servers: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mailbox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contains incoming messages for user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message queue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of outgoing (to be sent) mail messages</a:t>
            </a: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protocol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between mail servers to send email messages</a:t>
            </a:r>
          </a:p>
          <a:p>
            <a:pPr marL="411163" marR="0" lvl="0" indent="-2301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sending mail server</a:t>
            </a:r>
          </a:p>
          <a:p>
            <a:pPr marL="411163" marR="0" lvl="0" indent="-2301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“server”: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receiving mail server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35D9358-DFF3-6B4F-B793-C73142424C20}"/>
              </a:ext>
            </a:extLst>
          </p:cNvPr>
          <p:cNvGrpSpPr/>
          <p:nvPr/>
        </p:nvGrpSpPr>
        <p:grpSpPr>
          <a:xfrm>
            <a:off x="7171111" y="1995054"/>
            <a:ext cx="3710247" cy="3732412"/>
            <a:chOff x="7171111" y="1995054"/>
            <a:chExt cx="3710247" cy="373241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BE430A9-6EC8-E04E-AC1F-E5B6080D4994}"/>
                </a:ext>
              </a:extLst>
            </p:cNvPr>
            <p:cNvSpPr/>
            <p:nvPr/>
          </p:nvSpPr>
          <p:spPr>
            <a:xfrm>
              <a:off x="7215447" y="1995054"/>
              <a:ext cx="1230284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7240D5A6-234E-E146-AB2C-E5F301108500}"/>
                </a:ext>
              </a:extLst>
            </p:cNvPr>
            <p:cNvSpPr/>
            <p:nvPr/>
          </p:nvSpPr>
          <p:spPr>
            <a:xfrm>
              <a:off x="9213272" y="2862348"/>
              <a:ext cx="1230284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BD61EF7B-A2A1-9B4E-A736-BF8BBEA6BDD9}"/>
                </a:ext>
              </a:extLst>
            </p:cNvPr>
            <p:cNvSpPr/>
            <p:nvPr/>
          </p:nvSpPr>
          <p:spPr>
            <a:xfrm>
              <a:off x="7171111" y="4261656"/>
              <a:ext cx="1230284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8259EEA6-9689-C04D-BD3F-CF04D4B88165}"/>
                </a:ext>
              </a:extLst>
            </p:cNvPr>
            <p:cNvSpPr/>
            <p:nvPr/>
          </p:nvSpPr>
          <p:spPr>
            <a:xfrm>
              <a:off x="9651074" y="5295204"/>
              <a:ext cx="1230284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F01800ED-B4E3-D244-99D3-D843C53AC930}"/>
              </a:ext>
            </a:extLst>
          </p:cNvPr>
          <p:cNvGrpSpPr/>
          <p:nvPr/>
        </p:nvGrpSpPr>
        <p:grpSpPr>
          <a:xfrm>
            <a:off x="7223758" y="2263832"/>
            <a:ext cx="3272445" cy="4031670"/>
            <a:chOff x="7171111" y="1995054"/>
            <a:chExt cx="3272445" cy="4031670"/>
          </a:xfrm>
        </p:grpSpPr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1AE66534-1742-4D4D-A771-2684958A7DEB}"/>
                </a:ext>
              </a:extLst>
            </p:cNvPr>
            <p:cNvSpPr/>
            <p:nvPr/>
          </p:nvSpPr>
          <p:spPr>
            <a:xfrm>
              <a:off x="7215447" y="1995054"/>
              <a:ext cx="1230284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89210E69-0F0D-A54E-BE3D-5898333A054A}"/>
                </a:ext>
              </a:extLst>
            </p:cNvPr>
            <p:cNvSpPr/>
            <p:nvPr/>
          </p:nvSpPr>
          <p:spPr>
            <a:xfrm>
              <a:off x="9213272" y="2862348"/>
              <a:ext cx="1230284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D90FA906-1714-D741-9807-A174108A555D}"/>
                </a:ext>
              </a:extLst>
            </p:cNvPr>
            <p:cNvSpPr/>
            <p:nvPr/>
          </p:nvSpPr>
          <p:spPr>
            <a:xfrm>
              <a:off x="7171111" y="4261656"/>
              <a:ext cx="1230284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FC5F6C4F-12A6-3249-823E-31B999516BF6}"/>
                </a:ext>
              </a:extLst>
            </p:cNvPr>
            <p:cNvSpPr/>
            <p:nvPr/>
          </p:nvSpPr>
          <p:spPr>
            <a:xfrm>
              <a:off x="9590116" y="5594462"/>
              <a:ext cx="759227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E7737B7-4792-4C4D-ADC2-1233AEC89C9C}"/>
              </a:ext>
            </a:extLst>
          </p:cNvPr>
          <p:cNvGrpSpPr/>
          <p:nvPr/>
        </p:nvGrpSpPr>
        <p:grpSpPr>
          <a:xfrm>
            <a:off x="6988233" y="2128058"/>
            <a:ext cx="2391295" cy="1864822"/>
            <a:chOff x="6988233" y="2128058"/>
            <a:chExt cx="2391295" cy="186482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9B212E0-3D25-5C48-91EF-9330F70E0B9C}"/>
                </a:ext>
              </a:extLst>
            </p:cNvPr>
            <p:cNvSpPr/>
            <p:nvPr/>
          </p:nvSpPr>
          <p:spPr>
            <a:xfrm>
              <a:off x="8262851" y="2128058"/>
              <a:ext cx="1080655" cy="615142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E403B798-6196-3C4A-B374-5D484B4CC8E5}"/>
                </a:ext>
              </a:extLst>
            </p:cNvPr>
            <p:cNvSpPr/>
            <p:nvPr/>
          </p:nvSpPr>
          <p:spPr>
            <a:xfrm>
              <a:off x="8298873" y="3377738"/>
              <a:ext cx="1080655" cy="615142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C60CAC5E-6F7C-8B4C-90CB-74107EEAC9E4}"/>
                </a:ext>
              </a:extLst>
            </p:cNvPr>
            <p:cNvSpPr/>
            <p:nvPr/>
          </p:nvSpPr>
          <p:spPr>
            <a:xfrm>
              <a:off x="6988233" y="2781993"/>
              <a:ext cx="1080655" cy="615142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39" name="Slide Number Placeholder 2">
            <a:extLst>
              <a:ext uri="{FF2B5EF4-FFF2-40B4-BE49-F238E27FC236}">
                <a16:creationId xmlns:a16="http://schemas.microsoft.com/office/drawing/2014/main" id="{01EA6896-ADAC-0A4A-9F59-CC5D8AE36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0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File distribution time: client-server</a:t>
            </a:r>
            <a:endParaRPr lang="en-US" sz="4400" dirty="0"/>
          </a:p>
        </p:txBody>
      </p:sp>
      <p:sp>
        <p:nvSpPr>
          <p:cNvPr id="80" name="Rectangle 47">
            <a:extLst>
              <a:ext uri="{FF2B5EF4-FFF2-40B4-BE49-F238E27FC236}">
                <a16:creationId xmlns:a16="http://schemas.microsoft.com/office/drawing/2014/main" id="{B88328AA-6216-394D-8D58-0ECC1E0888AE}"/>
              </a:ext>
            </a:extLst>
          </p:cNvPr>
          <p:cNvSpPr txBox="1">
            <a:spLocks noChangeArrowheads="1"/>
          </p:cNvSpPr>
          <p:nvPr/>
        </p:nvSpPr>
        <p:spPr>
          <a:xfrm>
            <a:off x="545123" y="1309462"/>
            <a:ext cx="6098355" cy="2014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server transmission: </a:t>
            </a:r>
            <a:r>
              <a:rPr lang="en-US" altLang="en-US" dirty="0">
                <a:ea typeface="ＭＳ Ｐゴシック" panose="020B0600070205080204" pitchFamily="34" charset="-128"/>
              </a:rPr>
              <a:t>must</a:t>
            </a:r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sequentially send (upload) </a:t>
            </a:r>
            <a:r>
              <a:rPr lang="en-US" altLang="en-US" i="1" dirty="0">
                <a:ea typeface="ＭＳ Ｐゴシック" panose="020B0600070205080204" pitchFamily="34" charset="-128"/>
              </a:rPr>
              <a:t>N </a:t>
            </a:r>
            <a:r>
              <a:rPr lang="en-US" altLang="en-US" dirty="0">
                <a:ea typeface="ＭＳ Ｐゴシック" panose="020B0600070205080204" pitchFamily="34" charset="-128"/>
              </a:rPr>
              <a:t>file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copies:</a:t>
            </a:r>
          </a:p>
          <a:p>
            <a:pPr lvl="1">
              <a:lnSpc>
                <a:spcPct val="10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time to send one copy: </a:t>
            </a:r>
            <a:r>
              <a:rPr lang="en-US" altLang="en-US" i="1" dirty="0">
                <a:ea typeface="ＭＳ Ｐゴシック" panose="020B0600070205080204" pitchFamily="34" charset="-128"/>
              </a:rPr>
              <a:t>F/u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s 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10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time to send </a:t>
            </a:r>
            <a:r>
              <a:rPr lang="en-US" altLang="en-US" i="1" dirty="0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 copies: </a:t>
            </a:r>
            <a:r>
              <a:rPr lang="en-US" altLang="en-US" i="1" dirty="0">
                <a:ea typeface="ＭＳ Ｐゴシック" panose="020B0600070205080204" pitchFamily="34" charset="-128"/>
              </a:rPr>
              <a:t>NF/u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s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81" name="Rectangle 47">
            <a:extLst>
              <a:ext uri="{FF2B5EF4-FFF2-40B4-BE49-F238E27FC236}">
                <a16:creationId xmlns:a16="http://schemas.microsoft.com/office/drawing/2014/main" id="{646323ED-CAE9-B942-8F14-B61CB7708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899" y="3219848"/>
            <a:ext cx="5773736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001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i="1" dirty="0">
                <a:solidFill>
                  <a:srgbClr val="CC0000"/>
                </a:solidFill>
                <a:latin typeface="+mn-lt"/>
              </a:rPr>
              <a:t>client: </a:t>
            </a:r>
            <a:r>
              <a:rPr lang="en-US" altLang="en-US" sz="2800" dirty="0">
                <a:latin typeface="+mn-lt"/>
              </a:rPr>
              <a:t>each client must download file copy</a:t>
            </a:r>
          </a:p>
          <a:p>
            <a:pPr lvl="1">
              <a:lnSpc>
                <a:spcPct val="99000"/>
              </a:lnSpc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400" i="1" dirty="0" err="1">
                <a:latin typeface="+mn-lt"/>
              </a:rPr>
              <a:t>d</a:t>
            </a:r>
            <a:r>
              <a:rPr lang="en-US" altLang="en-US" sz="2400" i="1" baseline="-25000" dirty="0" err="1">
                <a:latin typeface="+mn-lt"/>
              </a:rPr>
              <a:t>mi</a:t>
            </a:r>
            <a:r>
              <a:rPr lang="en-US" altLang="en-US" sz="2400" baseline="-25000" dirty="0" err="1">
                <a:latin typeface="+mn-lt"/>
              </a:rPr>
              <a:t>n</a:t>
            </a:r>
            <a:r>
              <a:rPr lang="en-US" altLang="en-US" sz="2400" dirty="0">
                <a:latin typeface="+mn-lt"/>
              </a:rPr>
              <a:t> = min client download rate</a:t>
            </a:r>
          </a:p>
          <a:p>
            <a:pPr lvl="1">
              <a:lnSpc>
                <a:spcPct val="99000"/>
              </a:lnSpc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min client download time: </a:t>
            </a:r>
            <a:r>
              <a:rPr lang="en-US" altLang="en-US" sz="2400" i="1" dirty="0">
                <a:latin typeface="+mn-lt"/>
              </a:rPr>
              <a:t>F/</a:t>
            </a:r>
            <a:r>
              <a:rPr lang="en-US" altLang="en-US" sz="2400" i="1" dirty="0" err="1">
                <a:latin typeface="+mn-lt"/>
              </a:rPr>
              <a:t>d</a:t>
            </a:r>
            <a:r>
              <a:rPr lang="en-US" altLang="en-US" sz="2400" i="1" baseline="-25000" dirty="0" err="1">
                <a:latin typeface="+mn-lt"/>
              </a:rPr>
              <a:t>min</a:t>
            </a:r>
            <a:r>
              <a:rPr lang="en-US" altLang="en-US" sz="2400" i="1" dirty="0">
                <a:solidFill>
                  <a:srgbClr val="CC0000"/>
                </a:solidFill>
                <a:latin typeface="+mn-lt"/>
              </a:rPr>
              <a:t> </a:t>
            </a:r>
            <a:endParaRPr lang="en-US" altLang="en-US" sz="2400" i="1" dirty="0">
              <a:latin typeface="+mn-lt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193E6F0-6AB2-EC43-BC1A-D75808C2FB26}"/>
              </a:ext>
            </a:extLst>
          </p:cNvPr>
          <p:cNvGrpSpPr/>
          <p:nvPr/>
        </p:nvGrpSpPr>
        <p:grpSpPr>
          <a:xfrm>
            <a:off x="6796266" y="1727769"/>
            <a:ext cx="4518025" cy="2036762"/>
            <a:chOff x="4471988" y="1284288"/>
            <a:chExt cx="4518025" cy="2036762"/>
          </a:xfrm>
        </p:grpSpPr>
        <p:sp>
          <p:nvSpPr>
            <p:cNvPr id="84" name="Freeform 4">
              <a:extLst>
                <a:ext uri="{FF2B5EF4-FFF2-40B4-BE49-F238E27FC236}">
                  <a16:creationId xmlns:a16="http://schemas.microsoft.com/office/drawing/2014/main" id="{64409998-6B21-6843-AEE3-D4B2D80FE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0700" y="2111375"/>
              <a:ext cx="2136775" cy="1209675"/>
            </a:xfrm>
            <a:custGeom>
              <a:avLst/>
              <a:gdLst>
                <a:gd name="T0" fmla="*/ 2147483647 w 1292"/>
                <a:gd name="T1" fmla="*/ 2147483647 h 1255"/>
                <a:gd name="T2" fmla="*/ 2147483647 w 1292"/>
                <a:gd name="T3" fmla="*/ 2147483647 h 1255"/>
                <a:gd name="T4" fmla="*/ 2147483647 w 1292"/>
                <a:gd name="T5" fmla="*/ 2147483647 h 1255"/>
                <a:gd name="T6" fmla="*/ 2147483647 w 1292"/>
                <a:gd name="T7" fmla="*/ 2147483647 h 1255"/>
                <a:gd name="T8" fmla="*/ 2147483647 w 1292"/>
                <a:gd name="T9" fmla="*/ 2147483647 h 1255"/>
                <a:gd name="T10" fmla="*/ 2147483647 w 1292"/>
                <a:gd name="T11" fmla="*/ 2147483647 h 1255"/>
                <a:gd name="T12" fmla="*/ 2147483647 w 1292"/>
                <a:gd name="T13" fmla="*/ 2147483647 h 1255"/>
                <a:gd name="T14" fmla="*/ 2147483647 w 1292"/>
                <a:gd name="T15" fmla="*/ 2147483647 h 1255"/>
                <a:gd name="T16" fmla="*/ 2147483647 w 1292"/>
                <a:gd name="T17" fmla="*/ 2147483647 h 1255"/>
                <a:gd name="T18" fmla="*/ 2147483647 w 1292"/>
                <a:gd name="T19" fmla="*/ 2147483647 h 1255"/>
                <a:gd name="T20" fmla="*/ 2147483647 w 1292"/>
                <a:gd name="T21" fmla="*/ 2147483647 h 1255"/>
                <a:gd name="T22" fmla="*/ 2147483647 w 1292"/>
                <a:gd name="T23" fmla="*/ 2147483647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85" name="Line 14">
              <a:extLst>
                <a:ext uri="{FF2B5EF4-FFF2-40B4-BE49-F238E27FC236}">
                  <a16:creationId xmlns:a16="http://schemas.microsoft.com/office/drawing/2014/main" id="{05D67BD2-8DEF-EC43-87F6-22A4D3E1D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8763" y="2085975"/>
              <a:ext cx="455612" cy="214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86" name="Text Box 15">
              <a:extLst>
                <a:ext uri="{FF2B5EF4-FFF2-40B4-BE49-F238E27FC236}">
                  <a16:creationId xmlns:a16="http://schemas.microsoft.com/office/drawing/2014/main" id="{B5B6E9F6-DA21-FF49-8DD4-F3C6E1FE66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163" y="1763713"/>
              <a:ext cx="362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>
                  <a:latin typeface="+mn-lt"/>
                </a:rPr>
                <a:t>u</a:t>
              </a:r>
              <a:r>
                <a:rPr lang="en-US" altLang="en-US" sz="1800" i="1" baseline="-25000">
                  <a:latin typeface="+mn-lt"/>
                </a:rPr>
                <a:t>s</a:t>
              </a:r>
            </a:p>
          </p:txBody>
        </p:sp>
        <p:sp>
          <p:nvSpPr>
            <p:cNvPr id="87" name="Line 39">
              <a:extLst>
                <a:ext uri="{FF2B5EF4-FFF2-40B4-BE49-F238E27FC236}">
                  <a16:creationId xmlns:a16="http://schemas.microsoft.com/office/drawing/2014/main" id="{31CED78D-7737-214B-BCE4-DCAB761FE9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9525" y="2713038"/>
              <a:ext cx="5746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88" name="Line 40">
              <a:extLst>
                <a:ext uri="{FF2B5EF4-FFF2-40B4-BE49-F238E27FC236}">
                  <a16:creationId xmlns:a16="http://schemas.microsoft.com/office/drawing/2014/main" id="{FD1ACD18-F196-1746-9009-0670E710DC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19688" y="2814638"/>
              <a:ext cx="5667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89" name="Text Box 44">
              <a:extLst>
                <a:ext uri="{FF2B5EF4-FFF2-40B4-BE49-F238E27FC236}">
                  <a16:creationId xmlns:a16="http://schemas.microsoft.com/office/drawing/2014/main" id="{4F15E7E5-19D5-AE49-B8AC-295EC6160C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03696" y="2460625"/>
              <a:ext cx="105458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</a:rPr>
                <a:t>network</a:t>
              </a:r>
              <a:endParaRPr lang="en-US" altLang="en-US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90" name="AutoShape 327">
              <a:extLst>
                <a:ext uri="{FF2B5EF4-FFF2-40B4-BE49-F238E27FC236}">
                  <a16:creationId xmlns:a16="http://schemas.microsoft.com/office/drawing/2014/main" id="{F1CA6701-3613-AE49-BD0C-998D6498E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275" y="1562100"/>
              <a:ext cx="334963" cy="401638"/>
            </a:xfrm>
            <a:prstGeom prst="can">
              <a:avLst>
                <a:gd name="adj" fmla="val 24242"/>
              </a:avLst>
            </a:pr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9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91" name="Line 22">
              <a:extLst>
                <a:ext uri="{FF2B5EF4-FFF2-40B4-BE49-F238E27FC236}">
                  <a16:creationId xmlns:a16="http://schemas.microsoft.com/office/drawing/2014/main" id="{7769C7C9-ADC5-B848-B48C-F422C7EBE8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00875" y="1819275"/>
              <a:ext cx="180975" cy="53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92" name="Line 23">
              <a:extLst>
                <a:ext uri="{FF2B5EF4-FFF2-40B4-BE49-F238E27FC236}">
                  <a16:creationId xmlns:a16="http://schemas.microsoft.com/office/drawing/2014/main" id="{E579FF7F-DE73-E14A-8EE9-65BCC9EF0D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78663" y="1825625"/>
              <a:ext cx="187325" cy="5349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93" name="Line 22">
              <a:extLst>
                <a:ext uri="{FF2B5EF4-FFF2-40B4-BE49-F238E27FC236}">
                  <a16:creationId xmlns:a16="http://schemas.microsoft.com/office/drawing/2014/main" id="{6407598A-1198-B046-ACD6-89FFBAE9F5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16675" y="1736725"/>
              <a:ext cx="179388" cy="53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94" name="Line 23">
              <a:extLst>
                <a:ext uri="{FF2B5EF4-FFF2-40B4-BE49-F238E27FC236}">
                  <a16:creationId xmlns:a16="http://schemas.microsoft.com/office/drawing/2014/main" id="{AA613AE8-B26B-304E-9B36-0E639788D6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92875" y="1743075"/>
              <a:ext cx="185738" cy="5349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95" name="Line 138">
              <a:extLst>
                <a:ext uri="{FF2B5EF4-FFF2-40B4-BE49-F238E27FC236}">
                  <a16:creationId xmlns:a16="http://schemas.microsoft.com/office/drawing/2014/main" id="{6F964BD8-116B-D445-82F9-8C9897E3E7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3188" y="2579688"/>
              <a:ext cx="6588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96" name="Line 139">
              <a:extLst>
                <a:ext uri="{FF2B5EF4-FFF2-40B4-BE49-F238E27FC236}">
                  <a16:creationId xmlns:a16="http://schemas.microsoft.com/office/drawing/2014/main" id="{A562798A-3EC4-1E41-99DB-FA81FB640E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6363" y="2682875"/>
              <a:ext cx="660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97" name="Text Box 41">
              <a:extLst>
                <a:ext uri="{FF2B5EF4-FFF2-40B4-BE49-F238E27FC236}">
                  <a16:creationId xmlns:a16="http://schemas.microsoft.com/office/drawing/2014/main" id="{FEE3AD0E-92A3-9E48-8C36-9A0805BC83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3675" y="2146300"/>
              <a:ext cx="4508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>
                  <a:latin typeface="+mn-lt"/>
                </a:rPr>
                <a:t>d</a:t>
              </a:r>
              <a:r>
                <a:rPr lang="en-US" altLang="en-US" sz="1800" i="1" baseline="-25000">
                  <a:latin typeface="+mn-lt"/>
                </a:rPr>
                <a:t>i</a:t>
              </a:r>
            </a:p>
          </p:txBody>
        </p:sp>
        <p:sp>
          <p:nvSpPr>
            <p:cNvPr id="98" name="Text Box 41">
              <a:extLst>
                <a:ext uri="{FF2B5EF4-FFF2-40B4-BE49-F238E27FC236}">
                  <a16:creationId xmlns:a16="http://schemas.microsoft.com/office/drawing/2014/main" id="{0D2E1DAB-DBC4-2B41-8914-2E86878AE9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9550" y="2663825"/>
              <a:ext cx="50641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>
                  <a:latin typeface="+mn-lt"/>
                </a:rPr>
                <a:t>u</a:t>
              </a:r>
              <a:r>
                <a:rPr lang="en-US" altLang="en-US" sz="1800" i="1" baseline="-25000">
                  <a:latin typeface="+mn-lt"/>
                </a:rPr>
                <a:t>i</a:t>
              </a:r>
            </a:p>
          </p:txBody>
        </p:sp>
        <p:sp>
          <p:nvSpPr>
            <p:cNvPr id="99" name="Text Box 47">
              <a:extLst>
                <a:ext uri="{FF2B5EF4-FFF2-40B4-BE49-F238E27FC236}">
                  <a16:creationId xmlns:a16="http://schemas.microsoft.com/office/drawing/2014/main" id="{A5050569-3116-8F4C-B19A-31999F9F2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8975" y="1616075"/>
              <a:ext cx="7905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+mn-lt"/>
                </a:rPr>
                <a:t>F</a:t>
              </a:r>
              <a:endParaRPr lang="en-US" altLang="en-US" sz="1600" i="1" baseline="-25000">
                <a:latin typeface="+mn-lt"/>
              </a:endParaRPr>
            </a:p>
          </p:txBody>
        </p:sp>
        <p:grpSp>
          <p:nvGrpSpPr>
            <p:cNvPr id="100" name="Group 143">
              <a:extLst>
                <a:ext uri="{FF2B5EF4-FFF2-40B4-BE49-F238E27FC236}">
                  <a16:creationId xmlns:a16="http://schemas.microsoft.com/office/drawing/2014/main" id="{479599EE-E0AC-5747-8F3A-66F7F72E86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14925" y="1690688"/>
              <a:ext cx="292100" cy="517525"/>
              <a:chOff x="4140" y="429"/>
              <a:chExt cx="1425" cy="2396"/>
            </a:xfrm>
          </p:grpSpPr>
          <p:sp>
            <p:nvSpPr>
              <p:cNvPr id="113" name="Freeform 144">
                <a:extLst>
                  <a:ext uri="{FF2B5EF4-FFF2-40B4-BE49-F238E27FC236}">
                    <a16:creationId xmlns:a16="http://schemas.microsoft.com/office/drawing/2014/main" id="{6A822DAE-E587-7E49-A7EE-6F64DAB036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14" name="Rectangle 145">
                <a:extLst>
                  <a:ext uri="{FF2B5EF4-FFF2-40B4-BE49-F238E27FC236}">
                    <a16:creationId xmlns:a16="http://schemas.microsoft.com/office/drawing/2014/main" id="{5A81F0A7-6B44-1748-BC35-BE178F0E17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6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115" name="Freeform 146">
                <a:extLst>
                  <a:ext uri="{FF2B5EF4-FFF2-40B4-BE49-F238E27FC236}">
                    <a16:creationId xmlns:a16="http://schemas.microsoft.com/office/drawing/2014/main" id="{918EEC88-C8A9-2846-970B-50B7E98331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16" name="Freeform 147">
                <a:extLst>
                  <a:ext uri="{FF2B5EF4-FFF2-40B4-BE49-F238E27FC236}">
                    <a16:creationId xmlns:a16="http://schemas.microsoft.com/office/drawing/2014/main" id="{AFDAC2FD-EE20-3E45-9DA1-1D9100AA97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17" name="Rectangle 148">
                <a:extLst>
                  <a:ext uri="{FF2B5EF4-FFF2-40B4-BE49-F238E27FC236}">
                    <a16:creationId xmlns:a16="http://schemas.microsoft.com/office/drawing/2014/main" id="{E97CC808-FCA7-0341-9D5A-7F9EC08532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4"/>
                <a:ext cx="596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grpSp>
            <p:nvGrpSpPr>
              <p:cNvPr id="118" name="Group 149">
                <a:extLst>
                  <a:ext uri="{FF2B5EF4-FFF2-40B4-BE49-F238E27FC236}">
                    <a16:creationId xmlns:a16="http://schemas.microsoft.com/office/drawing/2014/main" id="{FC0B1F07-1C50-E64F-B63B-8D1C420C1E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43" name="AutoShape 150">
                  <a:extLst>
                    <a:ext uri="{FF2B5EF4-FFF2-40B4-BE49-F238E27FC236}">
                      <a16:creationId xmlns:a16="http://schemas.microsoft.com/office/drawing/2014/main" id="{5F68B800-F174-0B4B-9F2F-A2B1F0AC8F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5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+mn-lt"/>
                  </a:endParaRPr>
                </a:p>
              </p:txBody>
            </p:sp>
            <p:sp>
              <p:nvSpPr>
                <p:cNvPr id="144" name="AutoShape 151">
                  <a:extLst>
                    <a:ext uri="{FF2B5EF4-FFF2-40B4-BE49-F238E27FC236}">
                      <a16:creationId xmlns:a16="http://schemas.microsoft.com/office/drawing/2014/main" id="{66170CD7-30F0-104F-9FDE-D6C6D3ADF1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7" y="2585"/>
                  <a:ext cx="686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+mn-lt"/>
                  </a:endParaRPr>
                </a:p>
              </p:txBody>
            </p:sp>
          </p:grpSp>
          <p:sp>
            <p:nvSpPr>
              <p:cNvPr id="119" name="Rectangle 152">
                <a:extLst>
                  <a:ext uri="{FF2B5EF4-FFF2-40B4-BE49-F238E27FC236}">
                    <a16:creationId xmlns:a16="http://schemas.microsoft.com/office/drawing/2014/main" id="{D5D7F168-5271-A741-AF1D-3A72BD2B5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17"/>
                <a:ext cx="596" cy="5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grpSp>
            <p:nvGrpSpPr>
              <p:cNvPr id="120" name="Group 153">
                <a:extLst>
                  <a:ext uri="{FF2B5EF4-FFF2-40B4-BE49-F238E27FC236}">
                    <a16:creationId xmlns:a16="http://schemas.microsoft.com/office/drawing/2014/main" id="{9BE27AD1-B49A-CD43-AEEF-1EB19E35FB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41" name="AutoShape 154">
                  <a:extLst>
                    <a:ext uri="{FF2B5EF4-FFF2-40B4-BE49-F238E27FC236}">
                      <a16:creationId xmlns:a16="http://schemas.microsoft.com/office/drawing/2014/main" id="{772812CA-D08B-5644-9C8E-95F4570817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0" y="2569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+mn-lt"/>
                  </a:endParaRPr>
                </a:p>
              </p:txBody>
            </p:sp>
            <p:sp>
              <p:nvSpPr>
                <p:cNvPr id="142" name="AutoShape 155">
                  <a:extLst>
                    <a:ext uri="{FF2B5EF4-FFF2-40B4-BE49-F238E27FC236}">
                      <a16:creationId xmlns:a16="http://schemas.microsoft.com/office/drawing/2014/main" id="{3D32E2F5-24C6-A54D-954E-F3C1A48499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8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+mn-lt"/>
                  </a:endParaRPr>
                </a:p>
              </p:txBody>
            </p:sp>
          </p:grpSp>
          <p:sp>
            <p:nvSpPr>
              <p:cNvPr id="121" name="Rectangle 156">
                <a:extLst>
                  <a:ext uri="{FF2B5EF4-FFF2-40B4-BE49-F238E27FC236}">
                    <a16:creationId xmlns:a16="http://schemas.microsoft.com/office/drawing/2014/main" id="{59BDA1ED-A7F9-324D-9FF2-5D9F73B3BB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5"/>
                <a:ext cx="596" cy="5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122" name="Rectangle 157">
                <a:extLst>
                  <a:ext uri="{FF2B5EF4-FFF2-40B4-BE49-F238E27FC236}">
                    <a16:creationId xmlns:a16="http://schemas.microsoft.com/office/drawing/2014/main" id="{C0BFAB3F-AC35-F648-8105-682E59ADBC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656"/>
                <a:ext cx="596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grpSp>
            <p:nvGrpSpPr>
              <p:cNvPr id="123" name="Group 158">
                <a:extLst>
                  <a:ext uri="{FF2B5EF4-FFF2-40B4-BE49-F238E27FC236}">
                    <a16:creationId xmlns:a16="http://schemas.microsoft.com/office/drawing/2014/main" id="{8FF69078-E28B-AD46-85BF-C0BBF789E7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39" name="AutoShape 159">
                  <a:extLst>
                    <a:ext uri="{FF2B5EF4-FFF2-40B4-BE49-F238E27FC236}">
                      <a16:creationId xmlns:a16="http://schemas.microsoft.com/office/drawing/2014/main" id="{9B0DD67E-9E17-0249-BE4A-653C3A8D28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4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+mn-lt"/>
                  </a:endParaRPr>
                </a:p>
              </p:txBody>
            </p:sp>
            <p:sp>
              <p:nvSpPr>
                <p:cNvPr id="140" name="AutoShape 160">
                  <a:extLst>
                    <a:ext uri="{FF2B5EF4-FFF2-40B4-BE49-F238E27FC236}">
                      <a16:creationId xmlns:a16="http://schemas.microsoft.com/office/drawing/2014/main" id="{5D2A256B-AF19-C745-A1FF-3A72EC8701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2"/>
                  <a:ext cx="685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+mn-lt"/>
                  </a:endParaRPr>
                </a:p>
              </p:txBody>
            </p:sp>
          </p:grpSp>
          <p:sp>
            <p:nvSpPr>
              <p:cNvPr id="124" name="Freeform 161">
                <a:extLst>
                  <a:ext uri="{FF2B5EF4-FFF2-40B4-BE49-F238E27FC236}">
                    <a16:creationId xmlns:a16="http://schemas.microsoft.com/office/drawing/2014/main" id="{A83F5805-F3B3-3346-A9B8-FDEF2D105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grpSp>
            <p:nvGrpSpPr>
              <p:cNvPr id="125" name="Group 162">
                <a:extLst>
                  <a:ext uri="{FF2B5EF4-FFF2-40B4-BE49-F238E27FC236}">
                    <a16:creationId xmlns:a16="http://schemas.microsoft.com/office/drawing/2014/main" id="{A2204E45-948E-A34A-A108-2294B7FAFA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37" name="AutoShape 163">
                  <a:extLst>
                    <a:ext uri="{FF2B5EF4-FFF2-40B4-BE49-F238E27FC236}">
                      <a16:creationId xmlns:a16="http://schemas.microsoft.com/office/drawing/2014/main" id="{3CCECF35-2FC0-5E40-B1DA-1DB0D6F7BC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+mn-lt"/>
                  </a:endParaRPr>
                </a:p>
              </p:txBody>
            </p:sp>
            <p:sp>
              <p:nvSpPr>
                <p:cNvPr id="138" name="AutoShape 164">
                  <a:extLst>
                    <a:ext uri="{FF2B5EF4-FFF2-40B4-BE49-F238E27FC236}">
                      <a16:creationId xmlns:a16="http://schemas.microsoft.com/office/drawing/2014/main" id="{8B74FE84-F46F-BD45-B59C-4B4E221C60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1"/>
                  <a:ext cx="685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+mn-lt"/>
                  </a:endParaRPr>
                </a:p>
              </p:txBody>
            </p:sp>
          </p:grpSp>
          <p:sp>
            <p:nvSpPr>
              <p:cNvPr id="126" name="Rectangle 165">
                <a:extLst>
                  <a:ext uri="{FF2B5EF4-FFF2-40B4-BE49-F238E27FC236}">
                    <a16:creationId xmlns:a16="http://schemas.microsoft.com/office/drawing/2014/main" id="{EFB8CB6A-6447-D24D-BD88-7D176E4102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7" y="429"/>
                <a:ext cx="70" cy="2286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127" name="Freeform 166">
                <a:extLst>
                  <a:ext uri="{FF2B5EF4-FFF2-40B4-BE49-F238E27FC236}">
                    <a16:creationId xmlns:a16="http://schemas.microsoft.com/office/drawing/2014/main" id="{7DA25C04-818C-944B-AA5E-5C80E73C01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28" name="Freeform 167">
                <a:extLst>
                  <a:ext uri="{FF2B5EF4-FFF2-40B4-BE49-F238E27FC236}">
                    <a16:creationId xmlns:a16="http://schemas.microsoft.com/office/drawing/2014/main" id="{047480B1-08CE-354D-B27C-4B6428A5A8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29" name="Oval 168">
                <a:extLst>
                  <a:ext uri="{FF2B5EF4-FFF2-40B4-BE49-F238E27FC236}">
                    <a16:creationId xmlns:a16="http://schemas.microsoft.com/office/drawing/2014/main" id="{809BB7F4-67B7-B54C-A450-898CD1825B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9" y="2612"/>
                <a:ext cx="46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130" name="Freeform 169">
                <a:extLst>
                  <a:ext uri="{FF2B5EF4-FFF2-40B4-BE49-F238E27FC236}">
                    <a16:creationId xmlns:a16="http://schemas.microsoft.com/office/drawing/2014/main" id="{DA683EDC-F6BF-7C4C-8A71-32D3320CA3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31" name="AutoShape 170">
                <a:extLst>
                  <a:ext uri="{FF2B5EF4-FFF2-40B4-BE49-F238E27FC236}">
                    <a16:creationId xmlns:a16="http://schemas.microsoft.com/office/drawing/2014/main" id="{96EA98F8-F846-2A44-824F-71FAA477B5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8"/>
                <a:ext cx="1200" cy="14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132" name="AutoShape 171">
                <a:extLst>
                  <a:ext uri="{FF2B5EF4-FFF2-40B4-BE49-F238E27FC236}">
                    <a16:creationId xmlns:a16="http://schemas.microsoft.com/office/drawing/2014/main" id="{23E7F763-52E6-DF40-9EB6-F8624D7B13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07"/>
                <a:ext cx="1069" cy="8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133" name="Oval 172">
                <a:extLst>
                  <a:ext uri="{FF2B5EF4-FFF2-40B4-BE49-F238E27FC236}">
                    <a16:creationId xmlns:a16="http://schemas.microsoft.com/office/drawing/2014/main" id="{99202063-5BB9-474C-B3CE-B9C1D5A1BF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4"/>
                <a:ext cx="155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134" name="Oval 173">
                <a:extLst>
                  <a:ext uri="{FF2B5EF4-FFF2-40B4-BE49-F238E27FC236}">
                    <a16:creationId xmlns:a16="http://schemas.microsoft.com/office/drawing/2014/main" id="{B09AE0A9-5898-4647-9779-E5BDE41A54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4"/>
                <a:ext cx="155" cy="1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>
                  <a:solidFill>
                    <a:srgbClr val="FF0000"/>
                  </a:solidFill>
                  <a:latin typeface="+mn-lt"/>
                  <a:cs typeface="Arial" panose="020B0604020202020204" pitchFamily="34" charset="0"/>
                </a:endParaRPr>
              </a:p>
            </p:txBody>
          </p:sp>
          <p:sp>
            <p:nvSpPr>
              <p:cNvPr id="135" name="Oval 174">
                <a:extLst>
                  <a:ext uri="{FF2B5EF4-FFF2-40B4-BE49-F238E27FC236}">
                    <a16:creationId xmlns:a16="http://schemas.microsoft.com/office/drawing/2014/main" id="{8844CEFC-6420-264F-A5ED-01CEFDBE79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9" y="2384"/>
                <a:ext cx="163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136" name="Rectangle 175">
                <a:extLst>
                  <a:ext uri="{FF2B5EF4-FFF2-40B4-BE49-F238E27FC236}">
                    <a16:creationId xmlns:a16="http://schemas.microsoft.com/office/drawing/2014/main" id="{C4C6A502-6F38-784C-A809-5E5499386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3"/>
                <a:ext cx="85" cy="764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</p:grpSp>
        <p:grpSp>
          <p:nvGrpSpPr>
            <p:cNvPr id="101" name="Group 176">
              <a:extLst>
                <a:ext uri="{FF2B5EF4-FFF2-40B4-BE49-F238E27FC236}">
                  <a16:creationId xmlns:a16="http://schemas.microsoft.com/office/drawing/2014/main" id="{7458836E-953E-904B-914D-ECEC36221A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71988" y="2492375"/>
              <a:ext cx="620712" cy="512763"/>
              <a:chOff x="-44" y="1473"/>
              <a:chExt cx="981" cy="1105"/>
            </a:xfrm>
          </p:grpSpPr>
          <p:pic>
            <p:nvPicPr>
              <p:cNvPr id="111" name="Picture 177" descr="desktop_computer_stylized_medium">
                <a:extLst>
                  <a:ext uri="{FF2B5EF4-FFF2-40B4-BE49-F238E27FC236}">
                    <a16:creationId xmlns:a16="http://schemas.microsoft.com/office/drawing/2014/main" id="{176B8344-E22D-204D-807C-E9CE58B1B9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2" name="Freeform 178">
                <a:extLst>
                  <a:ext uri="{FF2B5EF4-FFF2-40B4-BE49-F238E27FC236}">
                    <a16:creationId xmlns:a16="http://schemas.microsoft.com/office/drawing/2014/main" id="{1A078022-91F2-3F4E-9EA0-44DFCAF22D0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</p:grpSp>
        <p:grpSp>
          <p:nvGrpSpPr>
            <p:cNvPr id="102" name="Group 179">
              <a:extLst>
                <a:ext uri="{FF2B5EF4-FFF2-40B4-BE49-F238E27FC236}">
                  <a16:creationId xmlns:a16="http://schemas.microsoft.com/office/drawing/2014/main" id="{B3CDB5E9-406A-8D48-A50D-C935BF4A56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0788" y="1284288"/>
              <a:ext cx="620712" cy="512762"/>
              <a:chOff x="-44" y="1473"/>
              <a:chExt cx="981" cy="1105"/>
            </a:xfrm>
          </p:grpSpPr>
          <p:pic>
            <p:nvPicPr>
              <p:cNvPr id="109" name="Picture 180" descr="desktop_computer_stylized_medium">
                <a:extLst>
                  <a:ext uri="{FF2B5EF4-FFF2-40B4-BE49-F238E27FC236}">
                    <a16:creationId xmlns:a16="http://schemas.microsoft.com/office/drawing/2014/main" id="{9E1583F0-4FBC-314F-B2AB-B24E50144F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0" name="Freeform 181">
                <a:extLst>
                  <a:ext uri="{FF2B5EF4-FFF2-40B4-BE49-F238E27FC236}">
                    <a16:creationId xmlns:a16="http://schemas.microsoft.com/office/drawing/2014/main" id="{6E0AAFA3-AC83-6048-B318-2420EC961D5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</p:grpSp>
        <p:grpSp>
          <p:nvGrpSpPr>
            <p:cNvPr id="103" name="Group 182">
              <a:extLst>
                <a:ext uri="{FF2B5EF4-FFF2-40B4-BE49-F238E27FC236}">
                  <a16:creationId xmlns:a16="http://schemas.microsoft.com/office/drawing/2014/main" id="{DCBBB39F-5E4C-C245-BE28-58A83FA44F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10388" y="1360488"/>
              <a:ext cx="620712" cy="512762"/>
              <a:chOff x="-44" y="1473"/>
              <a:chExt cx="981" cy="1105"/>
            </a:xfrm>
          </p:grpSpPr>
          <p:pic>
            <p:nvPicPr>
              <p:cNvPr id="107" name="Picture 183" descr="desktop_computer_stylized_medium">
                <a:extLst>
                  <a:ext uri="{FF2B5EF4-FFF2-40B4-BE49-F238E27FC236}">
                    <a16:creationId xmlns:a16="http://schemas.microsoft.com/office/drawing/2014/main" id="{E5D20624-0F1B-4B43-A13C-C75A9292C5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8" name="Freeform 184">
                <a:extLst>
                  <a:ext uri="{FF2B5EF4-FFF2-40B4-BE49-F238E27FC236}">
                    <a16:creationId xmlns:a16="http://schemas.microsoft.com/office/drawing/2014/main" id="{35980134-57CB-D848-8F7C-C5F772511B7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</p:grpSp>
        <p:grpSp>
          <p:nvGrpSpPr>
            <p:cNvPr id="104" name="Group 185">
              <a:extLst>
                <a:ext uri="{FF2B5EF4-FFF2-40B4-BE49-F238E27FC236}">
                  <a16:creationId xmlns:a16="http://schemas.microsoft.com/office/drawing/2014/main" id="{CAAE67A0-6730-B94B-A304-CFA3F109B65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369300" y="2362200"/>
              <a:ext cx="620713" cy="512763"/>
              <a:chOff x="-44" y="1473"/>
              <a:chExt cx="981" cy="1105"/>
            </a:xfrm>
          </p:grpSpPr>
          <p:pic>
            <p:nvPicPr>
              <p:cNvPr id="105" name="Picture 186" descr="desktop_computer_stylized_medium">
                <a:extLst>
                  <a:ext uri="{FF2B5EF4-FFF2-40B4-BE49-F238E27FC236}">
                    <a16:creationId xmlns:a16="http://schemas.microsoft.com/office/drawing/2014/main" id="{374F131D-15C0-B347-9AFE-5A5EEADA4E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6" name="Freeform 187">
                <a:extLst>
                  <a:ext uri="{FF2B5EF4-FFF2-40B4-BE49-F238E27FC236}">
                    <a16:creationId xmlns:a16="http://schemas.microsoft.com/office/drawing/2014/main" id="{D81A3509-0DD0-1042-A6A3-8C677E9DCC5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</p:grpSp>
      </p:grpSp>
      <p:sp>
        <p:nvSpPr>
          <p:cNvPr id="145" name="Line 53">
            <a:extLst>
              <a:ext uri="{FF2B5EF4-FFF2-40B4-BE49-F238E27FC236}">
                <a16:creationId xmlns:a16="http://schemas.microsoft.com/office/drawing/2014/main" id="{5B4F3401-24CB-7648-BD89-1A7CFF5341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46884" y="5742831"/>
            <a:ext cx="430213" cy="69215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46" name="Text Box 54">
            <a:extLst>
              <a:ext uri="{FF2B5EF4-FFF2-40B4-BE49-F238E27FC236}">
                <a16:creationId xmlns:a16="http://schemas.microsoft.com/office/drawing/2014/main" id="{5BD0C7E9-770D-0B41-BE6E-3ADF84797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3784" y="6271469"/>
            <a:ext cx="2905732" cy="39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400" dirty="0">
                <a:latin typeface="+mn-lt"/>
              </a:rPr>
              <a:t>increases linearly in N</a:t>
            </a:r>
          </a:p>
        </p:txBody>
      </p:sp>
      <p:sp>
        <p:nvSpPr>
          <p:cNvPr id="147" name="Text Box 51">
            <a:extLst>
              <a:ext uri="{FF2B5EF4-FFF2-40B4-BE49-F238E27FC236}">
                <a16:creationId xmlns:a16="http://schemas.microsoft.com/office/drawing/2014/main" id="{49B83A0D-0FBE-7E43-85D0-C80B2E74D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6226" y="5036394"/>
            <a:ext cx="3049233" cy="1036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80000"/>
              </a:lnSpc>
            </a:pPr>
            <a:r>
              <a:rPr lang="en-US" altLang="en-US" sz="2400" i="1">
                <a:latin typeface="+mn-lt"/>
              </a:rPr>
              <a:t>time to  distribute F </a:t>
            </a:r>
          </a:p>
          <a:p>
            <a:pPr algn="r">
              <a:lnSpc>
                <a:spcPct val="80000"/>
              </a:lnSpc>
            </a:pPr>
            <a:r>
              <a:rPr lang="en-US" altLang="en-US" sz="2400" i="1">
                <a:latin typeface="+mn-lt"/>
              </a:rPr>
              <a:t>to N clients using </a:t>
            </a:r>
          </a:p>
          <a:p>
            <a:pPr algn="r">
              <a:lnSpc>
                <a:spcPct val="80000"/>
              </a:lnSpc>
            </a:pPr>
            <a:r>
              <a:rPr lang="en-US" altLang="en-US" sz="2400" i="1">
                <a:latin typeface="+mn-lt"/>
              </a:rPr>
              <a:t>client-server approach</a:t>
            </a:r>
            <a:r>
              <a:rPr lang="en-US" altLang="en-US" sz="2800">
                <a:latin typeface="+mn-lt"/>
              </a:rPr>
              <a:t> </a:t>
            </a:r>
            <a:endParaRPr lang="en-US" altLang="en-US" sz="3200">
              <a:latin typeface="+mn-lt"/>
            </a:endParaRPr>
          </a:p>
        </p:txBody>
      </p:sp>
      <p:sp>
        <p:nvSpPr>
          <p:cNvPr id="148" name="Rectangle 55">
            <a:extLst>
              <a:ext uri="{FF2B5EF4-FFF2-40B4-BE49-F238E27FC236}">
                <a16:creationId xmlns:a16="http://schemas.microsoft.com/office/drawing/2014/main" id="{01D3C4E1-DA80-A24C-A094-D590BCC34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8348" y="4964956"/>
            <a:ext cx="7421599" cy="1235075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800">
              <a:latin typeface="+mn-lt"/>
            </a:endParaRPr>
          </a:p>
        </p:txBody>
      </p:sp>
      <p:sp>
        <p:nvSpPr>
          <p:cNvPr id="149" name="Text Box 96">
            <a:extLst>
              <a:ext uri="{FF2B5EF4-FFF2-40B4-BE49-F238E27FC236}">
                <a16:creationId xmlns:a16="http://schemas.microsoft.com/office/drawing/2014/main" id="{11EFB657-3D70-CB41-8FB4-5E358070D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6559" y="5279281"/>
            <a:ext cx="434369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 i="1">
                <a:latin typeface="+mn-lt"/>
              </a:rPr>
              <a:t> D</a:t>
            </a:r>
            <a:r>
              <a:rPr lang="en-US" altLang="en-US" sz="3200" i="1" baseline="-25000">
                <a:latin typeface="+mn-lt"/>
              </a:rPr>
              <a:t>c-s</a:t>
            </a:r>
            <a:r>
              <a:rPr lang="en-US" altLang="en-US" sz="3200" i="1">
                <a:latin typeface="+mn-lt"/>
              </a:rPr>
              <a:t> &gt; max{NF/u</a:t>
            </a:r>
            <a:r>
              <a:rPr lang="en-US" altLang="en-US" sz="3200" i="1" baseline="-25000">
                <a:latin typeface="+mn-lt"/>
              </a:rPr>
              <a:t>s,</a:t>
            </a:r>
            <a:r>
              <a:rPr lang="en-US" altLang="en-US" sz="3200" i="1">
                <a:latin typeface="+mn-lt"/>
              </a:rPr>
              <a:t>,F/d</a:t>
            </a:r>
            <a:r>
              <a:rPr lang="en-US" altLang="en-US" sz="3200" i="1" baseline="-25000">
                <a:latin typeface="+mn-lt"/>
              </a:rPr>
              <a:t>min</a:t>
            </a:r>
            <a:r>
              <a:rPr lang="en-US" altLang="en-US" sz="3200" i="1">
                <a:latin typeface="+mn-lt"/>
              </a:rPr>
              <a:t>}</a:t>
            </a:r>
            <a:r>
              <a:rPr lang="en-US" altLang="en-US" sz="3200" i="1">
                <a:solidFill>
                  <a:srgbClr val="CC0000"/>
                </a:solidFill>
                <a:latin typeface="+mn-lt"/>
              </a:rPr>
              <a:t> </a:t>
            </a:r>
          </a:p>
        </p:txBody>
      </p:sp>
      <p:sp>
        <p:nvSpPr>
          <p:cNvPr id="150" name="Line 120">
            <a:extLst>
              <a:ext uri="{FF2B5EF4-FFF2-40B4-BE49-F238E27FC236}">
                <a16:creationId xmlns:a16="http://schemas.microsoft.com/office/drawing/2014/main" id="{804EF034-3125-A746-B994-CD76FEE71CF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93497" y="5707906"/>
            <a:ext cx="174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83199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File distribution time: P2P</a:t>
            </a:r>
            <a:endParaRPr lang="en-US" sz="4400" dirty="0"/>
          </a:p>
        </p:txBody>
      </p:sp>
      <p:sp>
        <p:nvSpPr>
          <p:cNvPr id="80" name="Rectangle 47">
            <a:extLst>
              <a:ext uri="{FF2B5EF4-FFF2-40B4-BE49-F238E27FC236}">
                <a16:creationId xmlns:a16="http://schemas.microsoft.com/office/drawing/2014/main" id="{B88328AA-6216-394D-8D58-0ECC1E0888AE}"/>
              </a:ext>
            </a:extLst>
          </p:cNvPr>
          <p:cNvSpPr txBox="1">
            <a:spLocks noChangeArrowheads="1"/>
          </p:cNvSpPr>
          <p:nvPr/>
        </p:nvSpPr>
        <p:spPr>
          <a:xfrm>
            <a:off x="755629" y="1323701"/>
            <a:ext cx="6098355" cy="2014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server transmission: </a:t>
            </a:r>
            <a:r>
              <a:rPr lang="en-US" altLang="en-US" dirty="0">
                <a:ea typeface="ＭＳ Ｐゴシック" panose="020B0600070205080204" pitchFamily="34" charset="-128"/>
              </a:rPr>
              <a:t>must</a:t>
            </a:r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upload at least one copy:</a:t>
            </a:r>
          </a:p>
          <a:p>
            <a:pPr lvl="1">
              <a:lnSpc>
                <a:spcPct val="10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time to send one copy: </a:t>
            </a:r>
            <a:r>
              <a:rPr lang="en-US" altLang="en-US" i="1" dirty="0">
                <a:ea typeface="ＭＳ Ｐゴシック" panose="020B0600070205080204" pitchFamily="34" charset="-128"/>
              </a:rPr>
              <a:t>F/u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s 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81" name="Rectangle 47">
            <a:extLst>
              <a:ext uri="{FF2B5EF4-FFF2-40B4-BE49-F238E27FC236}">
                <a16:creationId xmlns:a16="http://schemas.microsoft.com/office/drawing/2014/main" id="{646323ED-CAE9-B942-8F14-B61CB7708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866" y="2707749"/>
            <a:ext cx="5773736" cy="1209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001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i="1" dirty="0">
                <a:solidFill>
                  <a:srgbClr val="CC0000"/>
                </a:solidFill>
                <a:latin typeface="+mn-lt"/>
              </a:rPr>
              <a:t>client: </a:t>
            </a:r>
            <a:r>
              <a:rPr lang="en-US" altLang="en-US" sz="2800" dirty="0">
                <a:latin typeface="+mn-lt"/>
              </a:rPr>
              <a:t>each client must download file copy</a:t>
            </a:r>
          </a:p>
          <a:p>
            <a:pPr lvl="1">
              <a:lnSpc>
                <a:spcPct val="99000"/>
              </a:lnSpc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min client download time: </a:t>
            </a:r>
            <a:r>
              <a:rPr lang="en-US" altLang="en-US" sz="2400" i="1" dirty="0">
                <a:latin typeface="+mn-lt"/>
              </a:rPr>
              <a:t>F/</a:t>
            </a:r>
            <a:r>
              <a:rPr lang="en-US" altLang="en-US" sz="2400" i="1" dirty="0" err="1">
                <a:latin typeface="+mn-lt"/>
              </a:rPr>
              <a:t>d</a:t>
            </a:r>
            <a:r>
              <a:rPr lang="en-US" altLang="en-US" sz="2400" i="1" baseline="-25000" dirty="0" err="1">
                <a:latin typeface="+mn-lt"/>
              </a:rPr>
              <a:t>min</a:t>
            </a:r>
            <a:r>
              <a:rPr lang="en-US" altLang="en-US" sz="2400" i="1" dirty="0">
                <a:solidFill>
                  <a:srgbClr val="CC0000"/>
                </a:solidFill>
                <a:latin typeface="+mn-lt"/>
              </a:rPr>
              <a:t> </a:t>
            </a:r>
            <a:endParaRPr lang="en-US" altLang="en-US" sz="2400" i="1" dirty="0">
              <a:latin typeface="+mn-lt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193E6F0-6AB2-EC43-BC1A-D75808C2FB26}"/>
              </a:ext>
            </a:extLst>
          </p:cNvPr>
          <p:cNvGrpSpPr/>
          <p:nvPr/>
        </p:nvGrpSpPr>
        <p:grpSpPr>
          <a:xfrm>
            <a:off x="7006772" y="1790995"/>
            <a:ext cx="4518025" cy="2036762"/>
            <a:chOff x="4471988" y="1284288"/>
            <a:chExt cx="4518025" cy="2036762"/>
          </a:xfrm>
        </p:grpSpPr>
        <p:sp>
          <p:nvSpPr>
            <p:cNvPr id="84" name="Freeform 4">
              <a:extLst>
                <a:ext uri="{FF2B5EF4-FFF2-40B4-BE49-F238E27FC236}">
                  <a16:creationId xmlns:a16="http://schemas.microsoft.com/office/drawing/2014/main" id="{64409998-6B21-6843-AEE3-D4B2D80FE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0700" y="2111375"/>
              <a:ext cx="2136775" cy="1209675"/>
            </a:xfrm>
            <a:custGeom>
              <a:avLst/>
              <a:gdLst>
                <a:gd name="T0" fmla="*/ 2147483647 w 1292"/>
                <a:gd name="T1" fmla="*/ 2147483647 h 1255"/>
                <a:gd name="T2" fmla="*/ 2147483647 w 1292"/>
                <a:gd name="T3" fmla="*/ 2147483647 h 1255"/>
                <a:gd name="T4" fmla="*/ 2147483647 w 1292"/>
                <a:gd name="T5" fmla="*/ 2147483647 h 1255"/>
                <a:gd name="T6" fmla="*/ 2147483647 w 1292"/>
                <a:gd name="T7" fmla="*/ 2147483647 h 1255"/>
                <a:gd name="T8" fmla="*/ 2147483647 w 1292"/>
                <a:gd name="T9" fmla="*/ 2147483647 h 1255"/>
                <a:gd name="T10" fmla="*/ 2147483647 w 1292"/>
                <a:gd name="T11" fmla="*/ 2147483647 h 1255"/>
                <a:gd name="T12" fmla="*/ 2147483647 w 1292"/>
                <a:gd name="T13" fmla="*/ 2147483647 h 1255"/>
                <a:gd name="T14" fmla="*/ 2147483647 w 1292"/>
                <a:gd name="T15" fmla="*/ 2147483647 h 1255"/>
                <a:gd name="T16" fmla="*/ 2147483647 w 1292"/>
                <a:gd name="T17" fmla="*/ 2147483647 h 1255"/>
                <a:gd name="T18" fmla="*/ 2147483647 w 1292"/>
                <a:gd name="T19" fmla="*/ 2147483647 h 1255"/>
                <a:gd name="T20" fmla="*/ 2147483647 w 1292"/>
                <a:gd name="T21" fmla="*/ 2147483647 h 1255"/>
                <a:gd name="T22" fmla="*/ 2147483647 w 1292"/>
                <a:gd name="T23" fmla="*/ 2147483647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85" name="Line 14">
              <a:extLst>
                <a:ext uri="{FF2B5EF4-FFF2-40B4-BE49-F238E27FC236}">
                  <a16:creationId xmlns:a16="http://schemas.microsoft.com/office/drawing/2014/main" id="{05D67BD2-8DEF-EC43-87F6-22A4D3E1D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8763" y="2085975"/>
              <a:ext cx="455612" cy="214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86" name="Text Box 15">
              <a:extLst>
                <a:ext uri="{FF2B5EF4-FFF2-40B4-BE49-F238E27FC236}">
                  <a16:creationId xmlns:a16="http://schemas.microsoft.com/office/drawing/2014/main" id="{B5B6E9F6-DA21-FF49-8DD4-F3C6E1FE66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163" y="1763713"/>
              <a:ext cx="362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>
                  <a:latin typeface="+mn-lt"/>
                </a:rPr>
                <a:t>u</a:t>
              </a:r>
              <a:r>
                <a:rPr lang="en-US" altLang="en-US" sz="1800" i="1" baseline="-25000">
                  <a:latin typeface="+mn-lt"/>
                </a:rPr>
                <a:t>s</a:t>
              </a:r>
            </a:p>
          </p:txBody>
        </p:sp>
        <p:sp>
          <p:nvSpPr>
            <p:cNvPr id="87" name="Line 39">
              <a:extLst>
                <a:ext uri="{FF2B5EF4-FFF2-40B4-BE49-F238E27FC236}">
                  <a16:creationId xmlns:a16="http://schemas.microsoft.com/office/drawing/2014/main" id="{31CED78D-7737-214B-BCE4-DCAB761FE9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9525" y="2713038"/>
              <a:ext cx="5746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88" name="Line 40">
              <a:extLst>
                <a:ext uri="{FF2B5EF4-FFF2-40B4-BE49-F238E27FC236}">
                  <a16:creationId xmlns:a16="http://schemas.microsoft.com/office/drawing/2014/main" id="{FD1ACD18-F196-1746-9009-0670E710DC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19688" y="2814638"/>
              <a:ext cx="5667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89" name="Text Box 44">
              <a:extLst>
                <a:ext uri="{FF2B5EF4-FFF2-40B4-BE49-F238E27FC236}">
                  <a16:creationId xmlns:a16="http://schemas.microsoft.com/office/drawing/2014/main" id="{4F15E7E5-19D5-AE49-B8AC-295EC6160C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03696" y="2460625"/>
              <a:ext cx="105458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</a:rPr>
                <a:t>network</a:t>
              </a:r>
              <a:endParaRPr lang="en-US" altLang="en-US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90" name="AutoShape 327">
              <a:extLst>
                <a:ext uri="{FF2B5EF4-FFF2-40B4-BE49-F238E27FC236}">
                  <a16:creationId xmlns:a16="http://schemas.microsoft.com/office/drawing/2014/main" id="{F1CA6701-3613-AE49-BD0C-998D6498E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275" y="1562100"/>
              <a:ext cx="334963" cy="401638"/>
            </a:xfrm>
            <a:prstGeom prst="can">
              <a:avLst>
                <a:gd name="adj" fmla="val 24242"/>
              </a:avLst>
            </a:pr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9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91" name="Line 22">
              <a:extLst>
                <a:ext uri="{FF2B5EF4-FFF2-40B4-BE49-F238E27FC236}">
                  <a16:creationId xmlns:a16="http://schemas.microsoft.com/office/drawing/2014/main" id="{7769C7C9-ADC5-B848-B48C-F422C7EBE8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00875" y="1819275"/>
              <a:ext cx="180975" cy="53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92" name="Line 23">
              <a:extLst>
                <a:ext uri="{FF2B5EF4-FFF2-40B4-BE49-F238E27FC236}">
                  <a16:creationId xmlns:a16="http://schemas.microsoft.com/office/drawing/2014/main" id="{E579FF7F-DE73-E14A-8EE9-65BCC9EF0D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78663" y="1825625"/>
              <a:ext cx="187325" cy="5349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93" name="Line 22">
              <a:extLst>
                <a:ext uri="{FF2B5EF4-FFF2-40B4-BE49-F238E27FC236}">
                  <a16:creationId xmlns:a16="http://schemas.microsoft.com/office/drawing/2014/main" id="{6407598A-1198-B046-ACD6-89FFBAE9F5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16675" y="1736725"/>
              <a:ext cx="179388" cy="53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94" name="Line 23">
              <a:extLst>
                <a:ext uri="{FF2B5EF4-FFF2-40B4-BE49-F238E27FC236}">
                  <a16:creationId xmlns:a16="http://schemas.microsoft.com/office/drawing/2014/main" id="{AA613AE8-B26B-304E-9B36-0E639788D6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92875" y="1743075"/>
              <a:ext cx="185738" cy="5349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95" name="Line 138">
              <a:extLst>
                <a:ext uri="{FF2B5EF4-FFF2-40B4-BE49-F238E27FC236}">
                  <a16:creationId xmlns:a16="http://schemas.microsoft.com/office/drawing/2014/main" id="{6F964BD8-116B-D445-82F9-8C9897E3E7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3188" y="2579688"/>
              <a:ext cx="6588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96" name="Line 139">
              <a:extLst>
                <a:ext uri="{FF2B5EF4-FFF2-40B4-BE49-F238E27FC236}">
                  <a16:creationId xmlns:a16="http://schemas.microsoft.com/office/drawing/2014/main" id="{A562798A-3EC4-1E41-99DB-FA81FB640E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6363" y="2682875"/>
              <a:ext cx="660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97" name="Text Box 41">
              <a:extLst>
                <a:ext uri="{FF2B5EF4-FFF2-40B4-BE49-F238E27FC236}">
                  <a16:creationId xmlns:a16="http://schemas.microsoft.com/office/drawing/2014/main" id="{FEE3AD0E-92A3-9E48-8C36-9A0805BC83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3675" y="2146300"/>
              <a:ext cx="4508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>
                  <a:latin typeface="+mn-lt"/>
                </a:rPr>
                <a:t>d</a:t>
              </a:r>
              <a:r>
                <a:rPr lang="en-US" altLang="en-US" sz="1800" i="1" baseline="-25000">
                  <a:latin typeface="+mn-lt"/>
                </a:rPr>
                <a:t>i</a:t>
              </a:r>
            </a:p>
          </p:txBody>
        </p:sp>
        <p:sp>
          <p:nvSpPr>
            <p:cNvPr id="98" name="Text Box 41">
              <a:extLst>
                <a:ext uri="{FF2B5EF4-FFF2-40B4-BE49-F238E27FC236}">
                  <a16:creationId xmlns:a16="http://schemas.microsoft.com/office/drawing/2014/main" id="{0D2E1DAB-DBC4-2B41-8914-2E86878AE9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9550" y="2663825"/>
              <a:ext cx="50641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>
                  <a:latin typeface="+mn-lt"/>
                </a:rPr>
                <a:t>u</a:t>
              </a:r>
              <a:r>
                <a:rPr lang="en-US" altLang="en-US" sz="1800" i="1" baseline="-25000">
                  <a:latin typeface="+mn-lt"/>
                </a:rPr>
                <a:t>i</a:t>
              </a:r>
            </a:p>
          </p:txBody>
        </p:sp>
        <p:sp>
          <p:nvSpPr>
            <p:cNvPr id="99" name="Text Box 47">
              <a:extLst>
                <a:ext uri="{FF2B5EF4-FFF2-40B4-BE49-F238E27FC236}">
                  <a16:creationId xmlns:a16="http://schemas.microsoft.com/office/drawing/2014/main" id="{A5050569-3116-8F4C-B19A-31999F9F2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8975" y="1616075"/>
              <a:ext cx="7905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+mn-lt"/>
                </a:rPr>
                <a:t>F</a:t>
              </a:r>
              <a:endParaRPr lang="en-US" altLang="en-US" sz="1600" i="1" baseline="-25000">
                <a:latin typeface="+mn-lt"/>
              </a:endParaRPr>
            </a:p>
          </p:txBody>
        </p:sp>
        <p:grpSp>
          <p:nvGrpSpPr>
            <p:cNvPr id="100" name="Group 143">
              <a:extLst>
                <a:ext uri="{FF2B5EF4-FFF2-40B4-BE49-F238E27FC236}">
                  <a16:creationId xmlns:a16="http://schemas.microsoft.com/office/drawing/2014/main" id="{479599EE-E0AC-5747-8F3A-66F7F72E86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14925" y="1690688"/>
              <a:ext cx="292100" cy="517525"/>
              <a:chOff x="4140" y="429"/>
              <a:chExt cx="1425" cy="2396"/>
            </a:xfrm>
          </p:grpSpPr>
          <p:sp>
            <p:nvSpPr>
              <p:cNvPr id="113" name="Freeform 144">
                <a:extLst>
                  <a:ext uri="{FF2B5EF4-FFF2-40B4-BE49-F238E27FC236}">
                    <a16:creationId xmlns:a16="http://schemas.microsoft.com/office/drawing/2014/main" id="{6A822DAE-E587-7E49-A7EE-6F64DAB036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14" name="Rectangle 145">
                <a:extLst>
                  <a:ext uri="{FF2B5EF4-FFF2-40B4-BE49-F238E27FC236}">
                    <a16:creationId xmlns:a16="http://schemas.microsoft.com/office/drawing/2014/main" id="{5A81F0A7-6B44-1748-BC35-BE178F0E17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6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115" name="Freeform 146">
                <a:extLst>
                  <a:ext uri="{FF2B5EF4-FFF2-40B4-BE49-F238E27FC236}">
                    <a16:creationId xmlns:a16="http://schemas.microsoft.com/office/drawing/2014/main" id="{918EEC88-C8A9-2846-970B-50B7E98331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16" name="Freeform 147">
                <a:extLst>
                  <a:ext uri="{FF2B5EF4-FFF2-40B4-BE49-F238E27FC236}">
                    <a16:creationId xmlns:a16="http://schemas.microsoft.com/office/drawing/2014/main" id="{AFDAC2FD-EE20-3E45-9DA1-1D9100AA97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17" name="Rectangle 148">
                <a:extLst>
                  <a:ext uri="{FF2B5EF4-FFF2-40B4-BE49-F238E27FC236}">
                    <a16:creationId xmlns:a16="http://schemas.microsoft.com/office/drawing/2014/main" id="{E97CC808-FCA7-0341-9D5A-7F9EC08532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4"/>
                <a:ext cx="596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grpSp>
            <p:nvGrpSpPr>
              <p:cNvPr id="118" name="Group 149">
                <a:extLst>
                  <a:ext uri="{FF2B5EF4-FFF2-40B4-BE49-F238E27FC236}">
                    <a16:creationId xmlns:a16="http://schemas.microsoft.com/office/drawing/2014/main" id="{FC0B1F07-1C50-E64F-B63B-8D1C420C1E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43" name="AutoShape 150">
                  <a:extLst>
                    <a:ext uri="{FF2B5EF4-FFF2-40B4-BE49-F238E27FC236}">
                      <a16:creationId xmlns:a16="http://schemas.microsoft.com/office/drawing/2014/main" id="{5F68B800-F174-0B4B-9F2F-A2B1F0AC8F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5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+mn-lt"/>
                  </a:endParaRPr>
                </a:p>
              </p:txBody>
            </p:sp>
            <p:sp>
              <p:nvSpPr>
                <p:cNvPr id="144" name="AutoShape 151">
                  <a:extLst>
                    <a:ext uri="{FF2B5EF4-FFF2-40B4-BE49-F238E27FC236}">
                      <a16:creationId xmlns:a16="http://schemas.microsoft.com/office/drawing/2014/main" id="{66170CD7-30F0-104F-9FDE-D6C6D3ADF1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7" y="2585"/>
                  <a:ext cx="686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+mn-lt"/>
                  </a:endParaRPr>
                </a:p>
              </p:txBody>
            </p:sp>
          </p:grpSp>
          <p:sp>
            <p:nvSpPr>
              <p:cNvPr id="119" name="Rectangle 152">
                <a:extLst>
                  <a:ext uri="{FF2B5EF4-FFF2-40B4-BE49-F238E27FC236}">
                    <a16:creationId xmlns:a16="http://schemas.microsoft.com/office/drawing/2014/main" id="{D5D7F168-5271-A741-AF1D-3A72BD2B5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17"/>
                <a:ext cx="596" cy="5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grpSp>
            <p:nvGrpSpPr>
              <p:cNvPr id="120" name="Group 153">
                <a:extLst>
                  <a:ext uri="{FF2B5EF4-FFF2-40B4-BE49-F238E27FC236}">
                    <a16:creationId xmlns:a16="http://schemas.microsoft.com/office/drawing/2014/main" id="{9BE27AD1-B49A-CD43-AEEF-1EB19E35FB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41" name="AutoShape 154">
                  <a:extLst>
                    <a:ext uri="{FF2B5EF4-FFF2-40B4-BE49-F238E27FC236}">
                      <a16:creationId xmlns:a16="http://schemas.microsoft.com/office/drawing/2014/main" id="{772812CA-D08B-5644-9C8E-95F4570817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0" y="2569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+mn-lt"/>
                  </a:endParaRPr>
                </a:p>
              </p:txBody>
            </p:sp>
            <p:sp>
              <p:nvSpPr>
                <p:cNvPr id="142" name="AutoShape 155">
                  <a:extLst>
                    <a:ext uri="{FF2B5EF4-FFF2-40B4-BE49-F238E27FC236}">
                      <a16:creationId xmlns:a16="http://schemas.microsoft.com/office/drawing/2014/main" id="{3D32E2F5-24C6-A54D-954E-F3C1A48499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8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+mn-lt"/>
                  </a:endParaRPr>
                </a:p>
              </p:txBody>
            </p:sp>
          </p:grpSp>
          <p:sp>
            <p:nvSpPr>
              <p:cNvPr id="121" name="Rectangle 156">
                <a:extLst>
                  <a:ext uri="{FF2B5EF4-FFF2-40B4-BE49-F238E27FC236}">
                    <a16:creationId xmlns:a16="http://schemas.microsoft.com/office/drawing/2014/main" id="{59BDA1ED-A7F9-324D-9FF2-5D9F73B3BB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5"/>
                <a:ext cx="596" cy="5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122" name="Rectangle 157">
                <a:extLst>
                  <a:ext uri="{FF2B5EF4-FFF2-40B4-BE49-F238E27FC236}">
                    <a16:creationId xmlns:a16="http://schemas.microsoft.com/office/drawing/2014/main" id="{C0BFAB3F-AC35-F648-8105-682E59ADBC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656"/>
                <a:ext cx="596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grpSp>
            <p:nvGrpSpPr>
              <p:cNvPr id="123" name="Group 158">
                <a:extLst>
                  <a:ext uri="{FF2B5EF4-FFF2-40B4-BE49-F238E27FC236}">
                    <a16:creationId xmlns:a16="http://schemas.microsoft.com/office/drawing/2014/main" id="{8FF69078-E28B-AD46-85BF-C0BBF789E7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39" name="AutoShape 159">
                  <a:extLst>
                    <a:ext uri="{FF2B5EF4-FFF2-40B4-BE49-F238E27FC236}">
                      <a16:creationId xmlns:a16="http://schemas.microsoft.com/office/drawing/2014/main" id="{9B0DD67E-9E17-0249-BE4A-653C3A8D28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4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+mn-lt"/>
                  </a:endParaRPr>
                </a:p>
              </p:txBody>
            </p:sp>
            <p:sp>
              <p:nvSpPr>
                <p:cNvPr id="140" name="AutoShape 160">
                  <a:extLst>
                    <a:ext uri="{FF2B5EF4-FFF2-40B4-BE49-F238E27FC236}">
                      <a16:creationId xmlns:a16="http://schemas.microsoft.com/office/drawing/2014/main" id="{5D2A256B-AF19-C745-A1FF-3A72EC8701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2"/>
                  <a:ext cx="685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+mn-lt"/>
                  </a:endParaRPr>
                </a:p>
              </p:txBody>
            </p:sp>
          </p:grpSp>
          <p:sp>
            <p:nvSpPr>
              <p:cNvPr id="124" name="Freeform 161">
                <a:extLst>
                  <a:ext uri="{FF2B5EF4-FFF2-40B4-BE49-F238E27FC236}">
                    <a16:creationId xmlns:a16="http://schemas.microsoft.com/office/drawing/2014/main" id="{A83F5805-F3B3-3346-A9B8-FDEF2D105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grpSp>
            <p:nvGrpSpPr>
              <p:cNvPr id="125" name="Group 162">
                <a:extLst>
                  <a:ext uri="{FF2B5EF4-FFF2-40B4-BE49-F238E27FC236}">
                    <a16:creationId xmlns:a16="http://schemas.microsoft.com/office/drawing/2014/main" id="{A2204E45-948E-A34A-A108-2294B7FAFA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37" name="AutoShape 163">
                  <a:extLst>
                    <a:ext uri="{FF2B5EF4-FFF2-40B4-BE49-F238E27FC236}">
                      <a16:creationId xmlns:a16="http://schemas.microsoft.com/office/drawing/2014/main" id="{3CCECF35-2FC0-5E40-B1DA-1DB0D6F7BC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+mn-lt"/>
                  </a:endParaRPr>
                </a:p>
              </p:txBody>
            </p:sp>
            <p:sp>
              <p:nvSpPr>
                <p:cNvPr id="138" name="AutoShape 164">
                  <a:extLst>
                    <a:ext uri="{FF2B5EF4-FFF2-40B4-BE49-F238E27FC236}">
                      <a16:creationId xmlns:a16="http://schemas.microsoft.com/office/drawing/2014/main" id="{8B74FE84-F46F-BD45-B59C-4B4E221C60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1"/>
                  <a:ext cx="685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+mn-lt"/>
                  </a:endParaRPr>
                </a:p>
              </p:txBody>
            </p:sp>
          </p:grpSp>
          <p:sp>
            <p:nvSpPr>
              <p:cNvPr id="126" name="Rectangle 165">
                <a:extLst>
                  <a:ext uri="{FF2B5EF4-FFF2-40B4-BE49-F238E27FC236}">
                    <a16:creationId xmlns:a16="http://schemas.microsoft.com/office/drawing/2014/main" id="{EFB8CB6A-6447-D24D-BD88-7D176E4102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7" y="429"/>
                <a:ext cx="70" cy="2286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127" name="Freeform 166">
                <a:extLst>
                  <a:ext uri="{FF2B5EF4-FFF2-40B4-BE49-F238E27FC236}">
                    <a16:creationId xmlns:a16="http://schemas.microsoft.com/office/drawing/2014/main" id="{7DA25C04-818C-944B-AA5E-5C80E73C01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28" name="Freeform 167">
                <a:extLst>
                  <a:ext uri="{FF2B5EF4-FFF2-40B4-BE49-F238E27FC236}">
                    <a16:creationId xmlns:a16="http://schemas.microsoft.com/office/drawing/2014/main" id="{047480B1-08CE-354D-B27C-4B6428A5A8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29" name="Oval 168">
                <a:extLst>
                  <a:ext uri="{FF2B5EF4-FFF2-40B4-BE49-F238E27FC236}">
                    <a16:creationId xmlns:a16="http://schemas.microsoft.com/office/drawing/2014/main" id="{809BB7F4-67B7-B54C-A450-898CD1825B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9" y="2612"/>
                <a:ext cx="46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130" name="Freeform 169">
                <a:extLst>
                  <a:ext uri="{FF2B5EF4-FFF2-40B4-BE49-F238E27FC236}">
                    <a16:creationId xmlns:a16="http://schemas.microsoft.com/office/drawing/2014/main" id="{DA683EDC-F6BF-7C4C-8A71-32D3320CA3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31" name="AutoShape 170">
                <a:extLst>
                  <a:ext uri="{FF2B5EF4-FFF2-40B4-BE49-F238E27FC236}">
                    <a16:creationId xmlns:a16="http://schemas.microsoft.com/office/drawing/2014/main" id="{96EA98F8-F846-2A44-824F-71FAA477B5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8"/>
                <a:ext cx="1200" cy="14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132" name="AutoShape 171">
                <a:extLst>
                  <a:ext uri="{FF2B5EF4-FFF2-40B4-BE49-F238E27FC236}">
                    <a16:creationId xmlns:a16="http://schemas.microsoft.com/office/drawing/2014/main" id="{23E7F763-52E6-DF40-9EB6-F8624D7B13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07"/>
                <a:ext cx="1069" cy="8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133" name="Oval 172">
                <a:extLst>
                  <a:ext uri="{FF2B5EF4-FFF2-40B4-BE49-F238E27FC236}">
                    <a16:creationId xmlns:a16="http://schemas.microsoft.com/office/drawing/2014/main" id="{99202063-5BB9-474C-B3CE-B9C1D5A1BF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4"/>
                <a:ext cx="155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134" name="Oval 173">
                <a:extLst>
                  <a:ext uri="{FF2B5EF4-FFF2-40B4-BE49-F238E27FC236}">
                    <a16:creationId xmlns:a16="http://schemas.microsoft.com/office/drawing/2014/main" id="{B09AE0A9-5898-4647-9779-E5BDE41A54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4"/>
                <a:ext cx="155" cy="1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>
                  <a:solidFill>
                    <a:srgbClr val="FF0000"/>
                  </a:solidFill>
                  <a:latin typeface="+mn-lt"/>
                  <a:cs typeface="Arial" panose="020B0604020202020204" pitchFamily="34" charset="0"/>
                </a:endParaRPr>
              </a:p>
            </p:txBody>
          </p:sp>
          <p:sp>
            <p:nvSpPr>
              <p:cNvPr id="135" name="Oval 174">
                <a:extLst>
                  <a:ext uri="{FF2B5EF4-FFF2-40B4-BE49-F238E27FC236}">
                    <a16:creationId xmlns:a16="http://schemas.microsoft.com/office/drawing/2014/main" id="{8844CEFC-6420-264F-A5ED-01CEFDBE79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9" y="2384"/>
                <a:ext cx="163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136" name="Rectangle 175">
                <a:extLst>
                  <a:ext uri="{FF2B5EF4-FFF2-40B4-BE49-F238E27FC236}">
                    <a16:creationId xmlns:a16="http://schemas.microsoft.com/office/drawing/2014/main" id="{C4C6A502-6F38-784C-A809-5E5499386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3"/>
                <a:ext cx="85" cy="764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</p:grpSp>
        <p:grpSp>
          <p:nvGrpSpPr>
            <p:cNvPr id="101" name="Group 176">
              <a:extLst>
                <a:ext uri="{FF2B5EF4-FFF2-40B4-BE49-F238E27FC236}">
                  <a16:creationId xmlns:a16="http://schemas.microsoft.com/office/drawing/2014/main" id="{7458836E-953E-904B-914D-ECEC36221A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71988" y="2492375"/>
              <a:ext cx="620712" cy="512763"/>
              <a:chOff x="-44" y="1473"/>
              <a:chExt cx="981" cy="1105"/>
            </a:xfrm>
          </p:grpSpPr>
          <p:pic>
            <p:nvPicPr>
              <p:cNvPr id="111" name="Picture 177" descr="desktop_computer_stylized_medium">
                <a:extLst>
                  <a:ext uri="{FF2B5EF4-FFF2-40B4-BE49-F238E27FC236}">
                    <a16:creationId xmlns:a16="http://schemas.microsoft.com/office/drawing/2014/main" id="{176B8344-E22D-204D-807C-E9CE58B1B9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2" name="Freeform 178">
                <a:extLst>
                  <a:ext uri="{FF2B5EF4-FFF2-40B4-BE49-F238E27FC236}">
                    <a16:creationId xmlns:a16="http://schemas.microsoft.com/office/drawing/2014/main" id="{1A078022-91F2-3F4E-9EA0-44DFCAF22D0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</p:grpSp>
        <p:grpSp>
          <p:nvGrpSpPr>
            <p:cNvPr id="102" name="Group 179">
              <a:extLst>
                <a:ext uri="{FF2B5EF4-FFF2-40B4-BE49-F238E27FC236}">
                  <a16:creationId xmlns:a16="http://schemas.microsoft.com/office/drawing/2014/main" id="{B3CDB5E9-406A-8D48-A50D-C935BF4A56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0788" y="1284288"/>
              <a:ext cx="620712" cy="512762"/>
              <a:chOff x="-44" y="1473"/>
              <a:chExt cx="981" cy="1105"/>
            </a:xfrm>
          </p:grpSpPr>
          <p:pic>
            <p:nvPicPr>
              <p:cNvPr id="109" name="Picture 180" descr="desktop_computer_stylized_medium">
                <a:extLst>
                  <a:ext uri="{FF2B5EF4-FFF2-40B4-BE49-F238E27FC236}">
                    <a16:creationId xmlns:a16="http://schemas.microsoft.com/office/drawing/2014/main" id="{9E1583F0-4FBC-314F-B2AB-B24E50144F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0" name="Freeform 181">
                <a:extLst>
                  <a:ext uri="{FF2B5EF4-FFF2-40B4-BE49-F238E27FC236}">
                    <a16:creationId xmlns:a16="http://schemas.microsoft.com/office/drawing/2014/main" id="{6E0AAFA3-AC83-6048-B318-2420EC961D5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</p:grpSp>
        <p:grpSp>
          <p:nvGrpSpPr>
            <p:cNvPr id="103" name="Group 182">
              <a:extLst>
                <a:ext uri="{FF2B5EF4-FFF2-40B4-BE49-F238E27FC236}">
                  <a16:creationId xmlns:a16="http://schemas.microsoft.com/office/drawing/2014/main" id="{DCBBB39F-5E4C-C245-BE28-58A83FA44F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10388" y="1360488"/>
              <a:ext cx="620712" cy="512762"/>
              <a:chOff x="-44" y="1473"/>
              <a:chExt cx="981" cy="1105"/>
            </a:xfrm>
          </p:grpSpPr>
          <p:pic>
            <p:nvPicPr>
              <p:cNvPr id="107" name="Picture 183" descr="desktop_computer_stylized_medium">
                <a:extLst>
                  <a:ext uri="{FF2B5EF4-FFF2-40B4-BE49-F238E27FC236}">
                    <a16:creationId xmlns:a16="http://schemas.microsoft.com/office/drawing/2014/main" id="{E5D20624-0F1B-4B43-A13C-C75A9292C5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8" name="Freeform 184">
                <a:extLst>
                  <a:ext uri="{FF2B5EF4-FFF2-40B4-BE49-F238E27FC236}">
                    <a16:creationId xmlns:a16="http://schemas.microsoft.com/office/drawing/2014/main" id="{35980134-57CB-D848-8F7C-C5F772511B7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</p:grpSp>
        <p:grpSp>
          <p:nvGrpSpPr>
            <p:cNvPr id="104" name="Group 185">
              <a:extLst>
                <a:ext uri="{FF2B5EF4-FFF2-40B4-BE49-F238E27FC236}">
                  <a16:creationId xmlns:a16="http://schemas.microsoft.com/office/drawing/2014/main" id="{CAAE67A0-6730-B94B-A304-CFA3F109B65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369300" y="2362200"/>
              <a:ext cx="620713" cy="512763"/>
              <a:chOff x="-44" y="1473"/>
              <a:chExt cx="981" cy="1105"/>
            </a:xfrm>
          </p:grpSpPr>
          <p:pic>
            <p:nvPicPr>
              <p:cNvPr id="105" name="Picture 186" descr="desktop_computer_stylized_medium">
                <a:extLst>
                  <a:ext uri="{FF2B5EF4-FFF2-40B4-BE49-F238E27FC236}">
                    <a16:creationId xmlns:a16="http://schemas.microsoft.com/office/drawing/2014/main" id="{374F131D-15C0-B347-9AFE-5A5EEADA4E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6" name="Freeform 187">
                <a:extLst>
                  <a:ext uri="{FF2B5EF4-FFF2-40B4-BE49-F238E27FC236}">
                    <a16:creationId xmlns:a16="http://schemas.microsoft.com/office/drawing/2014/main" id="{D81A3509-0DD0-1042-A6A3-8C677E9DCC5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</p:grpSp>
      </p:grpSp>
      <p:sp>
        <p:nvSpPr>
          <p:cNvPr id="74" name="Rectangle 47">
            <a:extLst>
              <a:ext uri="{FF2B5EF4-FFF2-40B4-BE49-F238E27FC236}">
                <a16:creationId xmlns:a16="http://schemas.microsoft.com/office/drawing/2014/main" id="{26E15167-D083-564B-BF0B-913CAA617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984" y="3876829"/>
            <a:ext cx="8524160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81038" indent="-22383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i="1" dirty="0">
                <a:solidFill>
                  <a:srgbClr val="CC0000"/>
                </a:solidFill>
                <a:latin typeface="+mn-lt"/>
              </a:rPr>
              <a:t>clients: </a:t>
            </a:r>
            <a:r>
              <a:rPr lang="en-US" altLang="en-US" sz="2800" dirty="0">
                <a:latin typeface="+mn-lt"/>
              </a:rPr>
              <a:t>as aggregate must download </a:t>
            </a:r>
            <a:r>
              <a:rPr lang="en-US" altLang="en-US" sz="2800" i="1" dirty="0">
                <a:latin typeface="+mn-lt"/>
              </a:rPr>
              <a:t>NF</a:t>
            </a:r>
            <a:r>
              <a:rPr lang="en-US" altLang="en-US" sz="2800" dirty="0">
                <a:latin typeface="+mn-lt"/>
              </a:rPr>
              <a:t> bits</a:t>
            </a:r>
          </a:p>
          <a:p>
            <a:pPr lvl="1">
              <a:lnSpc>
                <a:spcPct val="85000"/>
              </a:lnSpc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max upload rate (limiting max download rate) is </a:t>
            </a:r>
            <a:r>
              <a:rPr lang="en-US" altLang="en-US" sz="2400" i="1" dirty="0">
                <a:latin typeface="+mn-lt"/>
              </a:rPr>
              <a:t>u</a:t>
            </a:r>
            <a:r>
              <a:rPr lang="en-US" altLang="en-US" sz="2400" i="1" baseline="-25000" dirty="0">
                <a:latin typeface="+mn-lt"/>
              </a:rPr>
              <a:t>s</a:t>
            </a:r>
            <a:r>
              <a:rPr lang="en-US" altLang="en-US" sz="2400" i="1" dirty="0">
                <a:latin typeface="+mn-lt"/>
              </a:rPr>
              <a:t> + </a:t>
            </a:r>
            <a:r>
              <a:rPr lang="en-US" altLang="en-US" sz="2800" i="1" dirty="0">
                <a:latin typeface="Symbol" pitchFamily="2" charset="2"/>
              </a:rPr>
              <a:t>S</a:t>
            </a:r>
            <a:r>
              <a:rPr lang="en-US" altLang="en-US" sz="2400" i="1" dirty="0">
                <a:latin typeface="+mn-lt"/>
              </a:rPr>
              <a:t>u</a:t>
            </a:r>
            <a:r>
              <a:rPr lang="en-US" altLang="en-US" sz="2400" i="1" baseline="-25000" dirty="0">
                <a:latin typeface="+mn-lt"/>
              </a:rPr>
              <a:t>i</a:t>
            </a:r>
          </a:p>
        </p:txBody>
      </p:sp>
      <p:sp>
        <p:nvSpPr>
          <p:cNvPr id="75" name="Text Box 51">
            <a:extLst>
              <a:ext uri="{FF2B5EF4-FFF2-40B4-BE49-F238E27FC236}">
                <a16:creationId xmlns:a16="http://schemas.microsoft.com/office/drawing/2014/main" id="{6898F8CA-12DA-BE4E-B99B-FD50E8479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6934" y="5088499"/>
            <a:ext cx="2267800" cy="887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80000"/>
              </a:lnSpc>
            </a:pPr>
            <a:r>
              <a:rPr lang="en-US" altLang="en-US" i="1" dirty="0">
                <a:latin typeface="+mn-lt"/>
              </a:rPr>
              <a:t>time to  distribute F </a:t>
            </a:r>
          </a:p>
          <a:p>
            <a:pPr algn="r">
              <a:lnSpc>
                <a:spcPct val="80000"/>
              </a:lnSpc>
            </a:pPr>
            <a:r>
              <a:rPr lang="en-US" altLang="en-US" i="1" dirty="0">
                <a:latin typeface="+mn-lt"/>
              </a:rPr>
              <a:t>to N clients using </a:t>
            </a:r>
          </a:p>
          <a:p>
            <a:pPr algn="r">
              <a:lnSpc>
                <a:spcPct val="80000"/>
              </a:lnSpc>
            </a:pPr>
            <a:r>
              <a:rPr lang="en-US" altLang="en-US" i="1" dirty="0">
                <a:latin typeface="+mn-lt"/>
              </a:rPr>
              <a:t>P2P approach</a:t>
            </a:r>
            <a:r>
              <a:rPr lang="en-US" altLang="en-US" sz="2400" dirty="0">
                <a:latin typeface="+mn-lt"/>
              </a:rPr>
              <a:t> </a:t>
            </a:r>
            <a:endParaRPr lang="en-US" altLang="en-US" sz="2800" dirty="0">
              <a:latin typeface="+mn-lt"/>
            </a:endParaRPr>
          </a:p>
        </p:txBody>
      </p:sp>
      <p:sp>
        <p:nvSpPr>
          <p:cNvPr id="76" name="Rectangle 55">
            <a:extLst>
              <a:ext uri="{FF2B5EF4-FFF2-40B4-BE49-F238E27FC236}">
                <a16:creationId xmlns:a16="http://schemas.microsoft.com/office/drawing/2014/main" id="{07D73A35-ECF9-A74A-AC62-7DA2D5170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619" y="4991768"/>
            <a:ext cx="9155099" cy="1006589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800">
              <a:latin typeface="+mn-lt"/>
            </a:endParaRPr>
          </a:p>
        </p:txBody>
      </p:sp>
      <p:sp>
        <p:nvSpPr>
          <p:cNvPr id="77" name="Text Box 31">
            <a:extLst>
              <a:ext uri="{FF2B5EF4-FFF2-40B4-BE49-F238E27FC236}">
                <a16:creationId xmlns:a16="http://schemas.microsoft.com/office/drawing/2014/main" id="{1DD5EA55-8934-0448-A71E-1044D6D26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4018" y="5202837"/>
            <a:ext cx="626209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 i="1" dirty="0">
                <a:latin typeface="+mn-lt"/>
              </a:rPr>
              <a:t> D</a:t>
            </a:r>
            <a:r>
              <a:rPr lang="en-US" altLang="en-US" sz="3200" i="1" baseline="-25000" dirty="0">
                <a:latin typeface="+mn-lt"/>
              </a:rPr>
              <a:t>P2P</a:t>
            </a:r>
            <a:r>
              <a:rPr lang="en-US" altLang="en-US" sz="3200" i="1" dirty="0">
                <a:latin typeface="+mn-lt"/>
              </a:rPr>
              <a:t> &gt; max{F/</a:t>
            </a:r>
            <a:r>
              <a:rPr lang="en-US" altLang="en-US" sz="3200" i="1" dirty="0" err="1">
                <a:latin typeface="+mn-lt"/>
              </a:rPr>
              <a:t>u</a:t>
            </a:r>
            <a:r>
              <a:rPr lang="en-US" altLang="en-US" sz="3200" i="1" baseline="-25000" dirty="0" err="1">
                <a:latin typeface="+mn-lt"/>
              </a:rPr>
              <a:t>s,</a:t>
            </a:r>
            <a:r>
              <a:rPr lang="en-US" altLang="en-US" sz="3200" i="1" dirty="0" err="1">
                <a:latin typeface="+mn-lt"/>
              </a:rPr>
              <a:t>,F</a:t>
            </a:r>
            <a:r>
              <a:rPr lang="en-US" altLang="en-US" sz="3200" i="1" dirty="0">
                <a:latin typeface="+mn-lt"/>
              </a:rPr>
              <a:t>/</a:t>
            </a:r>
            <a:r>
              <a:rPr lang="en-US" altLang="en-US" sz="3200" i="1" dirty="0" err="1">
                <a:latin typeface="+mn-lt"/>
              </a:rPr>
              <a:t>d</a:t>
            </a:r>
            <a:r>
              <a:rPr lang="en-US" altLang="en-US" sz="3200" i="1" baseline="-25000" dirty="0" err="1">
                <a:latin typeface="+mn-lt"/>
              </a:rPr>
              <a:t>min</a:t>
            </a:r>
            <a:r>
              <a:rPr lang="en-US" altLang="en-US" sz="3200" i="1" baseline="-25000" dirty="0">
                <a:latin typeface="+mn-lt"/>
              </a:rPr>
              <a:t>,</a:t>
            </a:r>
            <a:r>
              <a:rPr lang="en-US" altLang="en-US" sz="3200" i="1" dirty="0">
                <a:latin typeface="+mn-lt"/>
              </a:rPr>
              <a:t>,NF/(</a:t>
            </a:r>
            <a:r>
              <a:rPr lang="en-US" altLang="en-US" sz="2800" i="1" dirty="0">
                <a:latin typeface="+mn-lt"/>
              </a:rPr>
              <a:t>u</a:t>
            </a:r>
            <a:r>
              <a:rPr lang="en-US" altLang="en-US" sz="2800" i="1" baseline="-25000" dirty="0">
                <a:latin typeface="+mn-lt"/>
              </a:rPr>
              <a:t>s</a:t>
            </a:r>
            <a:r>
              <a:rPr lang="en-US" altLang="en-US" sz="2800" i="1" dirty="0">
                <a:latin typeface="+mn-lt"/>
              </a:rPr>
              <a:t> + </a:t>
            </a:r>
            <a:r>
              <a:rPr lang="en-US" altLang="en-US" sz="3200" i="1" dirty="0">
                <a:latin typeface="Symbol" pitchFamily="2" charset="2"/>
              </a:rPr>
              <a:t>S</a:t>
            </a:r>
            <a:r>
              <a:rPr lang="en-US" altLang="en-US" sz="2800" i="1" dirty="0">
                <a:latin typeface="+mn-lt"/>
              </a:rPr>
              <a:t>u</a:t>
            </a:r>
            <a:r>
              <a:rPr lang="en-US" altLang="en-US" sz="2800" i="1" baseline="-25000" dirty="0">
                <a:latin typeface="+mn-lt"/>
              </a:rPr>
              <a:t>i</a:t>
            </a:r>
            <a:r>
              <a:rPr lang="en-US" altLang="en-US" sz="3200" dirty="0">
                <a:latin typeface="+mn-lt"/>
              </a:rPr>
              <a:t>)</a:t>
            </a:r>
            <a:r>
              <a:rPr lang="en-US" altLang="en-US" sz="3200" i="1" dirty="0">
                <a:latin typeface="+mn-lt"/>
              </a:rPr>
              <a:t>}</a:t>
            </a:r>
            <a:r>
              <a:rPr lang="en-US" altLang="en-US" sz="3200" i="1" dirty="0">
                <a:solidFill>
                  <a:srgbClr val="CC0000"/>
                </a:solidFill>
                <a:latin typeface="+mn-lt"/>
              </a:rPr>
              <a:t>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ECD18A4-3D93-C746-80BB-B1FC987C2D33}"/>
              </a:ext>
            </a:extLst>
          </p:cNvPr>
          <p:cNvGrpSpPr/>
          <p:nvPr/>
        </p:nvGrpSpPr>
        <p:grpSpPr>
          <a:xfrm>
            <a:off x="3027135" y="5637812"/>
            <a:ext cx="7034618" cy="1072227"/>
            <a:chOff x="3027135" y="5637812"/>
            <a:chExt cx="7034618" cy="1072227"/>
          </a:xfrm>
        </p:grpSpPr>
        <p:sp>
          <p:nvSpPr>
            <p:cNvPr id="78" name="Line 33">
              <a:extLst>
                <a:ext uri="{FF2B5EF4-FFF2-40B4-BE49-F238E27FC236}">
                  <a16:creationId xmlns:a16="http://schemas.microsoft.com/office/drawing/2014/main" id="{9C4B1B80-0BB4-8F40-8465-4FD53B2DEE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7481" y="5669562"/>
              <a:ext cx="174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79" name="Line 53">
              <a:extLst>
                <a:ext uri="{FF2B5EF4-FFF2-40B4-BE49-F238E27FC236}">
                  <a16:creationId xmlns:a16="http://schemas.microsoft.com/office/drawing/2014/main" id="{79E64125-C1DB-B546-9439-BAE60A04A2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282594" y="5731183"/>
              <a:ext cx="376235" cy="579911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82" name="Text Box 54">
              <a:extLst>
                <a:ext uri="{FF2B5EF4-FFF2-40B4-BE49-F238E27FC236}">
                  <a16:creationId xmlns:a16="http://schemas.microsoft.com/office/drawing/2014/main" id="{8D508472-5111-9543-8884-ADE4937360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7135" y="6314866"/>
              <a:ext cx="7034618" cy="395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altLang="en-US" sz="2400" dirty="0">
                  <a:latin typeface="+mn-lt"/>
                </a:rPr>
                <a:t>… but so does this, as each peer brings service capacity</a:t>
              </a:r>
            </a:p>
          </p:txBody>
        </p:sp>
        <p:sp>
          <p:nvSpPr>
            <p:cNvPr id="151" name="Line 53">
              <a:extLst>
                <a:ext uri="{FF2B5EF4-FFF2-40B4-BE49-F238E27FC236}">
                  <a16:creationId xmlns:a16="http://schemas.microsoft.com/office/drawing/2014/main" id="{C2E61335-33C5-8040-B976-4A6DABA4E4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35121" y="5637812"/>
              <a:ext cx="376235" cy="462537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52" name="Text Box 54">
              <a:extLst>
                <a:ext uri="{FF2B5EF4-FFF2-40B4-BE49-F238E27FC236}">
                  <a16:creationId xmlns:a16="http://schemas.microsoft.com/office/drawing/2014/main" id="{5FCFA7D9-F5C4-B849-A76B-A54251B68B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4684" y="6045728"/>
              <a:ext cx="3187860" cy="395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altLang="en-US" sz="2400" dirty="0">
                  <a:latin typeface="+mn-lt"/>
                </a:rPr>
                <a:t>increases linearly in </a:t>
              </a:r>
              <a:r>
                <a:rPr lang="en-US" altLang="en-US" sz="2400" i="1" dirty="0">
                  <a:latin typeface="+mn-lt"/>
                </a:rPr>
                <a:t>N</a:t>
              </a:r>
              <a:r>
                <a:rPr lang="en-US" altLang="en-US" sz="2400" dirty="0">
                  <a:latin typeface="+mn-lt"/>
                </a:rPr>
                <a:t> …</a:t>
              </a:r>
            </a:p>
          </p:txBody>
        </p:sp>
      </p:grpSp>
      <p:sp>
        <p:nvSpPr>
          <p:cNvPr id="145" name="Slide Number Placeholder 2">
            <a:extLst>
              <a:ext uri="{FF2B5EF4-FFF2-40B4-BE49-F238E27FC236}">
                <a16:creationId xmlns:a16="http://schemas.microsoft.com/office/drawing/2014/main" id="{BC91CBC4-36C0-F74A-BE01-5502315631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19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Client-server vs. P2P: example</a:t>
            </a:r>
          </a:p>
        </p:txBody>
      </p:sp>
      <p:sp>
        <p:nvSpPr>
          <p:cNvPr id="145" name="Text Box 5">
            <a:extLst>
              <a:ext uri="{FF2B5EF4-FFF2-40B4-BE49-F238E27FC236}">
                <a16:creationId xmlns:a16="http://schemas.microsoft.com/office/drawing/2014/main" id="{EEB38FFC-0E85-9543-BFA8-AC6EA14AA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2045" y="1362602"/>
            <a:ext cx="7481468" cy="474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dirty="0">
                <a:latin typeface="+mn-lt"/>
              </a:rPr>
              <a:t>client upload rate =</a:t>
            </a:r>
            <a:r>
              <a:rPr lang="en-US" altLang="en-US" sz="2400" i="1" dirty="0">
                <a:latin typeface="+mn-lt"/>
              </a:rPr>
              <a:t> u</a:t>
            </a:r>
            <a:r>
              <a:rPr lang="en-US" altLang="en-US" sz="2400" dirty="0">
                <a:latin typeface="+mn-lt"/>
              </a:rPr>
              <a:t>,  </a:t>
            </a:r>
            <a:r>
              <a:rPr lang="en-US" altLang="en-US" sz="2400" i="1" dirty="0">
                <a:latin typeface="+mn-lt"/>
              </a:rPr>
              <a:t>F/u </a:t>
            </a:r>
            <a:r>
              <a:rPr lang="en-US" altLang="en-US" sz="2400" dirty="0">
                <a:latin typeface="+mn-lt"/>
              </a:rPr>
              <a:t>= 1 hour,  </a:t>
            </a:r>
            <a:r>
              <a:rPr lang="en-US" altLang="en-US" sz="2400" i="1" dirty="0">
                <a:latin typeface="+mn-lt"/>
              </a:rPr>
              <a:t>u</a:t>
            </a:r>
            <a:r>
              <a:rPr lang="en-US" altLang="en-US" sz="2400" i="1" baseline="-25000" dirty="0">
                <a:latin typeface="+mn-lt"/>
              </a:rPr>
              <a:t>s</a:t>
            </a:r>
            <a:r>
              <a:rPr lang="en-US" altLang="en-US" sz="2400" i="1" dirty="0">
                <a:latin typeface="+mn-lt"/>
              </a:rPr>
              <a:t> = 10u,  </a:t>
            </a:r>
            <a:r>
              <a:rPr lang="en-US" altLang="en-US" sz="2400" i="1" dirty="0" err="1">
                <a:latin typeface="+mn-lt"/>
              </a:rPr>
              <a:t>d</a:t>
            </a:r>
            <a:r>
              <a:rPr lang="en-US" altLang="en-US" sz="2400" i="1" baseline="-25000" dirty="0" err="1">
                <a:latin typeface="+mn-lt"/>
              </a:rPr>
              <a:t>min</a:t>
            </a:r>
            <a:r>
              <a:rPr lang="en-US" altLang="en-US" sz="2400" i="1" dirty="0">
                <a:latin typeface="+mn-lt"/>
              </a:rPr>
              <a:t> ≥ u</a:t>
            </a:r>
            <a:r>
              <a:rPr lang="en-US" altLang="en-US" sz="2400" i="1" baseline="-25000" dirty="0">
                <a:latin typeface="+mn-lt"/>
              </a:rPr>
              <a:t>s</a:t>
            </a:r>
          </a:p>
        </p:txBody>
      </p:sp>
      <p:graphicFrame>
        <p:nvGraphicFramePr>
          <p:cNvPr id="146" name="Object 2">
            <a:extLst>
              <a:ext uri="{FF2B5EF4-FFF2-40B4-BE49-F238E27FC236}">
                <a16:creationId xmlns:a16="http://schemas.microsoft.com/office/drawing/2014/main" id="{DA2A3735-C6EA-E243-957F-9D948479EA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384578"/>
              </p:ext>
            </p:extLst>
          </p:nvPr>
        </p:nvGraphicFramePr>
        <p:xfrm>
          <a:off x="2976864" y="1835409"/>
          <a:ext cx="7031830" cy="4790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7734300" imgH="5295900" progId="Excel.Chart.8">
                  <p:embed/>
                </p:oleObj>
              </mc:Choice>
              <mc:Fallback>
                <p:oleObj name="Chart" r:id="rId3" imgW="7734300" imgH="5295900" progId="Excel.Chart.8">
                  <p:embed/>
                  <p:pic>
                    <p:nvPicPr>
                      <p:cNvPr id="183299" name="Object 2">
                        <a:extLst>
                          <a:ext uri="{FF2B5EF4-FFF2-40B4-BE49-F238E27FC236}">
                            <a16:creationId xmlns:a16="http://schemas.microsoft.com/office/drawing/2014/main" id="{F67C7379-8D4A-BD48-9EB7-BE18F0022F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6864" y="1835409"/>
                        <a:ext cx="7031830" cy="47902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97AAACF9-A4E2-714C-A130-30E3EF5AB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7453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P2P file distribution: BitTorrent </a:t>
            </a:r>
          </a:p>
        </p:txBody>
      </p:sp>
      <p:sp>
        <p:nvSpPr>
          <p:cNvPr id="8" name="Rectangle 43">
            <a:extLst>
              <a:ext uri="{FF2B5EF4-FFF2-40B4-BE49-F238E27FC236}">
                <a16:creationId xmlns:a16="http://schemas.microsoft.com/office/drawing/2014/main" id="{9F70DCCB-36C3-394B-AA08-EB0F698CB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784" y="1260022"/>
            <a:ext cx="71247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dirty="0">
                <a:latin typeface="+mn-lt"/>
              </a:rPr>
              <a:t>file divided into 256Kb chunks</a:t>
            </a:r>
          </a:p>
          <a:p>
            <a:pPr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dirty="0">
                <a:latin typeface="+mn-lt"/>
              </a:rPr>
              <a:t>peers in torrent send/receive file chunks</a:t>
            </a:r>
            <a:endParaRPr lang="en-US" altLang="en-US" sz="3200" dirty="0">
              <a:latin typeface="+mn-lt"/>
            </a:endParaRPr>
          </a:p>
        </p:txBody>
      </p:sp>
      <p:sp>
        <p:nvSpPr>
          <p:cNvPr id="9" name="Text Box 37">
            <a:extLst>
              <a:ext uri="{FF2B5EF4-FFF2-40B4-BE49-F238E27FC236}">
                <a16:creationId xmlns:a16="http://schemas.microsoft.com/office/drawing/2014/main" id="{5650BC65-B000-EC4F-B4E6-547C48D65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096" y="2371997"/>
            <a:ext cx="3018775" cy="775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i="1" dirty="0">
                <a:solidFill>
                  <a:srgbClr val="CC0000"/>
                </a:solidFill>
                <a:latin typeface="+mn-lt"/>
              </a:rPr>
              <a:t>tracker: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400" dirty="0">
                <a:latin typeface="+mn-lt"/>
              </a:rPr>
              <a:t>tracks peers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participating in torrent</a:t>
            </a:r>
          </a:p>
        </p:txBody>
      </p:sp>
      <p:sp>
        <p:nvSpPr>
          <p:cNvPr id="10" name="Text Box 41">
            <a:extLst>
              <a:ext uri="{FF2B5EF4-FFF2-40B4-BE49-F238E27FC236}">
                <a16:creationId xmlns:a16="http://schemas.microsoft.com/office/drawing/2014/main" id="{2814A19F-08C5-434B-8DB2-D40537539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4019" y="2385559"/>
            <a:ext cx="4044723" cy="775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800" i="1" dirty="0">
                <a:solidFill>
                  <a:srgbClr val="CC0000"/>
                </a:solidFill>
                <a:latin typeface="+mn-lt"/>
              </a:rPr>
              <a:t>torrent: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400" dirty="0">
                <a:latin typeface="+mn-lt"/>
              </a:rPr>
              <a:t>group of peers exchanging  chunks of a file</a:t>
            </a:r>
          </a:p>
        </p:txBody>
      </p:sp>
      <p:sp>
        <p:nvSpPr>
          <p:cNvPr id="11" name="Line 21">
            <a:extLst>
              <a:ext uri="{FF2B5EF4-FFF2-40B4-BE49-F238E27FC236}">
                <a16:creationId xmlns:a16="http://schemas.microsoft.com/office/drawing/2014/main" id="{91218428-BF18-064C-AC6D-09C6F280B6C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9045" y="3765096"/>
            <a:ext cx="1587" cy="5365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25">
            <a:extLst>
              <a:ext uri="{FF2B5EF4-FFF2-40B4-BE49-F238E27FC236}">
                <a16:creationId xmlns:a16="http://schemas.microsoft.com/office/drawing/2014/main" id="{83D9B80D-0209-4147-9E8B-F917A5CACC4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5245" y="3493634"/>
            <a:ext cx="2551112" cy="1409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26">
            <a:extLst>
              <a:ext uri="{FF2B5EF4-FFF2-40B4-BE49-F238E27FC236}">
                <a16:creationId xmlns:a16="http://schemas.microsoft.com/office/drawing/2014/main" id="{F9471077-2BA5-5449-84C5-497550D1A88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2045" y="3644446"/>
            <a:ext cx="247650" cy="181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27">
            <a:extLst>
              <a:ext uri="{FF2B5EF4-FFF2-40B4-BE49-F238E27FC236}">
                <a16:creationId xmlns:a16="http://schemas.microsoft.com/office/drawing/2014/main" id="{10E079A5-4F27-9043-ABC7-F13963D847D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31932" y="3404734"/>
            <a:ext cx="1168400" cy="306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28">
            <a:extLst>
              <a:ext uri="{FF2B5EF4-FFF2-40B4-BE49-F238E27FC236}">
                <a16:creationId xmlns:a16="http://schemas.microsoft.com/office/drawing/2014/main" id="{5691CE8D-190A-8F4F-81D8-DA20F9A025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15957" y="3941309"/>
            <a:ext cx="2039938" cy="1987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29">
            <a:extLst>
              <a:ext uri="{FF2B5EF4-FFF2-40B4-BE49-F238E27FC236}">
                <a16:creationId xmlns:a16="http://schemas.microsoft.com/office/drawing/2014/main" id="{0B716A5B-3226-9240-889D-C421A6779B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03270" y="5906634"/>
            <a:ext cx="739775" cy="163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30">
            <a:extLst>
              <a:ext uri="{FF2B5EF4-FFF2-40B4-BE49-F238E27FC236}">
                <a16:creationId xmlns:a16="http://schemas.microsoft.com/office/drawing/2014/main" id="{CB541843-3E52-6849-8C3D-ACA1E8B0A9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22257" y="3603171"/>
            <a:ext cx="900113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31">
            <a:extLst>
              <a:ext uri="{FF2B5EF4-FFF2-40B4-BE49-F238E27FC236}">
                <a16:creationId xmlns:a16="http://schemas.microsoft.com/office/drawing/2014/main" id="{52216A70-C583-4540-BB2D-CF1771FB2A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87357" y="4989059"/>
            <a:ext cx="2120900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32">
            <a:extLst>
              <a:ext uri="{FF2B5EF4-FFF2-40B4-BE49-F238E27FC236}">
                <a16:creationId xmlns:a16="http://schemas.microsoft.com/office/drawing/2014/main" id="{F807AF1E-A5B9-A540-A172-58D4029FDE3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7482" y="3547609"/>
            <a:ext cx="1182688" cy="127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33">
            <a:extLst>
              <a:ext uri="{FF2B5EF4-FFF2-40B4-BE49-F238E27FC236}">
                <a16:creationId xmlns:a16="http://schemas.microsoft.com/office/drawing/2014/main" id="{57AE3ACE-B172-774D-A007-D1E10D3347F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0395" y="5928859"/>
            <a:ext cx="376237" cy="217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34">
            <a:extLst>
              <a:ext uri="{FF2B5EF4-FFF2-40B4-BE49-F238E27FC236}">
                <a16:creationId xmlns:a16="http://schemas.microsoft.com/office/drawing/2014/main" id="{AD1B36D1-84DC-F74A-AFE8-CA1FD75FB99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5970" y="6224134"/>
            <a:ext cx="149066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35">
            <a:extLst>
              <a:ext uri="{FF2B5EF4-FFF2-40B4-BE49-F238E27FC236}">
                <a16:creationId xmlns:a16="http://schemas.microsoft.com/office/drawing/2014/main" id="{4EFE36E1-3543-7248-A7C0-2AC7D4F78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0570" y="4766809"/>
            <a:ext cx="15850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+mn-lt"/>
              </a:rPr>
              <a:t>Alice arrives  …</a:t>
            </a:r>
          </a:p>
        </p:txBody>
      </p:sp>
      <p:sp>
        <p:nvSpPr>
          <p:cNvPr id="23" name="Line 38">
            <a:extLst>
              <a:ext uri="{FF2B5EF4-FFF2-40B4-BE49-F238E27FC236}">
                <a16:creationId xmlns:a16="http://schemas.microsoft.com/office/drawing/2014/main" id="{E123A252-D37E-4649-B66C-7F9C1DB6CC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81257" y="5163684"/>
            <a:ext cx="263525" cy="93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4" name="Picture 39" descr="Alice">
            <a:extLst>
              <a:ext uri="{FF2B5EF4-FFF2-40B4-BE49-F238E27FC236}">
                <a16:creationId xmlns:a16="http://schemas.microsoft.com/office/drawing/2014/main" id="{6F308F82-9362-FC4F-921E-2715C3D3E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270" y="4284209"/>
            <a:ext cx="4746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Line 42">
            <a:extLst>
              <a:ext uri="{FF2B5EF4-FFF2-40B4-BE49-F238E27FC236}">
                <a16:creationId xmlns:a16="http://schemas.microsoft.com/office/drawing/2014/main" id="{3C11B289-FD57-9D4E-9E24-3A266C61D95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4820" y="3122159"/>
            <a:ext cx="476250" cy="25876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Text Box 35">
            <a:extLst>
              <a:ext uri="{FF2B5EF4-FFF2-40B4-BE49-F238E27FC236}">
                <a16:creationId xmlns:a16="http://schemas.microsoft.com/office/drawing/2014/main" id="{927C2D32-6615-3F4A-95AB-84426525C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4857" y="5027159"/>
            <a:ext cx="216052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+mn-lt"/>
              </a:rPr>
              <a:t>… obtains list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+mn-lt"/>
              </a:rPr>
              <a:t>of peers from tracker</a:t>
            </a:r>
          </a:p>
        </p:txBody>
      </p:sp>
      <p:grpSp>
        <p:nvGrpSpPr>
          <p:cNvPr id="27" name="Group 68">
            <a:extLst>
              <a:ext uri="{FF2B5EF4-FFF2-40B4-BE49-F238E27FC236}">
                <a16:creationId xmlns:a16="http://schemas.microsoft.com/office/drawing/2014/main" id="{0CB0B1F3-FC8E-0A48-BF34-45F53DE7FC53}"/>
              </a:ext>
            </a:extLst>
          </p:cNvPr>
          <p:cNvGrpSpPr>
            <a:grpSpLocks/>
          </p:cNvGrpSpPr>
          <p:nvPr/>
        </p:nvGrpSpPr>
        <p:grpSpPr bwMode="auto">
          <a:xfrm>
            <a:off x="4528457" y="3571421"/>
            <a:ext cx="3492500" cy="2163763"/>
            <a:chOff x="1752" y="2166"/>
            <a:chExt cx="2200" cy="1363"/>
          </a:xfrm>
        </p:grpSpPr>
        <p:sp>
          <p:nvSpPr>
            <p:cNvPr id="28" name="Line 22">
              <a:extLst>
                <a:ext uri="{FF2B5EF4-FFF2-40B4-BE49-F238E27FC236}">
                  <a16:creationId xmlns:a16="http://schemas.microsoft.com/office/drawing/2014/main" id="{07CCED51-0858-B14F-BA5F-7B3C851D3C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52" y="2166"/>
              <a:ext cx="361" cy="5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3">
              <a:extLst>
                <a:ext uri="{FF2B5EF4-FFF2-40B4-BE49-F238E27FC236}">
                  <a16:creationId xmlns:a16="http://schemas.microsoft.com/office/drawing/2014/main" id="{AE1CB49D-CE6D-D143-95DB-E659615A36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0" y="2352"/>
              <a:ext cx="2182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24">
              <a:extLst>
                <a:ext uri="{FF2B5EF4-FFF2-40B4-BE49-F238E27FC236}">
                  <a16:creationId xmlns:a16="http://schemas.microsoft.com/office/drawing/2014/main" id="{327E99FD-0AAB-E84D-845A-9A6E34919A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6" y="2820"/>
              <a:ext cx="1550" cy="7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" name="Text Box 35">
            <a:extLst>
              <a:ext uri="{FF2B5EF4-FFF2-40B4-BE49-F238E27FC236}">
                <a16:creationId xmlns:a16="http://schemas.microsoft.com/office/drawing/2014/main" id="{41FA99F8-69D2-FB4B-B615-224F5CEB2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5170" y="5568496"/>
            <a:ext cx="31720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+mn-lt"/>
              </a:rPr>
              <a:t>… and begins exchanging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+mn-lt"/>
              </a:rPr>
              <a:t>file chunks with peers in torrent</a:t>
            </a:r>
          </a:p>
        </p:txBody>
      </p:sp>
      <p:grpSp>
        <p:nvGrpSpPr>
          <p:cNvPr id="32" name="Group 71">
            <a:extLst>
              <a:ext uri="{FF2B5EF4-FFF2-40B4-BE49-F238E27FC236}">
                <a16:creationId xmlns:a16="http://schemas.microsoft.com/office/drawing/2014/main" id="{A0FCD1EA-5119-B341-A835-E304CBD33AC4}"/>
              </a:ext>
            </a:extLst>
          </p:cNvPr>
          <p:cNvGrpSpPr>
            <a:grpSpLocks/>
          </p:cNvGrpSpPr>
          <p:nvPr/>
        </p:nvGrpSpPr>
        <p:grpSpPr bwMode="auto">
          <a:xfrm>
            <a:off x="3931557" y="3080884"/>
            <a:ext cx="379413" cy="604837"/>
            <a:chOff x="4140" y="429"/>
            <a:chExt cx="1425" cy="2396"/>
          </a:xfrm>
        </p:grpSpPr>
        <p:sp>
          <p:nvSpPr>
            <p:cNvPr id="33" name="Freeform 72">
              <a:extLst>
                <a:ext uri="{FF2B5EF4-FFF2-40B4-BE49-F238E27FC236}">
                  <a16:creationId xmlns:a16="http://schemas.microsoft.com/office/drawing/2014/main" id="{36B6D999-1302-CA4C-9CFD-B5CDD5323C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Rectangle 73">
              <a:extLst>
                <a:ext uri="{FF2B5EF4-FFF2-40B4-BE49-F238E27FC236}">
                  <a16:creationId xmlns:a16="http://schemas.microsoft.com/office/drawing/2014/main" id="{AE763A03-0DD4-834A-B674-79B066627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9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35" name="Freeform 74">
              <a:extLst>
                <a:ext uri="{FF2B5EF4-FFF2-40B4-BE49-F238E27FC236}">
                  <a16:creationId xmlns:a16="http://schemas.microsoft.com/office/drawing/2014/main" id="{1AF22850-A524-C34B-9648-D7E113A51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75">
              <a:extLst>
                <a:ext uri="{FF2B5EF4-FFF2-40B4-BE49-F238E27FC236}">
                  <a16:creationId xmlns:a16="http://schemas.microsoft.com/office/drawing/2014/main" id="{E1031A0C-C898-9240-84A5-5DF224E40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Rectangle 76">
              <a:extLst>
                <a:ext uri="{FF2B5EF4-FFF2-40B4-BE49-F238E27FC236}">
                  <a16:creationId xmlns:a16="http://schemas.microsoft.com/office/drawing/2014/main" id="{FE7D0B4D-AB22-7349-A08A-69B9AFDFE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grpSp>
          <p:nvGrpSpPr>
            <p:cNvPr id="38" name="Group 77">
              <a:extLst>
                <a:ext uri="{FF2B5EF4-FFF2-40B4-BE49-F238E27FC236}">
                  <a16:creationId xmlns:a16="http://schemas.microsoft.com/office/drawing/2014/main" id="{4BEA5B83-9C56-7E41-BD11-3923564345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3" name="AutoShape 78">
                <a:extLst>
                  <a:ext uri="{FF2B5EF4-FFF2-40B4-BE49-F238E27FC236}">
                    <a16:creationId xmlns:a16="http://schemas.microsoft.com/office/drawing/2014/main" id="{A1F98537-39E1-5140-824E-666C1A8D18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64" name="AutoShape 79">
                <a:extLst>
                  <a:ext uri="{FF2B5EF4-FFF2-40B4-BE49-F238E27FC236}">
                    <a16:creationId xmlns:a16="http://schemas.microsoft.com/office/drawing/2014/main" id="{3E630405-7E91-474D-81B7-5BE15C86F4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9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39" name="Rectangle 80">
              <a:extLst>
                <a:ext uri="{FF2B5EF4-FFF2-40B4-BE49-F238E27FC236}">
                  <a16:creationId xmlns:a16="http://schemas.microsoft.com/office/drawing/2014/main" id="{B81937BA-7B8F-934F-9886-304C1E0FE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2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grpSp>
          <p:nvGrpSpPr>
            <p:cNvPr id="40" name="Group 81">
              <a:extLst>
                <a:ext uri="{FF2B5EF4-FFF2-40B4-BE49-F238E27FC236}">
                  <a16:creationId xmlns:a16="http://schemas.microsoft.com/office/drawing/2014/main" id="{EB47381C-540F-D44E-B9A6-D96D60900C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1" name="AutoShape 82">
                <a:extLst>
                  <a:ext uri="{FF2B5EF4-FFF2-40B4-BE49-F238E27FC236}">
                    <a16:creationId xmlns:a16="http://schemas.microsoft.com/office/drawing/2014/main" id="{CB241153-BE70-A046-A468-0E9F962F2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9"/>
                <a:ext cx="722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62" name="AutoShape 83">
                <a:extLst>
                  <a:ext uri="{FF2B5EF4-FFF2-40B4-BE49-F238E27FC236}">
                    <a16:creationId xmlns:a16="http://schemas.microsoft.com/office/drawing/2014/main" id="{AE4F9DC7-0CE7-224E-AC2E-7172DE8E4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2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41" name="Rectangle 84">
              <a:extLst>
                <a:ext uri="{FF2B5EF4-FFF2-40B4-BE49-F238E27FC236}">
                  <a16:creationId xmlns:a16="http://schemas.microsoft.com/office/drawing/2014/main" id="{8C5EDE9F-7A54-8E4C-9F85-07C13C5C2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42" name="Rectangle 85">
              <a:extLst>
                <a:ext uri="{FF2B5EF4-FFF2-40B4-BE49-F238E27FC236}">
                  <a16:creationId xmlns:a16="http://schemas.microsoft.com/office/drawing/2014/main" id="{6FEC7A6E-AAC2-3842-B9A4-935F2060D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5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grpSp>
          <p:nvGrpSpPr>
            <p:cNvPr id="43" name="Group 86">
              <a:extLst>
                <a:ext uri="{FF2B5EF4-FFF2-40B4-BE49-F238E27FC236}">
                  <a16:creationId xmlns:a16="http://schemas.microsoft.com/office/drawing/2014/main" id="{CAC1B168-07EE-3C44-9AEE-5914C1B8DC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9" name="AutoShape 87">
                <a:extLst>
                  <a:ext uri="{FF2B5EF4-FFF2-40B4-BE49-F238E27FC236}">
                    <a16:creationId xmlns:a16="http://schemas.microsoft.com/office/drawing/2014/main" id="{F49F383C-F941-F64A-8DDE-13A4D8D16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82"/>
                <a:ext cx="72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60" name="AutoShape 88">
                <a:extLst>
                  <a:ext uri="{FF2B5EF4-FFF2-40B4-BE49-F238E27FC236}">
                    <a16:creationId xmlns:a16="http://schemas.microsoft.com/office/drawing/2014/main" id="{E3456229-948B-9C4F-B503-DD55D32308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8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44" name="Freeform 89">
              <a:extLst>
                <a:ext uri="{FF2B5EF4-FFF2-40B4-BE49-F238E27FC236}">
                  <a16:creationId xmlns:a16="http://schemas.microsoft.com/office/drawing/2014/main" id="{3234093D-FE87-774F-B1CC-0588229AE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5" name="Group 90">
              <a:extLst>
                <a:ext uri="{FF2B5EF4-FFF2-40B4-BE49-F238E27FC236}">
                  <a16:creationId xmlns:a16="http://schemas.microsoft.com/office/drawing/2014/main" id="{BA746CA5-383B-584C-B3CE-776F388C94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7" name="AutoShape 91">
                <a:extLst>
                  <a:ext uri="{FF2B5EF4-FFF2-40B4-BE49-F238E27FC236}">
                    <a16:creationId xmlns:a16="http://schemas.microsoft.com/office/drawing/2014/main" id="{68AEEFFF-F3C4-BE40-8529-27EE2B3574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9"/>
                <a:ext cx="728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58" name="AutoShape 92">
                <a:extLst>
                  <a:ext uri="{FF2B5EF4-FFF2-40B4-BE49-F238E27FC236}">
                    <a16:creationId xmlns:a16="http://schemas.microsoft.com/office/drawing/2014/main" id="{A5A04A8A-7369-354C-9B2B-CE0C0C5721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8"/>
                <a:ext cx="706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46" name="Rectangle 93">
              <a:extLst>
                <a:ext uri="{FF2B5EF4-FFF2-40B4-BE49-F238E27FC236}">
                  <a16:creationId xmlns:a16="http://schemas.microsoft.com/office/drawing/2014/main" id="{618A0788-435C-8042-AA0E-E94601F03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72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47" name="Freeform 94">
              <a:extLst>
                <a:ext uri="{FF2B5EF4-FFF2-40B4-BE49-F238E27FC236}">
                  <a16:creationId xmlns:a16="http://schemas.microsoft.com/office/drawing/2014/main" id="{25054F67-2153-544C-AC14-FB9950D720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95">
              <a:extLst>
                <a:ext uri="{FF2B5EF4-FFF2-40B4-BE49-F238E27FC236}">
                  <a16:creationId xmlns:a16="http://schemas.microsoft.com/office/drawing/2014/main" id="{F3155E84-B2BA-A749-84BE-14633D97E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Oval 96">
              <a:extLst>
                <a:ext uri="{FF2B5EF4-FFF2-40B4-BE49-F238E27FC236}">
                  <a16:creationId xmlns:a16="http://schemas.microsoft.com/office/drawing/2014/main" id="{CA182219-7AC0-E240-972C-91BD56BAF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1"/>
              <a:ext cx="48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50" name="Freeform 97">
              <a:extLst>
                <a:ext uri="{FF2B5EF4-FFF2-40B4-BE49-F238E27FC236}">
                  <a16:creationId xmlns:a16="http://schemas.microsoft.com/office/drawing/2014/main" id="{85F80E33-0DDA-284C-9587-26BBD9164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AutoShape 98">
              <a:extLst>
                <a:ext uri="{FF2B5EF4-FFF2-40B4-BE49-F238E27FC236}">
                  <a16:creationId xmlns:a16="http://schemas.microsoft.com/office/drawing/2014/main" id="{882E6AD3-0779-D044-AD1D-25D362270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8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52" name="AutoShape 99">
              <a:extLst>
                <a:ext uri="{FF2B5EF4-FFF2-40B4-BE49-F238E27FC236}">
                  <a16:creationId xmlns:a16="http://schemas.microsoft.com/office/drawing/2014/main" id="{7B40A6F7-0BA7-7E46-8BEC-61560B693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2"/>
              <a:ext cx="1073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53" name="Oval 100">
              <a:extLst>
                <a:ext uri="{FF2B5EF4-FFF2-40B4-BE49-F238E27FC236}">
                  <a16:creationId xmlns:a16="http://schemas.microsoft.com/office/drawing/2014/main" id="{F7339661-C71C-C74D-AC1D-5ED32FE9B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5"/>
              <a:ext cx="161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54" name="Oval 101">
              <a:extLst>
                <a:ext uri="{FF2B5EF4-FFF2-40B4-BE49-F238E27FC236}">
                  <a16:creationId xmlns:a16="http://schemas.microsoft.com/office/drawing/2014/main" id="{B23B5791-AF12-DF45-86A6-EECA1ABBE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" y="2385"/>
              <a:ext cx="161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55" name="Oval 102">
              <a:extLst>
                <a:ext uri="{FF2B5EF4-FFF2-40B4-BE49-F238E27FC236}">
                  <a16:creationId xmlns:a16="http://schemas.microsoft.com/office/drawing/2014/main" id="{276ECC61-535B-904F-A386-35EBB8EC4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5" y="2379"/>
              <a:ext cx="155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56" name="Rectangle 103">
              <a:extLst>
                <a:ext uri="{FF2B5EF4-FFF2-40B4-BE49-F238E27FC236}">
                  <a16:creationId xmlns:a16="http://schemas.microsoft.com/office/drawing/2014/main" id="{EA9915CD-687B-DC45-B384-ED68394FB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1838"/>
              <a:ext cx="83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</p:grpSp>
      <p:grpSp>
        <p:nvGrpSpPr>
          <p:cNvPr id="65" name="Group 104">
            <a:extLst>
              <a:ext uri="{FF2B5EF4-FFF2-40B4-BE49-F238E27FC236}">
                <a16:creationId xmlns:a16="http://schemas.microsoft.com/office/drawing/2014/main" id="{A1CC28AD-9104-D040-9B79-0D23AB0DAD5C}"/>
              </a:ext>
            </a:extLst>
          </p:cNvPr>
          <p:cNvGrpSpPr>
            <a:grpSpLocks/>
          </p:cNvGrpSpPr>
          <p:nvPr/>
        </p:nvGrpSpPr>
        <p:grpSpPr bwMode="auto">
          <a:xfrm>
            <a:off x="3825195" y="4320721"/>
            <a:ext cx="685800" cy="588963"/>
            <a:chOff x="-44" y="1473"/>
            <a:chExt cx="981" cy="1105"/>
          </a:xfrm>
        </p:grpSpPr>
        <p:pic>
          <p:nvPicPr>
            <p:cNvPr id="66" name="Picture 105" descr="desktop_computer_stylized_medium">
              <a:extLst>
                <a:ext uri="{FF2B5EF4-FFF2-40B4-BE49-F238E27FC236}">
                  <a16:creationId xmlns:a16="http://schemas.microsoft.com/office/drawing/2014/main" id="{AAA9C191-A724-DE4E-A0DA-AF600AE1B4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" name="Freeform 106">
              <a:extLst>
                <a:ext uri="{FF2B5EF4-FFF2-40B4-BE49-F238E27FC236}">
                  <a16:creationId xmlns:a16="http://schemas.microsoft.com/office/drawing/2014/main" id="{E6FC85B1-48F0-1149-9E86-28C220903AB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8" name="Group 107">
            <a:extLst>
              <a:ext uri="{FF2B5EF4-FFF2-40B4-BE49-F238E27FC236}">
                <a16:creationId xmlns:a16="http://schemas.microsoft.com/office/drawing/2014/main" id="{291F0955-3988-7649-881A-FC89468189F9}"/>
              </a:ext>
            </a:extLst>
          </p:cNvPr>
          <p:cNvGrpSpPr>
            <a:grpSpLocks/>
          </p:cNvGrpSpPr>
          <p:nvPr/>
        </p:nvGrpSpPr>
        <p:grpSpPr bwMode="auto">
          <a:xfrm>
            <a:off x="5195207" y="5333546"/>
            <a:ext cx="728663" cy="620713"/>
            <a:chOff x="-44" y="1473"/>
            <a:chExt cx="981" cy="1105"/>
          </a:xfrm>
        </p:grpSpPr>
        <p:pic>
          <p:nvPicPr>
            <p:cNvPr id="69" name="Picture 108" descr="desktop_computer_stylized_medium">
              <a:extLst>
                <a:ext uri="{FF2B5EF4-FFF2-40B4-BE49-F238E27FC236}">
                  <a16:creationId xmlns:a16="http://schemas.microsoft.com/office/drawing/2014/main" id="{A5B37F88-7E58-784C-A670-1879282E52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" name="Freeform 109">
              <a:extLst>
                <a:ext uri="{FF2B5EF4-FFF2-40B4-BE49-F238E27FC236}">
                  <a16:creationId xmlns:a16="http://schemas.microsoft.com/office/drawing/2014/main" id="{36940F9B-2451-784C-B12A-984CF4F873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1" name="Group 110">
            <a:extLst>
              <a:ext uri="{FF2B5EF4-FFF2-40B4-BE49-F238E27FC236}">
                <a16:creationId xmlns:a16="http://schemas.microsoft.com/office/drawing/2014/main" id="{7F424135-822E-074D-8C17-2A6D6E4ECAFC}"/>
              </a:ext>
            </a:extLst>
          </p:cNvPr>
          <p:cNvGrpSpPr>
            <a:grpSpLocks/>
          </p:cNvGrpSpPr>
          <p:nvPr/>
        </p:nvGrpSpPr>
        <p:grpSpPr bwMode="auto">
          <a:xfrm>
            <a:off x="5477782" y="5911396"/>
            <a:ext cx="728663" cy="620713"/>
            <a:chOff x="-44" y="1473"/>
            <a:chExt cx="981" cy="1105"/>
          </a:xfrm>
        </p:grpSpPr>
        <p:pic>
          <p:nvPicPr>
            <p:cNvPr id="72" name="Picture 111" descr="desktop_computer_stylized_medium">
              <a:extLst>
                <a:ext uri="{FF2B5EF4-FFF2-40B4-BE49-F238E27FC236}">
                  <a16:creationId xmlns:a16="http://schemas.microsoft.com/office/drawing/2014/main" id="{34FC5600-17A3-934E-9068-3B83CAC0C3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Freeform 112">
              <a:extLst>
                <a:ext uri="{FF2B5EF4-FFF2-40B4-BE49-F238E27FC236}">
                  <a16:creationId xmlns:a16="http://schemas.microsoft.com/office/drawing/2014/main" id="{1F97F168-3D00-8E46-92E2-721EC7E48C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4" name="Group 113">
            <a:extLst>
              <a:ext uri="{FF2B5EF4-FFF2-40B4-BE49-F238E27FC236}">
                <a16:creationId xmlns:a16="http://schemas.microsoft.com/office/drawing/2014/main" id="{C0B69BA7-0A27-7147-8AE9-1235C7C2A05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11445" y="4757284"/>
            <a:ext cx="728662" cy="620712"/>
            <a:chOff x="-44" y="1473"/>
            <a:chExt cx="981" cy="1105"/>
          </a:xfrm>
        </p:grpSpPr>
        <p:pic>
          <p:nvPicPr>
            <p:cNvPr id="75" name="Picture 114" descr="desktop_computer_stylized_medium">
              <a:extLst>
                <a:ext uri="{FF2B5EF4-FFF2-40B4-BE49-F238E27FC236}">
                  <a16:creationId xmlns:a16="http://schemas.microsoft.com/office/drawing/2014/main" id="{F68E7B52-0A00-E34D-9DA2-D7620DF995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Freeform 115">
              <a:extLst>
                <a:ext uri="{FF2B5EF4-FFF2-40B4-BE49-F238E27FC236}">
                  <a16:creationId xmlns:a16="http://schemas.microsoft.com/office/drawing/2014/main" id="{CE23A1DF-EAD7-2749-B795-7C811DC2D39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7" name="Group 116">
            <a:extLst>
              <a:ext uri="{FF2B5EF4-FFF2-40B4-BE49-F238E27FC236}">
                <a16:creationId xmlns:a16="http://schemas.microsoft.com/office/drawing/2014/main" id="{C526BB6F-CCDA-0147-8FD0-0F99323F14A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763782" y="6095546"/>
            <a:ext cx="728663" cy="620713"/>
            <a:chOff x="-44" y="1473"/>
            <a:chExt cx="981" cy="1105"/>
          </a:xfrm>
        </p:grpSpPr>
        <p:pic>
          <p:nvPicPr>
            <p:cNvPr id="78" name="Picture 117" descr="desktop_computer_stylized_medium">
              <a:extLst>
                <a:ext uri="{FF2B5EF4-FFF2-40B4-BE49-F238E27FC236}">
                  <a16:creationId xmlns:a16="http://schemas.microsoft.com/office/drawing/2014/main" id="{CDFEDAF9-00CE-D646-8AE3-A7056CD30C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" name="Freeform 118">
              <a:extLst>
                <a:ext uri="{FF2B5EF4-FFF2-40B4-BE49-F238E27FC236}">
                  <a16:creationId xmlns:a16="http://schemas.microsoft.com/office/drawing/2014/main" id="{3D90A292-9B8F-C447-9D79-AE8C9EFF48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0" name="Group 119">
            <a:extLst>
              <a:ext uri="{FF2B5EF4-FFF2-40B4-BE49-F238E27FC236}">
                <a16:creationId xmlns:a16="http://schemas.microsoft.com/office/drawing/2014/main" id="{EBC84D0D-5129-DF4C-A746-CE2C76A20F2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65420" y="3569834"/>
            <a:ext cx="728662" cy="620712"/>
            <a:chOff x="-44" y="1473"/>
            <a:chExt cx="981" cy="1105"/>
          </a:xfrm>
        </p:grpSpPr>
        <p:pic>
          <p:nvPicPr>
            <p:cNvPr id="81" name="Picture 120" descr="desktop_computer_stylized_medium">
              <a:extLst>
                <a:ext uri="{FF2B5EF4-FFF2-40B4-BE49-F238E27FC236}">
                  <a16:creationId xmlns:a16="http://schemas.microsoft.com/office/drawing/2014/main" id="{2B752977-E9AF-8448-A2A8-48B1A471FE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" name="Freeform 121">
              <a:extLst>
                <a:ext uri="{FF2B5EF4-FFF2-40B4-BE49-F238E27FC236}">
                  <a16:creationId xmlns:a16="http://schemas.microsoft.com/office/drawing/2014/main" id="{2274D970-5334-1C44-8D20-95FD2587EC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3" name="Group 122">
            <a:extLst>
              <a:ext uri="{FF2B5EF4-FFF2-40B4-BE49-F238E27FC236}">
                <a16:creationId xmlns:a16="http://schemas.microsoft.com/office/drawing/2014/main" id="{62B3C8B1-8466-CB42-A6EE-7A22909BC2A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368370" y="3036434"/>
            <a:ext cx="641350" cy="620712"/>
            <a:chOff x="-44" y="1473"/>
            <a:chExt cx="981" cy="1105"/>
          </a:xfrm>
        </p:grpSpPr>
        <p:pic>
          <p:nvPicPr>
            <p:cNvPr id="84" name="Picture 123" descr="desktop_computer_stylized_medium">
              <a:extLst>
                <a:ext uri="{FF2B5EF4-FFF2-40B4-BE49-F238E27FC236}">
                  <a16:creationId xmlns:a16="http://schemas.microsoft.com/office/drawing/2014/main" id="{AD943130-CC29-0E45-BFE5-3AE7F2348B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" name="Freeform 124">
              <a:extLst>
                <a:ext uri="{FF2B5EF4-FFF2-40B4-BE49-F238E27FC236}">
                  <a16:creationId xmlns:a16="http://schemas.microsoft.com/office/drawing/2014/main" id="{D17179B0-F425-1A49-8872-7CDBB0C527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6" name="Group 125">
            <a:extLst>
              <a:ext uri="{FF2B5EF4-FFF2-40B4-BE49-F238E27FC236}">
                <a16:creationId xmlns:a16="http://schemas.microsoft.com/office/drawing/2014/main" id="{E26E3FBF-E723-C040-AEE6-20EB441E8176}"/>
              </a:ext>
            </a:extLst>
          </p:cNvPr>
          <p:cNvGrpSpPr>
            <a:grpSpLocks/>
          </p:cNvGrpSpPr>
          <p:nvPr/>
        </p:nvGrpSpPr>
        <p:grpSpPr bwMode="auto">
          <a:xfrm>
            <a:off x="4758645" y="3026909"/>
            <a:ext cx="728662" cy="620712"/>
            <a:chOff x="-44" y="1473"/>
            <a:chExt cx="981" cy="1105"/>
          </a:xfrm>
        </p:grpSpPr>
        <p:pic>
          <p:nvPicPr>
            <p:cNvPr id="87" name="Picture 126" descr="desktop_computer_stylized_medium">
              <a:extLst>
                <a:ext uri="{FF2B5EF4-FFF2-40B4-BE49-F238E27FC236}">
                  <a16:creationId xmlns:a16="http://schemas.microsoft.com/office/drawing/2014/main" id="{CF1B6F22-9E2D-1944-A52E-E77715BBD7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" name="Freeform 127">
              <a:extLst>
                <a:ext uri="{FF2B5EF4-FFF2-40B4-BE49-F238E27FC236}">
                  <a16:creationId xmlns:a16="http://schemas.microsoft.com/office/drawing/2014/main" id="{22CD730C-689A-E44A-91FA-E8E769CE6D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9" name="Group 129">
            <a:extLst>
              <a:ext uri="{FF2B5EF4-FFF2-40B4-BE49-F238E27FC236}">
                <a16:creationId xmlns:a16="http://schemas.microsoft.com/office/drawing/2014/main" id="{A7C3F63D-74FF-7040-B1D2-88A6E501954B}"/>
              </a:ext>
            </a:extLst>
          </p:cNvPr>
          <p:cNvGrpSpPr>
            <a:grpSpLocks/>
          </p:cNvGrpSpPr>
          <p:nvPr/>
        </p:nvGrpSpPr>
        <p:grpSpPr bwMode="auto">
          <a:xfrm>
            <a:off x="6858907" y="5639934"/>
            <a:ext cx="490538" cy="412750"/>
            <a:chOff x="-44" y="1473"/>
            <a:chExt cx="981" cy="1105"/>
          </a:xfrm>
        </p:grpSpPr>
        <p:pic>
          <p:nvPicPr>
            <p:cNvPr id="90" name="Picture 130" descr="desktop_computer_stylized_medium">
              <a:extLst>
                <a:ext uri="{FF2B5EF4-FFF2-40B4-BE49-F238E27FC236}">
                  <a16:creationId xmlns:a16="http://schemas.microsoft.com/office/drawing/2014/main" id="{45B574F8-532C-7A46-A7F4-34C6C8EBE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" name="Freeform 131">
              <a:extLst>
                <a:ext uri="{FF2B5EF4-FFF2-40B4-BE49-F238E27FC236}">
                  <a16:creationId xmlns:a16="http://schemas.microsoft.com/office/drawing/2014/main" id="{AA7D8503-5853-054D-99AB-15405424F7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92" name="Slide Number Placeholder 2">
            <a:extLst>
              <a:ext uri="{FF2B5EF4-FFF2-40B4-BE49-F238E27FC236}">
                <a16:creationId xmlns:a16="http://schemas.microsoft.com/office/drawing/2014/main" id="{D180C486-5822-2A45-9DAC-775AB430B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6" grpId="0"/>
      <p:bldP spid="3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P2P file distribution: BitTorrent </a:t>
            </a:r>
          </a:p>
        </p:txBody>
      </p:sp>
      <p:sp>
        <p:nvSpPr>
          <p:cNvPr id="170" name="Rectangle 3">
            <a:extLst>
              <a:ext uri="{FF2B5EF4-FFF2-40B4-BE49-F238E27FC236}">
                <a16:creationId xmlns:a16="http://schemas.microsoft.com/office/drawing/2014/main" id="{BE01B437-A61A-9B44-A8C0-5BAD0C501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727" y="1548887"/>
            <a:ext cx="5988276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7338" indent="-287338"/>
            <a:r>
              <a:rPr lang="en-US" altLang="en-US" kern="0" dirty="0">
                <a:latin typeface="+mn-lt"/>
                <a:ea typeface="ＭＳ Ｐゴシック" panose="020B0600070205080204" pitchFamily="34" charset="-128"/>
              </a:rPr>
              <a:t>peer joining torrent: </a:t>
            </a:r>
          </a:p>
          <a:p>
            <a:pPr marL="681038" lvl="1" indent="-223838"/>
            <a:r>
              <a:rPr lang="en-US" altLang="en-US" kern="0" dirty="0">
                <a:latin typeface="+mn-lt"/>
                <a:ea typeface="ＭＳ Ｐゴシック" panose="020B0600070205080204" pitchFamily="34" charset="-128"/>
              </a:rPr>
              <a:t>has no chunks, but will accumulate them over time from other peers</a:t>
            </a:r>
          </a:p>
          <a:p>
            <a:pPr marL="681038" lvl="1" indent="-223838"/>
            <a:r>
              <a:rPr lang="en-US" altLang="en-US" kern="0" dirty="0">
                <a:latin typeface="+mn-lt"/>
                <a:ea typeface="ＭＳ Ｐゴシック" panose="020B0600070205080204" pitchFamily="34" charset="-128"/>
              </a:rPr>
              <a:t>registers with tracker to get list of peers, connects to subset of peers (</a:t>
            </a:r>
            <a:r>
              <a:rPr lang="ja-JP" altLang="en-US" kern="0">
                <a:latin typeface="+mn-lt"/>
                <a:ea typeface="ＭＳ Ｐゴシック" panose="020B0600070205080204" pitchFamily="34" charset="-128"/>
              </a:rPr>
              <a:t>“</a:t>
            </a:r>
            <a:r>
              <a:rPr lang="en-US" altLang="ja-JP" kern="0" dirty="0">
                <a:latin typeface="+mn-lt"/>
                <a:ea typeface="ＭＳ Ｐゴシック" panose="020B0600070205080204" pitchFamily="34" charset="-128"/>
              </a:rPr>
              <a:t>neighbors</a:t>
            </a:r>
            <a:r>
              <a:rPr lang="ja-JP" altLang="en-US" kern="0">
                <a:latin typeface="+mn-lt"/>
                <a:ea typeface="ＭＳ Ｐゴシック" panose="020B0600070205080204" pitchFamily="34" charset="-128"/>
              </a:rPr>
              <a:t>”</a:t>
            </a:r>
            <a:r>
              <a:rPr lang="en-US" altLang="ja-JP" kern="0" dirty="0">
                <a:latin typeface="+mn-lt"/>
                <a:ea typeface="ＭＳ Ｐゴシック" panose="020B0600070205080204" pitchFamily="34" charset="-128"/>
              </a:rPr>
              <a:t>)</a:t>
            </a:r>
            <a:endParaRPr lang="en-US" altLang="en-US" kern="0" dirty="0">
              <a:latin typeface="+mn-lt"/>
              <a:ea typeface="ＭＳ Ｐゴシック" panose="020B0600070205080204" pitchFamily="34" charset="-128"/>
            </a:endParaRPr>
          </a:p>
        </p:txBody>
      </p:sp>
      <p:sp>
        <p:nvSpPr>
          <p:cNvPr id="171" name="Rectangle 3">
            <a:extLst>
              <a:ext uri="{FF2B5EF4-FFF2-40B4-BE49-F238E27FC236}">
                <a16:creationId xmlns:a16="http://schemas.microsoft.com/office/drawing/2014/main" id="{5C2EB95A-93B0-5840-9C4D-A1762DAEA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056" y="3728719"/>
            <a:ext cx="10987087" cy="233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7338" indent="-28733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while downloading, peer uploads chunks to other peers</a:t>
            </a: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peer may change peers with whom it exchanges chunks</a:t>
            </a: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i="1" dirty="0">
                <a:solidFill>
                  <a:srgbClr val="CC0000"/>
                </a:solidFill>
                <a:latin typeface="+mn-lt"/>
              </a:rPr>
              <a:t>churn:</a:t>
            </a: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 peers may come and go</a:t>
            </a: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once peer has entire file, it may (selfishly) leave or (altruistically) remain in torrent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DCC6C24-30FA-4B4E-A269-8C92EE25BC46}"/>
              </a:ext>
            </a:extLst>
          </p:cNvPr>
          <p:cNvGrpSpPr/>
          <p:nvPr/>
        </p:nvGrpSpPr>
        <p:grpSpPr>
          <a:xfrm>
            <a:off x="7622267" y="1307114"/>
            <a:ext cx="3567113" cy="2233613"/>
            <a:chOff x="4911725" y="1368425"/>
            <a:chExt cx="3567113" cy="2233613"/>
          </a:xfrm>
        </p:grpSpPr>
        <p:sp>
          <p:nvSpPr>
            <p:cNvPr id="172" name="Line 25">
              <a:extLst>
                <a:ext uri="{FF2B5EF4-FFF2-40B4-BE49-F238E27FC236}">
                  <a16:creationId xmlns:a16="http://schemas.microsoft.com/office/drawing/2014/main" id="{14C1BFA3-2422-AC40-9443-EBE4B0BA4E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5225" y="1646238"/>
              <a:ext cx="1736725" cy="8794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3" name="Line 26">
              <a:extLst>
                <a:ext uri="{FF2B5EF4-FFF2-40B4-BE49-F238E27FC236}">
                  <a16:creationId xmlns:a16="http://schemas.microsoft.com/office/drawing/2014/main" id="{858C722B-AFD5-3E4D-9F07-FC6900AAFE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07113" y="1739900"/>
              <a:ext cx="168275" cy="11334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4" name="Line 27">
              <a:extLst>
                <a:ext uri="{FF2B5EF4-FFF2-40B4-BE49-F238E27FC236}">
                  <a16:creationId xmlns:a16="http://schemas.microsoft.com/office/drawing/2014/main" id="{BE071C26-5E10-4944-8BF4-10C7EC327E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223125" y="1590675"/>
              <a:ext cx="795338" cy="190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5" name="Line 28">
              <a:extLst>
                <a:ext uri="{FF2B5EF4-FFF2-40B4-BE49-F238E27FC236}">
                  <a16:creationId xmlns:a16="http://schemas.microsoft.com/office/drawing/2014/main" id="{75CAFCCB-E9E5-7E49-A3F5-4958D9F89A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67500" y="1925638"/>
              <a:ext cx="1389063" cy="12398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6" name="Line 29">
              <a:extLst>
                <a:ext uri="{FF2B5EF4-FFF2-40B4-BE49-F238E27FC236}">
                  <a16:creationId xmlns:a16="http://schemas.microsoft.com/office/drawing/2014/main" id="{1D50DE5F-310E-1E44-85DE-D65DD48DF2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26238" y="3152775"/>
              <a:ext cx="504825" cy="101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7" name="Line 30">
              <a:extLst>
                <a:ext uri="{FF2B5EF4-FFF2-40B4-BE49-F238E27FC236}">
                  <a16:creationId xmlns:a16="http://schemas.microsoft.com/office/drawing/2014/main" id="{FCC71024-B200-2142-949F-7D4A1B58CB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399213" y="1714500"/>
              <a:ext cx="612775" cy="10461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8" name="Line 31">
              <a:extLst>
                <a:ext uri="{FF2B5EF4-FFF2-40B4-BE49-F238E27FC236}">
                  <a16:creationId xmlns:a16="http://schemas.microsoft.com/office/drawing/2014/main" id="{1790AC52-1931-A649-B99C-E0E7A089EC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11925" y="2579688"/>
              <a:ext cx="1443038" cy="3016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9" name="Line 32">
              <a:extLst>
                <a:ext uri="{FF2B5EF4-FFF2-40B4-BE49-F238E27FC236}">
                  <a16:creationId xmlns:a16="http://schemas.microsoft.com/office/drawing/2014/main" id="{89975C97-C827-D24A-B1B2-BA5EA5D13E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2963" y="1679575"/>
              <a:ext cx="804862" cy="7969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0" name="Line 33">
              <a:extLst>
                <a:ext uri="{FF2B5EF4-FFF2-40B4-BE49-F238E27FC236}">
                  <a16:creationId xmlns:a16="http://schemas.microsoft.com/office/drawing/2014/main" id="{955D94CA-F543-6C42-A481-B95EE01861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94588" y="3165475"/>
              <a:ext cx="255587" cy="1365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1" name="Line 34">
              <a:extLst>
                <a:ext uri="{FF2B5EF4-FFF2-40B4-BE49-F238E27FC236}">
                  <a16:creationId xmlns:a16="http://schemas.microsoft.com/office/drawing/2014/main" id="{951F72DA-656A-D04D-A6C4-F256EFF9FB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35763" y="3351213"/>
              <a:ext cx="10144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2" name="Line 38">
              <a:extLst>
                <a:ext uri="{FF2B5EF4-FFF2-40B4-BE49-F238E27FC236}">
                  <a16:creationId xmlns:a16="http://schemas.microsoft.com/office/drawing/2014/main" id="{ADF91B87-973E-B548-B697-7A4079F1C7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69238" y="2689225"/>
              <a:ext cx="179387" cy="5857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pic>
          <p:nvPicPr>
            <p:cNvPr id="183" name="Picture 39" descr="Alice">
              <a:extLst>
                <a:ext uri="{FF2B5EF4-FFF2-40B4-BE49-F238E27FC236}">
                  <a16:creationId xmlns:a16="http://schemas.microsoft.com/office/drawing/2014/main" id="{6B053B54-9371-384F-AA52-C17465B4D3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1725" y="2139950"/>
              <a:ext cx="323850" cy="319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84" name="Group 70">
              <a:extLst>
                <a:ext uri="{FF2B5EF4-FFF2-40B4-BE49-F238E27FC236}">
                  <a16:creationId xmlns:a16="http://schemas.microsoft.com/office/drawing/2014/main" id="{C2114C23-66BC-A94F-90FC-3D02C545B2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86413" y="1693863"/>
              <a:ext cx="2378075" cy="1350962"/>
              <a:chOff x="1752" y="2166"/>
              <a:chExt cx="2200" cy="1363"/>
            </a:xfrm>
          </p:grpSpPr>
          <p:sp>
            <p:nvSpPr>
              <p:cNvPr id="185" name="Line 22">
                <a:extLst>
                  <a:ext uri="{FF2B5EF4-FFF2-40B4-BE49-F238E27FC236}">
                    <a16:creationId xmlns:a16="http://schemas.microsoft.com/office/drawing/2014/main" id="{1EE108AC-8EA8-9E4A-8B60-F03F959667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52" y="2166"/>
                <a:ext cx="361" cy="5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86" name="Line 23">
                <a:extLst>
                  <a:ext uri="{FF2B5EF4-FFF2-40B4-BE49-F238E27FC236}">
                    <a16:creationId xmlns:a16="http://schemas.microsoft.com/office/drawing/2014/main" id="{94D6AFB9-0FA7-C54C-9273-1A9C925AB8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0" y="2352"/>
                <a:ext cx="2182" cy="4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87" name="Line 24">
                <a:extLst>
                  <a:ext uri="{FF2B5EF4-FFF2-40B4-BE49-F238E27FC236}">
                    <a16:creationId xmlns:a16="http://schemas.microsoft.com/office/drawing/2014/main" id="{5EF4CD56-8EA9-104D-8536-971136B66A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86" y="2820"/>
                <a:ext cx="1550" cy="70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188" name="Group 74">
              <a:extLst>
                <a:ext uri="{FF2B5EF4-FFF2-40B4-BE49-F238E27FC236}">
                  <a16:creationId xmlns:a16="http://schemas.microsoft.com/office/drawing/2014/main" id="{6DD06914-3CEB-5944-8E89-2281584DCD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45100" y="1374775"/>
              <a:ext cx="292100" cy="517525"/>
              <a:chOff x="4140" y="429"/>
              <a:chExt cx="1425" cy="2396"/>
            </a:xfrm>
          </p:grpSpPr>
          <p:sp>
            <p:nvSpPr>
              <p:cNvPr id="189" name="Freeform 75">
                <a:extLst>
                  <a:ext uri="{FF2B5EF4-FFF2-40B4-BE49-F238E27FC236}">
                    <a16:creationId xmlns:a16="http://schemas.microsoft.com/office/drawing/2014/main" id="{F5672D96-1DC0-8542-9E0B-AF784B6A0C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90" name="Rectangle 76">
                <a:extLst>
                  <a:ext uri="{FF2B5EF4-FFF2-40B4-BE49-F238E27FC236}">
                    <a16:creationId xmlns:a16="http://schemas.microsoft.com/office/drawing/2014/main" id="{C336E614-D216-1B4B-9137-3DC6CF7E4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6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91" name="Freeform 77">
                <a:extLst>
                  <a:ext uri="{FF2B5EF4-FFF2-40B4-BE49-F238E27FC236}">
                    <a16:creationId xmlns:a16="http://schemas.microsoft.com/office/drawing/2014/main" id="{CF30086E-5442-B544-9BE6-2A8083677B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92" name="Freeform 78">
                <a:extLst>
                  <a:ext uri="{FF2B5EF4-FFF2-40B4-BE49-F238E27FC236}">
                    <a16:creationId xmlns:a16="http://schemas.microsoft.com/office/drawing/2014/main" id="{6218844C-628C-9547-A930-560D56E3C7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93" name="Rectangle 79">
                <a:extLst>
                  <a:ext uri="{FF2B5EF4-FFF2-40B4-BE49-F238E27FC236}">
                    <a16:creationId xmlns:a16="http://schemas.microsoft.com/office/drawing/2014/main" id="{78F96A30-FAB7-9144-8F42-1A1B06A33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4"/>
                <a:ext cx="596" cy="44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grpSp>
            <p:nvGrpSpPr>
              <p:cNvPr id="194" name="Group 80">
                <a:extLst>
                  <a:ext uri="{FF2B5EF4-FFF2-40B4-BE49-F238E27FC236}">
                    <a16:creationId xmlns:a16="http://schemas.microsoft.com/office/drawing/2014/main" id="{CECE58F7-7C4A-6F4D-B141-662B63F4AA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19" name="AutoShape 81">
                  <a:extLst>
                    <a:ext uri="{FF2B5EF4-FFF2-40B4-BE49-F238E27FC236}">
                      <a16:creationId xmlns:a16="http://schemas.microsoft.com/office/drawing/2014/main" id="{D6885AAA-38B2-874F-868F-D00AB0AE0D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5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220" name="AutoShape 82">
                  <a:extLst>
                    <a:ext uri="{FF2B5EF4-FFF2-40B4-BE49-F238E27FC236}">
                      <a16:creationId xmlns:a16="http://schemas.microsoft.com/office/drawing/2014/main" id="{D61DCFC9-1720-7344-ADE6-5BD09A2BF1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7" y="2585"/>
                  <a:ext cx="686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</p:grpSp>
          <p:sp>
            <p:nvSpPr>
              <p:cNvPr id="195" name="Rectangle 83">
                <a:extLst>
                  <a:ext uri="{FF2B5EF4-FFF2-40B4-BE49-F238E27FC236}">
                    <a16:creationId xmlns:a16="http://schemas.microsoft.com/office/drawing/2014/main" id="{00D3BEA9-BA94-4044-B1D5-60A03C5C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17"/>
                <a:ext cx="596" cy="51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grpSp>
            <p:nvGrpSpPr>
              <p:cNvPr id="196" name="Group 84">
                <a:extLst>
                  <a:ext uri="{FF2B5EF4-FFF2-40B4-BE49-F238E27FC236}">
                    <a16:creationId xmlns:a16="http://schemas.microsoft.com/office/drawing/2014/main" id="{641C2446-7A8F-504B-A8D3-FFEE0A9F63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17" name="AutoShape 85">
                  <a:extLst>
                    <a:ext uri="{FF2B5EF4-FFF2-40B4-BE49-F238E27FC236}">
                      <a16:creationId xmlns:a16="http://schemas.microsoft.com/office/drawing/2014/main" id="{C1F8A523-4462-AA4E-A2CA-29700E5DA9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0" y="2569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218" name="AutoShape 86">
                  <a:extLst>
                    <a:ext uri="{FF2B5EF4-FFF2-40B4-BE49-F238E27FC236}">
                      <a16:creationId xmlns:a16="http://schemas.microsoft.com/office/drawing/2014/main" id="{A7658F20-DB1E-464F-B607-89092583FB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8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</p:grpSp>
          <p:sp>
            <p:nvSpPr>
              <p:cNvPr id="197" name="Rectangle 87">
                <a:extLst>
                  <a:ext uri="{FF2B5EF4-FFF2-40B4-BE49-F238E27FC236}">
                    <a16:creationId xmlns:a16="http://schemas.microsoft.com/office/drawing/2014/main" id="{FF6AAAAA-212A-7640-8D6B-0B6EBD377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5"/>
                <a:ext cx="596" cy="51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98" name="Rectangle 88">
                <a:extLst>
                  <a:ext uri="{FF2B5EF4-FFF2-40B4-BE49-F238E27FC236}">
                    <a16:creationId xmlns:a16="http://schemas.microsoft.com/office/drawing/2014/main" id="{634123E3-AB71-9F41-AD39-43B0691F13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656"/>
                <a:ext cx="596" cy="44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grpSp>
            <p:nvGrpSpPr>
              <p:cNvPr id="199" name="Group 89">
                <a:extLst>
                  <a:ext uri="{FF2B5EF4-FFF2-40B4-BE49-F238E27FC236}">
                    <a16:creationId xmlns:a16="http://schemas.microsoft.com/office/drawing/2014/main" id="{DC8E4BD8-4B64-1943-9731-721699A50B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15" name="AutoShape 90">
                  <a:extLst>
                    <a:ext uri="{FF2B5EF4-FFF2-40B4-BE49-F238E27FC236}">
                      <a16:creationId xmlns:a16="http://schemas.microsoft.com/office/drawing/2014/main" id="{9D762048-3A14-564D-8D32-3584214E9D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4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216" name="AutoShape 91">
                  <a:extLst>
                    <a:ext uri="{FF2B5EF4-FFF2-40B4-BE49-F238E27FC236}">
                      <a16:creationId xmlns:a16="http://schemas.microsoft.com/office/drawing/2014/main" id="{70B9E041-38D0-8A42-BB42-D0980C10A8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2"/>
                  <a:ext cx="685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</p:grpSp>
          <p:sp>
            <p:nvSpPr>
              <p:cNvPr id="200" name="Freeform 92">
                <a:extLst>
                  <a:ext uri="{FF2B5EF4-FFF2-40B4-BE49-F238E27FC236}">
                    <a16:creationId xmlns:a16="http://schemas.microsoft.com/office/drawing/2014/main" id="{A2F57490-585D-EB4E-AE3D-BCA33E2C5C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grpSp>
            <p:nvGrpSpPr>
              <p:cNvPr id="201" name="Group 93">
                <a:extLst>
                  <a:ext uri="{FF2B5EF4-FFF2-40B4-BE49-F238E27FC236}">
                    <a16:creationId xmlns:a16="http://schemas.microsoft.com/office/drawing/2014/main" id="{E23C7B19-F840-FC48-9713-9AD00E8223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13" name="AutoShape 94">
                  <a:extLst>
                    <a:ext uri="{FF2B5EF4-FFF2-40B4-BE49-F238E27FC236}">
                      <a16:creationId xmlns:a16="http://schemas.microsoft.com/office/drawing/2014/main" id="{BF66CD5C-FF99-7742-A14E-2BF2A67A6C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214" name="AutoShape 95">
                  <a:extLst>
                    <a:ext uri="{FF2B5EF4-FFF2-40B4-BE49-F238E27FC236}">
                      <a16:creationId xmlns:a16="http://schemas.microsoft.com/office/drawing/2014/main" id="{F9BFFD59-AD2B-894C-819C-8D0DB9F2B5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1"/>
                  <a:ext cx="685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</p:grpSp>
          <p:sp>
            <p:nvSpPr>
              <p:cNvPr id="202" name="Rectangle 96">
                <a:extLst>
                  <a:ext uri="{FF2B5EF4-FFF2-40B4-BE49-F238E27FC236}">
                    <a16:creationId xmlns:a16="http://schemas.microsoft.com/office/drawing/2014/main" id="{136171A0-1A0E-8D4C-968B-D17501670E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7" y="429"/>
                <a:ext cx="70" cy="2286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03" name="Freeform 97">
                <a:extLst>
                  <a:ext uri="{FF2B5EF4-FFF2-40B4-BE49-F238E27FC236}">
                    <a16:creationId xmlns:a16="http://schemas.microsoft.com/office/drawing/2014/main" id="{C874C361-C380-FC49-8D1C-E30AEEA3FF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04" name="Freeform 98">
                <a:extLst>
                  <a:ext uri="{FF2B5EF4-FFF2-40B4-BE49-F238E27FC236}">
                    <a16:creationId xmlns:a16="http://schemas.microsoft.com/office/drawing/2014/main" id="{69C7F287-7595-D94A-87BF-95ED49C48A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05" name="Oval 99">
                <a:extLst>
                  <a:ext uri="{FF2B5EF4-FFF2-40B4-BE49-F238E27FC236}">
                    <a16:creationId xmlns:a16="http://schemas.microsoft.com/office/drawing/2014/main" id="{B6E84AB5-17E1-1D48-BB79-04D2F0075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9" y="2612"/>
                <a:ext cx="46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06" name="Freeform 100">
                <a:extLst>
                  <a:ext uri="{FF2B5EF4-FFF2-40B4-BE49-F238E27FC236}">
                    <a16:creationId xmlns:a16="http://schemas.microsoft.com/office/drawing/2014/main" id="{AF0BF05C-4E38-CD4D-AAFA-E3493B1552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07" name="AutoShape 101">
                <a:extLst>
                  <a:ext uri="{FF2B5EF4-FFF2-40B4-BE49-F238E27FC236}">
                    <a16:creationId xmlns:a16="http://schemas.microsoft.com/office/drawing/2014/main" id="{3BB53BC2-8678-8446-A21F-7F33E9E596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8"/>
                <a:ext cx="1200" cy="14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08" name="AutoShape 102">
                <a:extLst>
                  <a:ext uri="{FF2B5EF4-FFF2-40B4-BE49-F238E27FC236}">
                    <a16:creationId xmlns:a16="http://schemas.microsoft.com/office/drawing/2014/main" id="{FA369464-AABC-BC43-830F-4E4F32FF70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07"/>
                <a:ext cx="1069" cy="8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09" name="Oval 103">
                <a:extLst>
                  <a:ext uri="{FF2B5EF4-FFF2-40B4-BE49-F238E27FC236}">
                    <a16:creationId xmlns:a16="http://schemas.microsoft.com/office/drawing/2014/main" id="{0447F744-AF3E-9645-978F-EF1BDF0F8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4"/>
                <a:ext cx="155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10" name="Oval 104">
                <a:extLst>
                  <a:ext uri="{FF2B5EF4-FFF2-40B4-BE49-F238E27FC236}">
                    <a16:creationId xmlns:a16="http://schemas.microsoft.com/office/drawing/2014/main" id="{F3C8D210-BF7D-C848-B9FD-FC1172BBD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4"/>
                <a:ext cx="155" cy="1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11" name="Oval 105">
                <a:extLst>
                  <a:ext uri="{FF2B5EF4-FFF2-40B4-BE49-F238E27FC236}">
                    <a16:creationId xmlns:a16="http://schemas.microsoft.com/office/drawing/2014/main" id="{1162ED20-6D4D-2B4D-84EF-299FDEE0E9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9" y="2384"/>
                <a:ext cx="163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12" name="Rectangle 106">
                <a:extLst>
                  <a:ext uri="{FF2B5EF4-FFF2-40B4-BE49-F238E27FC236}">
                    <a16:creationId xmlns:a16="http://schemas.microsoft.com/office/drawing/2014/main" id="{922CF934-873F-EE4F-8726-E969CD36EA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3"/>
                <a:ext cx="85" cy="764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21" name="Group 107">
              <a:extLst>
                <a:ext uri="{FF2B5EF4-FFF2-40B4-BE49-F238E27FC236}">
                  <a16:creationId xmlns:a16="http://schemas.microsoft.com/office/drawing/2014/main" id="{C09F8334-EB5D-B748-8BA6-989D939E72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11900" y="3176588"/>
              <a:ext cx="434975" cy="349250"/>
              <a:chOff x="-44" y="1473"/>
              <a:chExt cx="981" cy="1105"/>
            </a:xfrm>
          </p:grpSpPr>
          <p:pic>
            <p:nvPicPr>
              <p:cNvPr id="222" name="Picture 108" descr="desktop_computer_stylized_medium">
                <a:extLst>
                  <a:ext uri="{FF2B5EF4-FFF2-40B4-BE49-F238E27FC236}">
                    <a16:creationId xmlns:a16="http://schemas.microsoft.com/office/drawing/2014/main" id="{7B90278E-E343-294D-95CB-02DB24F6F5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3" name="Freeform 109">
                <a:extLst>
                  <a:ext uri="{FF2B5EF4-FFF2-40B4-BE49-F238E27FC236}">
                    <a16:creationId xmlns:a16="http://schemas.microsoft.com/office/drawing/2014/main" id="{C59628E1-7338-E340-96DD-685A37B0462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24" name="Group 110">
              <a:extLst>
                <a:ext uri="{FF2B5EF4-FFF2-40B4-BE49-F238E27FC236}">
                  <a16:creationId xmlns:a16="http://schemas.microsoft.com/office/drawing/2014/main" id="{698F5DBF-2E9C-2B40-817E-23F3F51AF6C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716838" y="3252788"/>
              <a:ext cx="434975" cy="349250"/>
              <a:chOff x="-44" y="1473"/>
              <a:chExt cx="981" cy="1105"/>
            </a:xfrm>
          </p:grpSpPr>
          <p:pic>
            <p:nvPicPr>
              <p:cNvPr id="225" name="Picture 111" descr="desktop_computer_stylized_medium">
                <a:extLst>
                  <a:ext uri="{FF2B5EF4-FFF2-40B4-BE49-F238E27FC236}">
                    <a16:creationId xmlns:a16="http://schemas.microsoft.com/office/drawing/2014/main" id="{A569F870-B03B-2547-AF54-2C7AB5CBA0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6" name="Freeform 112">
                <a:extLst>
                  <a:ext uri="{FF2B5EF4-FFF2-40B4-BE49-F238E27FC236}">
                    <a16:creationId xmlns:a16="http://schemas.microsoft.com/office/drawing/2014/main" id="{FE964CAF-BEB0-BB4E-AFC5-27ADA2EB8BD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27" name="Group 113">
              <a:extLst>
                <a:ext uri="{FF2B5EF4-FFF2-40B4-BE49-F238E27FC236}">
                  <a16:creationId xmlns:a16="http://schemas.microsoft.com/office/drawing/2014/main" id="{87763CBB-3A99-594D-9997-C76D56E76D3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88300" y="2457450"/>
              <a:ext cx="434975" cy="349250"/>
              <a:chOff x="-44" y="1473"/>
              <a:chExt cx="981" cy="1105"/>
            </a:xfrm>
          </p:grpSpPr>
          <p:pic>
            <p:nvPicPr>
              <p:cNvPr id="228" name="Picture 114" descr="desktop_computer_stylized_medium">
                <a:extLst>
                  <a:ext uri="{FF2B5EF4-FFF2-40B4-BE49-F238E27FC236}">
                    <a16:creationId xmlns:a16="http://schemas.microsoft.com/office/drawing/2014/main" id="{3267E1E1-F140-B44D-B892-C5FED1C277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9" name="Freeform 115">
                <a:extLst>
                  <a:ext uri="{FF2B5EF4-FFF2-40B4-BE49-F238E27FC236}">
                    <a16:creationId xmlns:a16="http://schemas.microsoft.com/office/drawing/2014/main" id="{4F25EA7B-20CB-6C44-8B62-34CDC776210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30" name="Group 116">
              <a:extLst>
                <a:ext uri="{FF2B5EF4-FFF2-40B4-BE49-F238E27FC236}">
                  <a16:creationId xmlns:a16="http://schemas.microsoft.com/office/drawing/2014/main" id="{169372BE-08CD-7743-8E5E-EC2549832F5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043863" y="1706563"/>
              <a:ext cx="434975" cy="349250"/>
              <a:chOff x="-44" y="1473"/>
              <a:chExt cx="981" cy="1105"/>
            </a:xfrm>
          </p:grpSpPr>
          <p:pic>
            <p:nvPicPr>
              <p:cNvPr id="231" name="Picture 117" descr="desktop_computer_stylized_medium">
                <a:extLst>
                  <a:ext uri="{FF2B5EF4-FFF2-40B4-BE49-F238E27FC236}">
                    <a16:creationId xmlns:a16="http://schemas.microsoft.com/office/drawing/2014/main" id="{5232EB59-D06A-CC48-8C1F-E6DAC4976B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2" name="Freeform 118">
                <a:extLst>
                  <a:ext uri="{FF2B5EF4-FFF2-40B4-BE49-F238E27FC236}">
                    <a16:creationId xmlns:a16="http://schemas.microsoft.com/office/drawing/2014/main" id="{7E7C9F9D-CF89-7545-A1F6-153E2A098F8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33" name="Group 119">
              <a:extLst>
                <a:ext uri="{FF2B5EF4-FFF2-40B4-BE49-F238E27FC236}">
                  <a16:creationId xmlns:a16="http://schemas.microsoft.com/office/drawing/2014/main" id="{6869CE49-D074-8547-B1D6-1F3B5B649CF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6911975" y="1368425"/>
              <a:ext cx="434975" cy="349250"/>
              <a:chOff x="-44" y="1473"/>
              <a:chExt cx="981" cy="1105"/>
            </a:xfrm>
          </p:grpSpPr>
          <p:pic>
            <p:nvPicPr>
              <p:cNvPr id="234" name="Picture 120" descr="desktop_computer_stylized_medium">
                <a:extLst>
                  <a:ext uri="{FF2B5EF4-FFF2-40B4-BE49-F238E27FC236}">
                    <a16:creationId xmlns:a16="http://schemas.microsoft.com/office/drawing/2014/main" id="{CE44033F-D4B7-7D46-9D32-0960EEB7B5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5" name="Freeform 121">
                <a:extLst>
                  <a:ext uri="{FF2B5EF4-FFF2-40B4-BE49-F238E27FC236}">
                    <a16:creationId xmlns:a16="http://schemas.microsoft.com/office/drawing/2014/main" id="{45A28D47-C9B3-0346-8D70-361E7A4895B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36" name="Group 123">
              <a:extLst>
                <a:ext uri="{FF2B5EF4-FFF2-40B4-BE49-F238E27FC236}">
                  <a16:creationId xmlns:a16="http://schemas.microsoft.com/office/drawing/2014/main" id="{4E1A9762-2C71-9742-9958-EB2D29E68E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24538" y="1411288"/>
              <a:ext cx="434975" cy="349250"/>
              <a:chOff x="-44" y="1473"/>
              <a:chExt cx="981" cy="1105"/>
            </a:xfrm>
          </p:grpSpPr>
          <p:pic>
            <p:nvPicPr>
              <p:cNvPr id="237" name="Picture 124" descr="desktop_computer_stylized_medium">
                <a:extLst>
                  <a:ext uri="{FF2B5EF4-FFF2-40B4-BE49-F238E27FC236}">
                    <a16:creationId xmlns:a16="http://schemas.microsoft.com/office/drawing/2014/main" id="{55B1C28D-66D6-DE4E-ADB5-D53BE1D2A0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8" name="Freeform 125">
                <a:extLst>
                  <a:ext uri="{FF2B5EF4-FFF2-40B4-BE49-F238E27FC236}">
                    <a16:creationId xmlns:a16="http://schemas.microsoft.com/office/drawing/2014/main" id="{4765CFB0-3F34-B94A-BC7F-EA339FAACF4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39" name="Group 126">
              <a:extLst>
                <a:ext uri="{FF2B5EF4-FFF2-40B4-BE49-F238E27FC236}">
                  <a16:creationId xmlns:a16="http://schemas.microsoft.com/office/drawing/2014/main" id="{BE7F0DCF-B627-C847-8279-68A197C89C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59375" y="2162175"/>
              <a:ext cx="434975" cy="349250"/>
              <a:chOff x="-44" y="1473"/>
              <a:chExt cx="981" cy="1105"/>
            </a:xfrm>
          </p:grpSpPr>
          <p:pic>
            <p:nvPicPr>
              <p:cNvPr id="240" name="Picture 127" descr="desktop_computer_stylized_medium">
                <a:extLst>
                  <a:ext uri="{FF2B5EF4-FFF2-40B4-BE49-F238E27FC236}">
                    <a16:creationId xmlns:a16="http://schemas.microsoft.com/office/drawing/2014/main" id="{BA3AF685-5B1F-CC40-BCAF-7158B2390D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1" name="Freeform 128">
                <a:extLst>
                  <a:ext uri="{FF2B5EF4-FFF2-40B4-BE49-F238E27FC236}">
                    <a16:creationId xmlns:a16="http://schemas.microsoft.com/office/drawing/2014/main" id="{1A33777F-82DA-EC46-B881-5C25C2D626A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42" name="Group 129">
              <a:extLst>
                <a:ext uri="{FF2B5EF4-FFF2-40B4-BE49-F238E27FC236}">
                  <a16:creationId xmlns:a16="http://schemas.microsoft.com/office/drawing/2014/main" id="{A4323D8E-CD7F-4742-B00D-A10D592D03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29338" y="2749550"/>
              <a:ext cx="434975" cy="349250"/>
              <a:chOff x="-44" y="1473"/>
              <a:chExt cx="981" cy="1105"/>
            </a:xfrm>
          </p:grpSpPr>
          <p:pic>
            <p:nvPicPr>
              <p:cNvPr id="243" name="Picture 130" descr="desktop_computer_stylized_medium">
                <a:extLst>
                  <a:ext uri="{FF2B5EF4-FFF2-40B4-BE49-F238E27FC236}">
                    <a16:creationId xmlns:a16="http://schemas.microsoft.com/office/drawing/2014/main" id="{39C6AFB3-E3B3-AA47-9771-00781B94A9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4" name="Freeform 131">
                <a:extLst>
                  <a:ext uri="{FF2B5EF4-FFF2-40B4-BE49-F238E27FC236}">
                    <a16:creationId xmlns:a16="http://schemas.microsoft.com/office/drawing/2014/main" id="{4679D4E0-5A0A-B34D-AA7C-D7A6E8AE3F8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45" name="Group 132">
              <a:extLst>
                <a:ext uri="{FF2B5EF4-FFF2-40B4-BE49-F238E27FC236}">
                  <a16:creationId xmlns:a16="http://schemas.microsoft.com/office/drawing/2014/main" id="{73C52904-5489-6E4E-8226-879A262911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85025" y="2989263"/>
              <a:ext cx="325438" cy="261937"/>
              <a:chOff x="-44" y="1473"/>
              <a:chExt cx="981" cy="1105"/>
            </a:xfrm>
          </p:grpSpPr>
          <p:pic>
            <p:nvPicPr>
              <p:cNvPr id="246" name="Picture 133" descr="desktop_computer_stylized_medium">
                <a:extLst>
                  <a:ext uri="{FF2B5EF4-FFF2-40B4-BE49-F238E27FC236}">
                    <a16:creationId xmlns:a16="http://schemas.microsoft.com/office/drawing/2014/main" id="{E7C23640-AF67-8245-9B29-88C1A9B166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7" name="Freeform 134">
                <a:extLst>
                  <a:ext uri="{FF2B5EF4-FFF2-40B4-BE49-F238E27FC236}">
                    <a16:creationId xmlns:a16="http://schemas.microsoft.com/office/drawing/2014/main" id="{CDD2AFE9-4A15-5147-897C-7BE6039DB5A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</p:grpSp>
      <p:sp>
        <p:nvSpPr>
          <p:cNvPr id="83" name="Slide Number Placeholder 2">
            <a:extLst>
              <a:ext uri="{FF2B5EF4-FFF2-40B4-BE49-F238E27FC236}">
                <a16:creationId xmlns:a16="http://schemas.microsoft.com/office/drawing/2014/main" id="{4878E67F-D509-FD42-BE8D-29D25C1A4F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1413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BitTorrent: requesting, sending file chunks</a:t>
            </a:r>
          </a:p>
        </p:txBody>
      </p:sp>
      <p:sp>
        <p:nvSpPr>
          <p:cNvPr id="85" name="Rectangle 4">
            <a:extLst>
              <a:ext uri="{FF2B5EF4-FFF2-40B4-BE49-F238E27FC236}">
                <a16:creationId xmlns:a16="http://schemas.microsoft.com/office/drawing/2014/main" id="{ABE3BA82-1C3D-064A-9166-C67DC2170C39}"/>
              </a:ext>
            </a:extLst>
          </p:cNvPr>
          <p:cNvSpPr txBox="1">
            <a:spLocks noChangeArrowheads="1"/>
          </p:cNvSpPr>
          <p:nvPr/>
        </p:nvSpPr>
        <p:spPr>
          <a:xfrm>
            <a:off x="798691" y="1510619"/>
            <a:ext cx="4521200" cy="41179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Font typeface="Wingdings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</a:rPr>
              <a:t>Requesting chunks:</a:t>
            </a:r>
          </a:p>
          <a:p>
            <a:pPr marL="406400" indent="-276225">
              <a:buFont typeface="Wingdings" charset="2"/>
              <a:buChar char="§"/>
              <a:defRPr/>
            </a:pPr>
            <a:r>
              <a:rPr lang="en-US" dirty="0"/>
              <a:t>at any given time, different peers have different subsets of file chunks</a:t>
            </a:r>
          </a:p>
          <a:p>
            <a:pPr marL="406400" indent="-276225">
              <a:buFont typeface="Wingdings" charset="2"/>
              <a:buChar char="§"/>
              <a:defRPr/>
            </a:pPr>
            <a:r>
              <a:rPr lang="en-US" dirty="0"/>
              <a:t>periodically, Alice asks each peer for list of chunks that they have</a:t>
            </a:r>
          </a:p>
          <a:p>
            <a:pPr marL="406400" indent="-276225">
              <a:buFont typeface="Wingdings" charset="2"/>
              <a:buChar char="§"/>
              <a:defRPr/>
            </a:pPr>
            <a:r>
              <a:rPr lang="en-US" dirty="0"/>
              <a:t>Alice requests missing chunks from peers, rarest first</a:t>
            </a:r>
          </a:p>
        </p:txBody>
      </p:sp>
      <p:sp>
        <p:nvSpPr>
          <p:cNvPr id="86" name="Rectangle 6">
            <a:extLst>
              <a:ext uri="{FF2B5EF4-FFF2-40B4-BE49-F238E27FC236}">
                <a16:creationId xmlns:a16="http://schemas.microsoft.com/office/drawing/2014/main" id="{5CFA8E56-2FAA-FC49-B7B7-8A06FD9D1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7271" y="1412473"/>
            <a:ext cx="5714999" cy="5039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81038" indent="-22383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15875" indent="0"/>
            <a:r>
              <a:rPr lang="en-US" altLang="en-US" sz="3200" dirty="0">
                <a:solidFill>
                  <a:srgbClr val="CC0000"/>
                </a:solidFill>
                <a:latin typeface="+mn-lt"/>
              </a:rPr>
              <a:t>Sending chunks: tit-for-tat</a:t>
            </a:r>
          </a:p>
          <a:p>
            <a:pPr marL="406400" indent="-341313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dirty="0">
                <a:latin typeface="+mn-lt"/>
              </a:rPr>
              <a:t>Alice sends chunks to those four peers currently sending her chunks </a:t>
            </a:r>
            <a:r>
              <a:rPr lang="en-US" altLang="en-US" sz="2800" i="1" dirty="0">
                <a:latin typeface="+mn-lt"/>
              </a:rPr>
              <a:t>at highest rate</a:t>
            </a:r>
            <a:r>
              <a:rPr lang="en-US" altLang="en-US" sz="2800" dirty="0">
                <a:latin typeface="+mn-lt"/>
              </a:rPr>
              <a:t> 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other peers are choked by Alice (do not receive chunks from her)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re-evaluate top 4 every10 secs</a:t>
            </a:r>
          </a:p>
          <a:p>
            <a:pPr marL="471488" indent="-341313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dirty="0">
                <a:latin typeface="+mn-lt"/>
              </a:rPr>
              <a:t>every 30 secs: randomly select another peer, starts sending chunks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+mn-lt"/>
              </a:rPr>
              <a:t>“optimistically unchoke” this peer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newly chosen peer may join top 4</a:t>
            </a:r>
          </a:p>
          <a:p>
            <a:pPr>
              <a:buClr>
                <a:srgbClr val="000099"/>
              </a:buClr>
              <a:buSzTx/>
              <a:buFont typeface="Wingdings" pitchFamily="2" charset="2"/>
              <a:buChar char="§"/>
            </a:pPr>
            <a:endParaRPr lang="en-US" altLang="en-US" dirty="0">
              <a:latin typeface="Gill Sans MT" panose="020B0502020104020203" pitchFamily="34" charset="77"/>
            </a:endParaRP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CEB65444-34EE-4547-8616-7800EB55C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6589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BitTorrent: tit-for-tat</a:t>
            </a:r>
          </a:p>
        </p:txBody>
      </p:sp>
      <p:pic>
        <p:nvPicPr>
          <p:cNvPr id="7" name="Picture 13" descr="Alice">
            <a:extLst>
              <a:ext uri="{FF2B5EF4-FFF2-40B4-BE49-F238E27FC236}">
                <a16:creationId xmlns:a16="http://schemas.microsoft.com/office/drawing/2014/main" id="{8741BF70-C5D5-9A4F-93C1-15959E9CE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027" y="5178425"/>
            <a:ext cx="56197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5">
            <a:extLst>
              <a:ext uri="{FF2B5EF4-FFF2-40B4-BE49-F238E27FC236}">
                <a16:creationId xmlns:a16="http://schemas.microsoft.com/office/drawing/2014/main" id="{EC6F316B-7159-F14D-8C61-058945C987B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52914" y="4184650"/>
            <a:ext cx="1473200" cy="596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 sz="2000"/>
          </a:p>
        </p:txBody>
      </p:sp>
      <p:sp>
        <p:nvSpPr>
          <p:cNvPr id="9" name="Line 16">
            <a:extLst>
              <a:ext uri="{FF2B5EF4-FFF2-40B4-BE49-F238E27FC236}">
                <a16:creationId xmlns:a16="http://schemas.microsoft.com/office/drawing/2014/main" id="{85312597-E60F-8D4C-A9EB-F6893D4851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33927" y="5010150"/>
            <a:ext cx="965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 sz="2000"/>
          </a:p>
        </p:txBody>
      </p:sp>
      <p:sp>
        <p:nvSpPr>
          <p:cNvPr id="10" name="Line 17">
            <a:extLst>
              <a:ext uri="{FF2B5EF4-FFF2-40B4-BE49-F238E27FC236}">
                <a16:creationId xmlns:a16="http://schemas.microsoft.com/office/drawing/2014/main" id="{792D9181-0B03-BC4F-899D-82D2EA8580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08614" y="5124450"/>
            <a:ext cx="596900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 sz="2000"/>
          </a:p>
        </p:txBody>
      </p:sp>
      <p:sp>
        <p:nvSpPr>
          <p:cNvPr id="11" name="Line 18">
            <a:extLst>
              <a:ext uri="{FF2B5EF4-FFF2-40B4-BE49-F238E27FC236}">
                <a16:creationId xmlns:a16="http://schemas.microsoft.com/office/drawing/2014/main" id="{2D784DE7-BFF3-9C40-B976-5BA78149FD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91514" y="3308350"/>
            <a:ext cx="419100" cy="647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 sz="2000"/>
          </a:p>
        </p:txBody>
      </p:sp>
      <p:sp>
        <p:nvSpPr>
          <p:cNvPr id="12" name="Line 20">
            <a:extLst>
              <a:ext uri="{FF2B5EF4-FFF2-40B4-BE49-F238E27FC236}">
                <a16:creationId xmlns:a16="http://schemas.microsoft.com/office/drawing/2014/main" id="{A1C1198D-163B-9148-9612-0787A145D3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93114" y="3892550"/>
            <a:ext cx="787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 sz="2000"/>
          </a:p>
        </p:txBody>
      </p:sp>
      <p:sp>
        <p:nvSpPr>
          <p:cNvPr id="13" name="Line 21">
            <a:extLst>
              <a:ext uri="{FF2B5EF4-FFF2-40B4-BE49-F238E27FC236}">
                <a16:creationId xmlns:a16="http://schemas.microsoft.com/office/drawing/2014/main" id="{C2DCB036-D113-5443-8F3C-DF1496779B0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93114" y="4362450"/>
            <a:ext cx="596900" cy="317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 sz="2000"/>
          </a:p>
        </p:txBody>
      </p:sp>
      <p:pic>
        <p:nvPicPr>
          <p:cNvPr id="14" name="Picture 22" descr="Bob">
            <a:extLst>
              <a:ext uri="{FF2B5EF4-FFF2-40B4-BE49-F238E27FC236}">
                <a16:creationId xmlns:a16="http://schemas.microsoft.com/office/drawing/2014/main" id="{A84998C7-BF5D-E24D-8A4A-8765DDF4B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702" y="4606925"/>
            <a:ext cx="67627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Line 23">
            <a:extLst>
              <a:ext uri="{FF2B5EF4-FFF2-40B4-BE49-F238E27FC236}">
                <a16:creationId xmlns:a16="http://schemas.microsoft.com/office/drawing/2014/main" id="{26116A51-4E13-DE4D-96FD-9486C5FBFE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10314" y="4159250"/>
            <a:ext cx="1435100" cy="482600"/>
          </a:xfrm>
          <a:prstGeom prst="line">
            <a:avLst/>
          </a:prstGeom>
          <a:noFill/>
          <a:ln w="25400">
            <a:solidFill>
              <a:srgbClr val="CC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 sz="2000"/>
          </a:p>
        </p:txBody>
      </p:sp>
      <p:sp>
        <p:nvSpPr>
          <p:cNvPr id="16" name="Line 24">
            <a:extLst>
              <a:ext uri="{FF2B5EF4-FFF2-40B4-BE49-F238E27FC236}">
                <a16:creationId xmlns:a16="http://schemas.microsoft.com/office/drawing/2014/main" id="{5E5EFBCB-9F3E-F141-A779-E04A3C86C9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23014" y="4248150"/>
            <a:ext cx="1397000" cy="4699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en-US" sz="2000"/>
          </a:p>
        </p:txBody>
      </p:sp>
      <p:sp>
        <p:nvSpPr>
          <p:cNvPr id="17" name="Line 25">
            <a:extLst>
              <a:ext uri="{FF2B5EF4-FFF2-40B4-BE49-F238E27FC236}">
                <a16:creationId xmlns:a16="http://schemas.microsoft.com/office/drawing/2014/main" id="{FD13D6CC-D7F1-884F-8F51-9C41948304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61114" y="4349750"/>
            <a:ext cx="1371600" cy="4826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en-US" sz="2000"/>
          </a:p>
        </p:txBody>
      </p:sp>
      <p:sp>
        <p:nvSpPr>
          <p:cNvPr id="18" name="Text Box 26">
            <a:extLst>
              <a:ext uri="{FF2B5EF4-FFF2-40B4-BE49-F238E27FC236}">
                <a16:creationId xmlns:a16="http://schemas.microsoft.com/office/drawing/2014/main" id="{DACC5EA5-F1C3-BD42-A042-51775E5F6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046" y="1288142"/>
            <a:ext cx="47891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(1) Alice “</a:t>
            </a:r>
            <a:r>
              <a:rPr lang="en-US" altLang="ja-JP" sz="2400" dirty="0">
                <a:latin typeface="+mn-lt"/>
              </a:rPr>
              <a:t>optimistically unchokes” Bob</a:t>
            </a:r>
            <a:endParaRPr lang="en-US" altLang="en-US" sz="2400" dirty="0">
              <a:latin typeface="+mn-lt"/>
            </a:endParaRPr>
          </a:p>
        </p:txBody>
      </p:sp>
      <p:sp>
        <p:nvSpPr>
          <p:cNvPr id="19" name="Text Box 27">
            <a:extLst>
              <a:ext uri="{FF2B5EF4-FFF2-40B4-BE49-F238E27FC236}">
                <a16:creationId xmlns:a16="http://schemas.microsoft.com/office/drawing/2014/main" id="{DE11FF06-2EB6-DE4E-9955-89EC60B61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7" y="1711330"/>
            <a:ext cx="8496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(2) Alice becomes one of Bob’</a:t>
            </a:r>
            <a:r>
              <a:rPr lang="en-US" altLang="ja-JP" sz="2400" dirty="0">
                <a:latin typeface="+mn-lt"/>
              </a:rPr>
              <a:t>s top-four providers; Bob reciprocates</a:t>
            </a:r>
            <a:endParaRPr lang="en-US" altLang="en-US" sz="2400" dirty="0">
              <a:latin typeface="+mn-lt"/>
            </a:endParaRPr>
          </a:p>
        </p:txBody>
      </p:sp>
      <p:sp>
        <p:nvSpPr>
          <p:cNvPr id="20" name="Text Box 28">
            <a:extLst>
              <a:ext uri="{FF2B5EF4-FFF2-40B4-BE49-F238E27FC236}">
                <a16:creationId xmlns:a16="http://schemas.microsoft.com/office/drawing/2014/main" id="{16606440-1C32-3D4E-A1E4-E55876C8B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9" y="2124086"/>
            <a:ext cx="62574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(3) Bob becomes one of Alice’</a:t>
            </a:r>
            <a:r>
              <a:rPr lang="en-US" altLang="ja-JP" sz="2400" dirty="0">
                <a:latin typeface="+mn-lt"/>
              </a:rPr>
              <a:t>s top-four providers</a:t>
            </a:r>
            <a:endParaRPr lang="en-US" altLang="en-US" sz="2400" dirty="0">
              <a:latin typeface="+mn-lt"/>
            </a:endParaRPr>
          </a:p>
        </p:txBody>
      </p:sp>
      <p:sp>
        <p:nvSpPr>
          <p:cNvPr id="21" name="Text Box 29">
            <a:extLst>
              <a:ext uri="{FF2B5EF4-FFF2-40B4-BE49-F238E27FC236}">
                <a16:creationId xmlns:a16="http://schemas.microsoft.com/office/drawing/2014/main" id="{F65951EA-D399-4948-A91F-C888B7CDF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6902" y="5338537"/>
            <a:ext cx="4897389" cy="830997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 dirty="0">
                <a:latin typeface="+mn-lt"/>
              </a:rPr>
              <a:t>higher upload rate:</a:t>
            </a:r>
            <a:r>
              <a:rPr lang="en-US" altLang="en-US" sz="2400" dirty="0">
                <a:latin typeface="+mn-lt"/>
              </a:rPr>
              <a:t> find better trading partners, get file faster !</a:t>
            </a:r>
          </a:p>
        </p:txBody>
      </p:sp>
      <p:grpSp>
        <p:nvGrpSpPr>
          <p:cNvPr id="22" name="Group 52">
            <a:extLst>
              <a:ext uri="{FF2B5EF4-FFF2-40B4-BE49-F238E27FC236}">
                <a16:creationId xmlns:a16="http://schemas.microsoft.com/office/drawing/2014/main" id="{65490274-4BA6-774A-B416-07955688B60F}"/>
              </a:ext>
            </a:extLst>
          </p:cNvPr>
          <p:cNvGrpSpPr>
            <a:grpSpLocks/>
          </p:cNvGrpSpPr>
          <p:nvPr/>
        </p:nvGrpSpPr>
        <p:grpSpPr bwMode="auto">
          <a:xfrm>
            <a:off x="2194152" y="5014913"/>
            <a:ext cx="762000" cy="752475"/>
            <a:chOff x="-44" y="1473"/>
            <a:chExt cx="981" cy="1105"/>
          </a:xfrm>
        </p:grpSpPr>
        <p:pic>
          <p:nvPicPr>
            <p:cNvPr id="23" name="Picture 53" descr="desktop_computer_stylized_medium">
              <a:extLst>
                <a:ext uri="{FF2B5EF4-FFF2-40B4-BE49-F238E27FC236}">
                  <a16:creationId xmlns:a16="http://schemas.microsoft.com/office/drawing/2014/main" id="{72C8D70E-1AE3-CB40-AFD6-460B761828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E4AA1D2E-1517-8A4B-AB9B-C7191BBEA37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</p:grpSp>
      <p:grpSp>
        <p:nvGrpSpPr>
          <p:cNvPr id="25" name="Group 55">
            <a:extLst>
              <a:ext uri="{FF2B5EF4-FFF2-40B4-BE49-F238E27FC236}">
                <a16:creationId xmlns:a16="http://schemas.microsoft.com/office/drawing/2014/main" id="{B5877426-113E-4645-9901-821F444D3C78}"/>
              </a:ext>
            </a:extLst>
          </p:cNvPr>
          <p:cNvGrpSpPr>
            <a:grpSpLocks/>
          </p:cNvGrpSpPr>
          <p:nvPr/>
        </p:nvGrpSpPr>
        <p:grpSpPr bwMode="auto">
          <a:xfrm>
            <a:off x="2889477" y="5776913"/>
            <a:ext cx="762000" cy="752475"/>
            <a:chOff x="-44" y="1473"/>
            <a:chExt cx="981" cy="1105"/>
          </a:xfrm>
        </p:grpSpPr>
        <p:pic>
          <p:nvPicPr>
            <p:cNvPr id="26" name="Picture 56" descr="desktop_computer_stylized_medium">
              <a:extLst>
                <a:ext uri="{FF2B5EF4-FFF2-40B4-BE49-F238E27FC236}">
                  <a16:creationId xmlns:a16="http://schemas.microsoft.com/office/drawing/2014/main" id="{ED1A5E6B-965E-454E-9989-4DEC33639D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DD6D3C44-22E2-B449-9FDA-221947FA5EB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</p:grpSp>
      <p:grpSp>
        <p:nvGrpSpPr>
          <p:cNvPr id="28" name="Group 58">
            <a:extLst>
              <a:ext uri="{FF2B5EF4-FFF2-40B4-BE49-F238E27FC236}">
                <a16:creationId xmlns:a16="http://schemas.microsoft.com/office/drawing/2014/main" id="{0E9167DB-CB01-E04A-946E-D0BD377ECA5A}"/>
              </a:ext>
            </a:extLst>
          </p:cNvPr>
          <p:cNvGrpSpPr>
            <a:grpSpLocks/>
          </p:cNvGrpSpPr>
          <p:nvPr/>
        </p:nvGrpSpPr>
        <p:grpSpPr bwMode="auto">
          <a:xfrm>
            <a:off x="1708377" y="3894138"/>
            <a:ext cx="762000" cy="752475"/>
            <a:chOff x="-44" y="1473"/>
            <a:chExt cx="981" cy="1105"/>
          </a:xfrm>
        </p:grpSpPr>
        <p:pic>
          <p:nvPicPr>
            <p:cNvPr id="29" name="Picture 59" descr="desktop_computer_stylized_medium">
              <a:extLst>
                <a:ext uri="{FF2B5EF4-FFF2-40B4-BE49-F238E27FC236}">
                  <a16:creationId xmlns:a16="http://schemas.microsoft.com/office/drawing/2014/main" id="{3FC86540-2AE3-6C45-A57C-8C7A57DEE8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Freeform 60">
              <a:extLst>
                <a:ext uri="{FF2B5EF4-FFF2-40B4-BE49-F238E27FC236}">
                  <a16:creationId xmlns:a16="http://schemas.microsoft.com/office/drawing/2014/main" id="{7D582964-4BDA-5043-B12E-8CB52E1A4A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</p:grpSp>
      <p:grpSp>
        <p:nvGrpSpPr>
          <p:cNvPr id="31" name="Group 61">
            <a:extLst>
              <a:ext uri="{FF2B5EF4-FFF2-40B4-BE49-F238E27FC236}">
                <a16:creationId xmlns:a16="http://schemas.microsoft.com/office/drawing/2014/main" id="{AC057CF7-B165-FC49-A311-D35170CD591D}"/>
              </a:ext>
            </a:extLst>
          </p:cNvPr>
          <p:cNvGrpSpPr>
            <a:grpSpLocks/>
          </p:cNvGrpSpPr>
          <p:nvPr/>
        </p:nvGrpSpPr>
        <p:grpSpPr bwMode="auto">
          <a:xfrm>
            <a:off x="3672114" y="4427538"/>
            <a:ext cx="762000" cy="752475"/>
            <a:chOff x="-44" y="1473"/>
            <a:chExt cx="981" cy="1105"/>
          </a:xfrm>
        </p:grpSpPr>
        <p:pic>
          <p:nvPicPr>
            <p:cNvPr id="32" name="Picture 62" descr="desktop_computer_stylized_medium">
              <a:extLst>
                <a:ext uri="{FF2B5EF4-FFF2-40B4-BE49-F238E27FC236}">
                  <a16:creationId xmlns:a16="http://schemas.microsoft.com/office/drawing/2014/main" id="{18C1044E-BABC-1349-9269-834754B686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Freeform 63">
              <a:extLst>
                <a:ext uri="{FF2B5EF4-FFF2-40B4-BE49-F238E27FC236}">
                  <a16:creationId xmlns:a16="http://schemas.microsoft.com/office/drawing/2014/main" id="{78C58B97-061E-EA4D-AA38-0150EABAFC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</p:grpSp>
      <p:grpSp>
        <p:nvGrpSpPr>
          <p:cNvPr id="34" name="Group 64">
            <a:extLst>
              <a:ext uri="{FF2B5EF4-FFF2-40B4-BE49-F238E27FC236}">
                <a16:creationId xmlns:a16="http://schemas.microsoft.com/office/drawing/2014/main" id="{8374CADC-5475-174C-A033-E425F815732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199539" y="4351338"/>
            <a:ext cx="762000" cy="752475"/>
            <a:chOff x="-44" y="1473"/>
            <a:chExt cx="981" cy="1105"/>
          </a:xfrm>
        </p:grpSpPr>
        <p:pic>
          <p:nvPicPr>
            <p:cNvPr id="35" name="Picture 65" descr="desktop_computer_stylized_medium">
              <a:extLst>
                <a:ext uri="{FF2B5EF4-FFF2-40B4-BE49-F238E27FC236}">
                  <a16:creationId xmlns:a16="http://schemas.microsoft.com/office/drawing/2014/main" id="{E829CC9A-8A66-4B4E-9FF3-CEAE73497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Freeform 66">
              <a:extLst>
                <a:ext uri="{FF2B5EF4-FFF2-40B4-BE49-F238E27FC236}">
                  <a16:creationId xmlns:a16="http://schemas.microsoft.com/office/drawing/2014/main" id="{BE509D07-5156-594C-9BF4-2A36E639DBD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</p:grpSp>
      <p:grpSp>
        <p:nvGrpSpPr>
          <p:cNvPr id="37" name="Group 67">
            <a:extLst>
              <a:ext uri="{FF2B5EF4-FFF2-40B4-BE49-F238E27FC236}">
                <a16:creationId xmlns:a16="http://schemas.microsoft.com/office/drawing/2014/main" id="{BFB32E89-5273-0E4F-AB0A-3A5BD887062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350352" y="3513138"/>
            <a:ext cx="762000" cy="752475"/>
            <a:chOff x="-44" y="1473"/>
            <a:chExt cx="981" cy="1105"/>
          </a:xfrm>
        </p:grpSpPr>
        <p:pic>
          <p:nvPicPr>
            <p:cNvPr id="38" name="Picture 68" descr="desktop_computer_stylized_medium">
              <a:extLst>
                <a:ext uri="{FF2B5EF4-FFF2-40B4-BE49-F238E27FC236}">
                  <a16:creationId xmlns:a16="http://schemas.microsoft.com/office/drawing/2014/main" id="{7E65096A-F8A7-654C-9729-36316DFF5B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Freeform 69">
              <a:extLst>
                <a:ext uri="{FF2B5EF4-FFF2-40B4-BE49-F238E27FC236}">
                  <a16:creationId xmlns:a16="http://schemas.microsoft.com/office/drawing/2014/main" id="{FE95B6B4-20A8-EF43-BAAF-C599F2F3BC1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</p:grpSp>
      <p:grpSp>
        <p:nvGrpSpPr>
          <p:cNvPr id="40" name="Group 70">
            <a:extLst>
              <a:ext uri="{FF2B5EF4-FFF2-40B4-BE49-F238E27FC236}">
                <a16:creationId xmlns:a16="http://schemas.microsoft.com/office/drawing/2014/main" id="{C47D9ABE-3F3C-2147-9673-332BCE8C2E7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958239" y="2892425"/>
            <a:ext cx="762000" cy="752475"/>
            <a:chOff x="-44" y="1473"/>
            <a:chExt cx="981" cy="1105"/>
          </a:xfrm>
        </p:grpSpPr>
        <p:pic>
          <p:nvPicPr>
            <p:cNvPr id="41" name="Picture 71" descr="desktop_computer_stylized_medium">
              <a:extLst>
                <a:ext uri="{FF2B5EF4-FFF2-40B4-BE49-F238E27FC236}">
                  <a16:creationId xmlns:a16="http://schemas.microsoft.com/office/drawing/2014/main" id="{E0B0EA6D-DC65-F345-866C-FF8D43D273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Freeform 72">
              <a:extLst>
                <a:ext uri="{FF2B5EF4-FFF2-40B4-BE49-F238E27FC236}">
                  <a16:creationId xmlns:a16="http://schemas.microsoft.com/office/drawing/2014/main" id="{4B8179CA-F544-1947-AB02-D4AFC3D0110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</p:grpSp>
      <p:grpSp>
        <p:nvGrpSpPr>
          <p:cNvPr id="43" name="Group 74">
            <a:extLst>
              <a:ext uri="{FF2B5EF4-FFF2-40B4-BE49-F238E27FC236}">
                <a16:creationId xmlns:a16="http://schemas.microsoft.com/office/drawing/2014/main" id="{3AAB7190-C86B-6B40-A2D8-F0FAFE0A259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035902" y="3883025"/>
            <a:ext cx="762000" cy="752475"/>
            <a:chOff x="-44" y="1473"/>
            <a:chExt cx="981" cy="1105"/>
          </a:xfrm>
        </p:grpSpPr>
        <p:pic>
          <p:nvPicPr>
            <p:cNvPr id="44" name="Picture 75" descr="desktop_computer_stylized_medium">
              <a:extLst>
                <a:ext uri="{FF2B5EF4-FFF2-40B4-BE49-F238E27FC236}">
                  <a16:creationId xmlns:a16="http://schemas.microsoft.com/office/drawing/2014/main" id="{E10FCAF4-5DCA-C147-944D-68091F53F3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Freeform 76">
              <a:extLst>
                <a:ext uri="{FF2B5EF4-FFF2-40B4-BE49-F238E27FC236}">
                  <a16:creationId xmlns:a16="http://schemas.microsoft.com/office/drawing/2014/main" id="{ED9B8D15-5F2D-AE4E-95C9-E1F0A26E1BF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</p:grpSp>
      <p:grpSp>
        <p:nvGrpSpPr>
          <p:cNvPr id="46" name="Group 80">
            <a:extLst>
              <a:ext uri="{FF2B5EF4-FFF2-40B4-BE49-F238E27FC236}">
                <a16:creationId xmlns:a16="http://schemas.microsoft.com/office/drawing/2014/main" id="{76F60E48-C369-D742-9AC3-453C2EB2296B}"/>
              </a:ext>
            </a:extLst>
          </p:cNvPr>
          <p:cNvGrpSpPr>
            <a:grpSpLocks/>
          </p:cNvGrpSpPr>
          <p:nvPr/>
        </p:nvGrpSpPr>
        <p:grpSpPr bwMode="auto">
          <a:xfrm>
            <a:off x="5815239" y="2717800"/>
            <a:ext cx="762000" cy="1177925"/>
            <a:chOff x="4746" y="1528"/>
            <a:chExt cx="480" cy="742"/>
          </a:xfrm>
        </p:grpSpPr>
        <p:sp>
          <p:nvSpPr>
            <p:cNvPr id="47" name="Line 50">
              <a:extLst>
                <a:ext uri="{FF2B5EF4-FFF2-40B4-BE49-F238E27FC236}">
                  <a16:creationId xmlns:a16="http://schemas.microsoft.com/office/drawing/2014/main" id="{713595DD-629E-964F-90C7-0E04B74B20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4" y="1962"/>
              <a:ext cx="2" cy="3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grpSp>
          <p:nvGrpSpPr>
            <p:cNvPr id="48" name="Group 77">
              <a:extLst>
                <a:ext uri="{FF2B5EF4-FFF2-40B4-BE49-F238E27FC236}">
                  <a16:creationId xmlns:a16="http://schemas.microsoft.com/office/drawing/2014/main" id="{AD97E688-C674-9D46-B533-DA6C65ECA57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746" y="1528"/>
              <a:ext cx="480" cy="474"/>
              <a:chOff x="-44" y="1473"/>
              <a:chExt cx="981" cy="1105"/>
            </a:xfrm>
          </p:grpSpPr>
          <p:pic>
            <p:nvPicPr>
              <p:cNvPr id="49" name="Picture 78" descr="desktop_computer_stylized_medium">
                <a:extLst>
                  <a:ext uri="{FF2B5EF4-FFF2-40B4-BE49-F238E27FC236}">
                    <a16:creationId xmlns:a16="http://schemas.microsoft.com/office/drawing/2014/main" id="{A710A2EC-D64C-6A4F-A921-3C453CCA3D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0" name="Freeform 79">
                <a:extLst>
                  <a:ext uri="{FF2B5EF4-FFF2-40B4-BE49-F238E27FC236}">
                    <a16:creationId xmlns:a16="http://schemas.microsoft.com/office/drawing/2014/main" id="{AEBDADBC-EFC3-B643-B7C3-E2DB8819FDC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</p:grpSp>
      </p:grpSp>
      <p:grpSp>
        <p:nvGrpSpPr>
          <p:cNvPr id="51" name="Group 87">
            <a:extLst>
              <a:ext uri="{FF2B5EF4-FFF2-40B4-BE49-F238E27FC236}">
                <a16:creationId xmlns:a16="http://schemas.microsoft.com/office/drawing/2014/main" id="{C55F25CE-5FFF-CB47-A09A-CEBC929646BA}"/>
              </a:ext>
            </a:extLst>
          </p:cNvPr>
          <p:cNvGrpSpPr>
            <a:grpSpLocks/>
          </p:cNvGrpSpPr>
          <p:nvPr/>
        </p:nvGrpSpPr>
        <p:grpSpPr bwMode="auto">
          <a:xfrm>
            <a:off x="2905352" y="3206750"/>
            <a:ext cx="1112837" cy="1219200"/>
            <a:chOff x="4779" y="2386"/>
            <a:chExt cx="701" cy="768"/>
          </a:xfrm>
        </p:grpSpPr>
        <p:sp>
          <p:nvSpPr>
            <p:cNvPr id="52" name="Line 46">
              <a:extLst>
                <a:ext uri="{FF2B5EF4-FFF2-40B4-BE49-F238E27FC236}">
                  <a16:creationId xmlns:a16="http://schemas.microsoft.com/office/drawing/2014/main" id="{8CEC77D4-CDB3-A04E-93BD-09A60C76B0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9" y="2812"/>
              <a:ext cx="241" cy="3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grpSp>
          <p:nvGrpSpPr>
            <p:cNvPr id="53" name="Group 84">
              <a:extLst>
                <a:ext uri="{FF2B5EF4-FFF2-40B4-BE49-F238E27FC236}">
                  <a16:creationId xmlns:a16="http://schemas.microsoft.com/office/drawing/2014/main" id="{39CD941B-F7CC-0249-91C8-8CDBC22385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79" y="2386"/>
              <a:ext cx="480" cy="474"/>
              <a:chOff x="-44" y="1473"/>
              <a:chExt cx="981" cy="1105"/>
            </a:xfrm>
          </p:grpSpPr>
          <p:pic>
            <p:nvPicPr>
              <p:cNvPr id="54" name="Picture 85" descr="desktop_computer_stylized_medium">
                <a:extLst>
                  <a:ext uri="{FF2B5EF4-FFF2-40B4-BE49-F238E27FC236}">
                    <a16:creationId xmlns:a16="http://schemas.microsoft.com/office/drawing/2014/main" id="{0384D9E6-2AF2-1444-833F-1ACDCE8105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5" name="Freeform 86">
                <a:extLst>
                  <a:ext uri="{FF2B5EF4-FFF2-40B4-BE49-F238E27FC236}">
                    <a16:creationId xmlns:a16="http://schemas.microsoft.com/office/drawing/2014/main" id="{140BEEB3-51A1-3146-AD4E-D014FC9826D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</p:grpSp>
      </p:grpSp>
      <p:sp>
        <p:nvSpPr>
          <p:cNvPr id="56" name="Slide Number Placeholder 2">
            <a:extLst>
              <a:ext uri="{FF2B5EF4-FFF2-40B4-BE49-F238E27FC236}">
                <a16:creationId xmlns:a16="http://schemas.microsoft.com/office/drawing/2014/main" id="{E1ED86EA-C149-2945-9786-9D3CB50C6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0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</p:spPr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4400" dirty="0">
                <a:solidFill>
                  <a:srgbClr val="000099"/>
                </a:solidFill>
                <a:ea typeface="ＭＳ Ｐゴシック" panose="020B0600070205080204" pitchFamily="34" charset="-128"/>
                <a:cs typeface="+mn-cs"/>
              </a:rPr>
              <a:t>Chapter 2: Summary</a:t>
            </a:r>
            <a:endParaRPr lang="en-US" altLang="en-US" sz="5400" dirty="0">
              <a:solidFill>
                <a:srgbClr val="000099"/>
              </a:solidFill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130235C8-CBF2-BC40-8C2F-CC9AFE97994B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838200" y="2094161"/>
            <a:ext cx="5710084" cy="4194034"/>
          </a:xfrm>
        </p:spPr>
        <p:txBody>
          <a:bodyPr>
            <a:normAutofit/>
          </a:bodyPr>
          <a:lstStyle/>
          <a:p>
            <a:pPr marL="287338" indent="-287338">
              <a:buFont typeface="Wingdings" charset="2"/>
              <a:buChar char="§"/>
              <a:defRPr/>
            </a:pPr>
            <a:r>
              <a:rPr lang="en-US" dirty="0"/>
              <a:t>application architectures</a:t>
            </a:r>
          </a:p>
          <a:p>
            <a:pPr marL="681038" lvl="1" indent="-223838">
              <a:buFont typeface="Arial"/>
              <a:buChar char="•"/>
              <a:defRPr/>
            </a:pPr>
            <a:r>
              <a:rPr lang="en-US" dirty="0"/>
              <a:t>client-server</a:t>
            </a:r>
          </a:p>
          <a:p>
            <a:pPr marL="681038" lvl="1" indent="-223838">
              <a:buFont typeface="Arial"/>
              <a:buChar char="•"/>
              <a:defRPr/>
            </a:pPr>
            <a:r>
              <a:rPr lang="en-US" dirty="0"/>
              <a:t>P2P</a:t>
            </a:r>
          </a:p>
          <a:p>
            <a:pPr marL="287338" indent="-287338">
              <a:buFont typeface="Wingdings" charset="2"/>
              <a:buChar char="§"/>
              <a:defRPr/>
            </a:pPr>
            <a:r>
              <a:rPr lang="en-US" dirty="0"/>
              <a:t>application service requirements:</a:t>
            </a:r>
          </a:p>
          <a:p>
            <a:pPr marL="682625" lvl="1" indent="-228600">
              <a:buFont typeface="Arial"/>
              <a:buChar char="•"/>
              <a:defRPr/>
            </a:pPr>
            <a:r>
              <a:rPr lang="en-US" dirty="0"/>
              <a:t>reliability, bandwidth, delay</a:t>
            </a:r>
          </a:p>
          <a:p>
            <a:pPr marL="287338" indent="-287338">
              <a:buFont typeface="Wingdings" charset="2"/>
              <a:buChar char="§"/>
              <a:defRPr/>
            </a:pPr>
            <a:r>
              <a:rPr lang="en-US" dirty="0"/>
              <a:t>Internet transport service model</a:t>
            </a:r>
          </a:p>
          <a:p>
            <a:pPr marL="681038" lvl="1" indent="-223838">
              <a:buFont typeface="Arial"/>
              <a:buChar char="•"/>
              <a:defRPr/>
            </a:pPr>
            <a:r>
              <a:rPr lang="en-US" dirty="0"/>
              <a:t>connection-oriented, reliable: TCP</a:t>
            </a:r>
          </a:p>
          <a:p>
            <a:pPr marL="681038" lvl="1" indent="-223838">
              <a:buFont typeface="Arial"/>
              <a:buChar char="•"/>
              <a:defRPr/>
            </a:pPr>
            <a:r>
              <a:rPr lang="en-US" dirty="0"/>
              <a:t>unreliable, datagrams: UDP</a:t>
            </a:r>
            <a:endParaRPr lang="en-US" sz="2000" dirty="0"/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228601A5-E42C-D440-B994-5748EBF18265}"/>
              </a:ext>
            </a:extLst>
          </p:cNvPr>
          <p:cNvSpPr txBox="1">
            <a:spLocks noChangeArrowheads="1"/>
          </p:cNvSpPr>
          <p:nvPr/>
        </p:nvSpPr>
        <p:spPr>
          <a:xfrm>
            <a:off x="704849" y="1392072"/>
            <a:ext cx="10208957" cy="6762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our study of network application layer is now complete!</a:t>
            </a:r>
          </a:p>
        </p:txBody>
      </p:sp>
      <p:sp>
        <p:nvSpPr>
          <p:cNvPr id="27" name="Rectangle 5">
            <a:extLst>
              <a:ext uri="{FF2B5EF4-FFF2-40B4-BE49-F238E27FC236}">
                <a16:creationId xmlns:a16="http://schemas.microsoft.com/office/drawing/2014/main" id="{64F252F4-9047-6D40-8B28-18D2E5536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0006" y="2054984"/>
            <a:ext cx="465281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7338" marR="0" lvl="0" indent="-2873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specific protocols:</a:t>
            </a:r>
          </a:p>
          <a:p>
            <a:pPr marL="681038" marR="0" lvl="1" indent="-2238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HTTP</a:t>
            </a:r>
          </a:p>
          <a:p>
            <a:pPr marL="681038" marR="0" lvl="1" indent="-2238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SMTP, IMAP</a:t>
            </a:r>
          </a:p>
          <a:p>
            <a:pPr marL="681038" marR="0" lvl="1" indent="-2238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DNS</a:t>
            </a:r>
          </a:p>
          <a:p>
            <a:pPr marL="681038" marR="0" lvl="1" indent="-2238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P2P: BitTorrent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8FBD60C3-995D-4948-A95F-E9B0A2239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41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</p:spPr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4400" dirty="0">
                <a:solidFill>
                  <a:srgbClr val="000099"/>
                </a:solidFill>
                <a:ea typeface="ＭＳ Ｐゴシック" panose="020B0600070205080204" pitchFamily="34" charset="-128"/>
                <a:cs typeface="+mn-cs"/>
              </a:rPr>
              <a:t>Chapter 2: Summary</a:t>
            </a:r>
            <a:endParaRPr lang="en-US" altLang="en-US" sz="5400" dirty="0">
              <a:solidFill>
                <a:srgbClr val="000099"/>
              </a:solidFill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228601A5-E42C-D440-B994-5748EBF18265}"/>
              </a:ext>
            </a:extLst>
          </p:cNvPr>
          <p:cNvSpPr txBox="1">
            <a:spLocks noChangeArrowheads="1"/>
          </p:cNvSpPr>
          <p:nvPr/>
        </p:nvSpPr>
        <p:spPr>
          <a:xfrm>
            <a:off x="704849" y="1392072"/>
            <a:ext cx="10208957" cy="6762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Most importantly: learned about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protocols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!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2B1E62A-5D04-3E42-88B2-20CD0FBD1B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2069589"/>
            <a:ext cx="5695335" cy="4351338"/>
          </a:xfrm>
        </p:spPr>
        <p:txBody>
          <a:bodyPr>
            <a:normAutofit/>
          </a:bodyPr>
          <a:lstStyle/>
          <a:p>
            <a:pPr marL="287338" indent="-287338"/>
            <a:r>
              <a:rPr lang="en-US" altLang="en-US" dirty="0">
                <a:ea typeface="ＭＳ Ｐゴシック" panose="020B0600070205080204" pitchFamily="34" charset="-128"/>
              </a:rPr>
              <a:t>typical request/reply message exchange:</a:t>
            </a:r>
          </a:p>
          <a:p>
            <a:pPr marL="681038" lvl="1" indent="-223838"/>
            <a:r>
              <a:rPr lang="en-US" altLang="en-US" dirty="0">
                <a:ea typeface="ＭＳ Ｐゴシック" panose="020B0600070205080204" pitchFamily="34" charset="-128"/>
              </a:rPr>
              <a:t>client requests info or service</a:t>
            </a:r>
          </a:p>
          <a:p>
            <a:pPr marL="681038" lvl="1" indent="-223838"/>
            <a:r>
              <a:rPr lang="en-US" altLang="en-US" dirty="0">
                <a:ea typeface="ＭＳ Ｐゴシック" panose="020B0600070205080204" pitchFamily="34" charset="-128"/>
              </a:rPr>
              <a:t>server responds with data, status code</a:t>
            </a:r>
          </a:p>
          <a:p>
            <a:pPr marL="287338" indent="-287338"/>
            <a:r>
              <a:rPr lang="en-US" altLang="en-US" dirty="0">
                <a:ea typeface="ＭＳ Ｐゴシック" panose="020B0600070205080204" pitchFamily="34" charset="-128"/>
              </a:rPr>
              <a:t>message formats:</a:t>
            </a:r>
          </a:p>
          <a:p>
            <a:pPr marL="681038" lvl="1" indent="-223838"/>
            <a:r>
              <a:rPr lang="en-US" altLang="en-US" i="1" dirty="0">
                <a:solidFill>
                  <a:srgbClr val="000090"/>
                </a:solidFill>
                <a:ea typeface="ＭＳ Ｐゴシック" panose="020B0600070205080204" pitchFamily="34" charset="-128"/>
              </a:rPr>
              <a:t>headers</a:t>
            </a:r>
            <a:r>
              <a:rPr lang="en-US" altLang="en-US" dirty="0">
                <a:ea typeface="ＭＳ Ｐゴシック" panose="020B0600070205080204" pitchFamily="34" charset="-128"/>
              </a:rPr>
              <a:t>: fields giving info about data</a:t>
            </a:r>
          </a:p>
          <a:p>
            <a:pPr marL="681038" lvl="1" indent="-223838"/>
            <a:r>
              <a:rPr lang="en-US" altLang="en-US" i="1" dirty="0">
                <a:solidFill>
                  <a:srgbClr val="000090"/>
                </a:solidFill>
                <a:ea typeface="ＭＳ Ｐゴシック" panose="020B0600070205080204" pitchFamily="34" charset="-128"/>
              </a:rPr>
              <a:t>data: </a:t>
            </a:r>
            <a:r>
              <a:rPr lang="en-US" altLang="en-US" dirty="0">
                <a:ea typeface="ＭＳ Ｐゴシック" panose="020B0600070205080204" pitchFamily="34" charset="-128"/>
              </a:rPr>
              <a:t>info(payload)  being communicated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09AD5240-FBC2-9D46-B622-22B9C356A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2343" y="2015039"/>
            <a:ext cx="4654808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7013" indent="-227013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81038" indent="-22383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27013" marR="0" lvl="0" indent="-2270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important themes: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3492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centralized vs. decentralized </a:t>
            </a:r>
          </a:p>
          <a:p>
            <a:pPr marL="3492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stateless vs. stateful</a:t>
            </a:r>
          </a:p>
          <a:p>
            <a:pPr marL="3492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scalability</a:t>
            </a:r>
          </a:p>
          <a:p>
            <a:pPr marL="3492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reliable vs. unreliable message transfer </a:t>
            </a:r>
          </a:p>
          <a:p>
            <a:pPr marL="3492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“complexity at network edge”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FE0ABB88-CECD-DD4A-8A5D-BE0426218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39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SMTP RFC </a:t>
            </a:r>
            <a:r>
              <a:rPr lang="en-US" altLang="en-US" sz="3200" dirty="0">
                <a:cs typeface="Calibri" panose="020F0502020204030204" pitchFamily="34" charset="0"/>
              </a:rPr>
              <a:t>(5321)</a:t>
            </a:r>
            <a:endParaRPr lang="en-US" sz="4400" dirty="0"/>
          </a:p>
        </p:txBody>
      </p:sp>
      <p:sp>
        <p:nvSpPr>
          <p:cNvPr id="215" name="Rectangle 3">
            <a:extLst>
              <a:ext uri="{FF2B5EF4-FFF2-40B4-BE49-F238E27FC236}">
                <a16:creationId xmlns:a16="http://schemas.microsoft.com/office/drawing/2014/main" id="{38D73E7D-6683-3B49-B9F1-F60777D45BFB}"/>
              </a:ext>
            </a:extLst>
          </p:cNvPr>
          <p:cNvSpPr txBox="1">
            <a:spLocks noChangeArrowheads="1"/>
          </p:cNvSpPr>
          <p:nvPr/>
        </p:nvSpPr>
        <p:spPr>
          <a:xfrm>
            <a:off x="693827" y="1364343"/>
            <a:ext cx="6887380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uses TCP to reliably transfer email message from client (mail server initiating connection) to server, port 25</a:t>
            </a:r>
          </a:p>
          <a:p>
            <a:pPr marL="695325" marR="0" lvl="1" indent="-2222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direct transfer: sending server (acting like client) to receiving server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three phases of transfer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handshaking (greeting)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transfer of messages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closure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command/response interaction (like HTTP)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commands: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ASCII text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response: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status code and phrase</a:t>
            </a:r>
          </a:p>
        </p:txBody>
      </p:sp>
      <p:sp>
        <p:nvSpPr>
          <p:cNvPr id="5" name="Line 15">
            <a:extLst>
              <a:ext uri="{FF2B5EF4-FFF2-40B4-BE49-F238E27FC236}">
                <a16:creationId xmlns:a16="http://schemas.microsoft.com/office/drawing/2014/main" id="{9DD85366-88DE-C542-88D9-20C49121DBDB}"/>
              </a:ext>
            </a:extLst>
          </p:cNvPr>
          <p:cNvSpPr>
            <a:spLocks noChangeShapeType="1"/>
          </p:cNvSpPr>
          <p:nvPr/>
        </p:nvSpPr>
        <p:spPr bwMode="auto">
          <a:xfrm>
            <a:off x="9759590" y="1806759"/>
            <a:ext cx="0" cy="4494287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Line 16">
            <a:extLst>
              <a:ext uri="{FF2B5EF4-FFF2-40B4-BE49-F238E27FC236}">
                <a16:creationId xmlns:a16="http://schemas.microsoft.com/office/drawing/2014/main" id="{7FC5AA52-7805-5447-B85E-FDF51CDDE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50277" y="1800409"/>
            <a:ext cx="0" cy="4450761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Line 17">
            <a:extLst>
              <a:ext uri="{FF2B5EF4-FFF2-40B4-BE49-F238E27FC236}">
                <a16:creationId xmlns:a16="http://schemas.microsoft.com/office/drawing/2014/main" id="{35C19D9B-6414-7C40-AE68-D886427A018E}"/>
              </a:ext>
            </a:extLst>
          </p:cNvPr>
          <p:cNvSpPr>
            <a:spLocks noChangeShapeType="1"/>
          </p:cNvSpPr>
          <p:nvPr/>
        </p:nvSpPr>
        <p:spPr bwMode="auto">
          <a:xfrm>
            <a:off x="9773877" y="2038535"/>
            <a:ext cx="1684338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Line 18">
            <a:extLst>
              <a:ext uri="{FF2B5EF4-FFF2-40B4-BE49-F238E27FC236}">
                <a16:creationId xmlns:a16="http://schemas.microsoft.com/office/drawing/2014/main" id="{07450D17-7F6B-0642-8980-25D2524CF9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76216" y="2443434"/>
            <a:ext cx="1673225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Line 19">
            <a:extLst>
              <a:ext uri="{FF2B5EF4-FFF2-40B4-BE49-F238E27FC236}">
                <a16:creationId xmlns:a16="http://schemas.microsoft.com/office/drawing/2014/main" id="{0BF8BD6C-738E-9C48-AE64-45C8CCA0DADB}"/>
              </a:ext>
            </a:extLst>
          </p:cNvPr>
          <p:cNvSpPr>
            <a:spLocks noChangeShapeType="1"/>
          </p:cNvSpPr>
          <p:nvPr/>
        </p:nvSpPr>
        <p:spPr bwMode="auto">
          <a:xfrm>
            <a:off x="9784153" y="2951434"/>
            <a:ext cx="1684338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Line 23">
            <a:extLst>
              <a:ext uri="{FF2B5EF4-FFF2-40B4-BE49-F238E27FC236}">
                <a16:creationId xmlns:a16="http://schemas.microsoft.com/office/drawing/2014/main" id="{7FDF6CF0-39AA-704E-A46D-6894CBE86170}"/>
              </a:ext>
            </a:extLst>
          </p:cNvPr>
          <p:cNvSpPr>
            <a:spLocks noChangeShapeType="1"/>
          </p:cNvSpPr>
          <p:nvPr/>
        </p:nvSpPr>
        <p:spPr bwMode="auto">
          <a:xfrm>
            <a:off x="9369065" y="2013135"/>
            <a:ext cx="3905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 Box 24">
            <a:extLst>
              <a:ext uri="{FF2B5EF4-FFF2-40B4-BE49-F238E27FC236}">
                <a16:creationId xmlns:a16="http://schemas.microsoft.com/office/drawing/2014/main" id="{0D81911D-90C6-0740-89E6-FCC1C8669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9576" y="1681861"/>
            <a:ext cx="1363707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initiate TCP</a:t>
            </a:r>
          </a:p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connection</a:t>
            </a:r>
          </a:p>
        </p:txBody>
      </p:sp>
      <p:sp>
        <p:nvSpPr>
          <p:cNvPr id="15" name="AutoShape 25">
            <a:extLst>
              <a:ext uri="{FF2B5EF4-FFF2-40B4-BE49-F238E27FC236}">
                <a16:creationId xmlns:a16="http://schemas.microsoft.com/office/drawing/2014/main" id="{D39D69F5-CE1C-8841-A745-AB48B82D86C3}"/>
              </a:ext>
            </a:extLst>
          </p:cNvPr>
          <p:cNvSpPr>
            <a:spLocks/>
          </p:cNvSpPr>
          <p:nvPr/>
        </p:nvSpPr>
        <p:spPr bwMode="auto">
          <a:xfrm>
            <a:off x="9504002" y="2063935"/>
            <a:ext cx="128588" cy="803275"/>
          </a:xfrm>
          <a:prstGeom prst="leftBrace">
            <a:avLst>
              <a:gd name="adj1" fmla="val 520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" name="Text Box 26">
            <a:extLst>
              <a:ext uri="{FF2B5EF4-FFF2-40B4-BE49-F238E27FC236}">
                <a16:creationId xmlns:a16="http://schemas.microsoft.com/office/drawing/2014/main" id="{22E819B2-D05E-114A-A16B-079A0196A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8028" y="2241821"/>
            <a:ext cx="575222" cy="35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RTT</a:t>
            </a:r>
          </a:p>
        </p:txBody>
      </p:sp>
      <p:sp>
        <p:nvSpPr>
          <p:cNvPr id="17" name="Line 27">
            <a:extLst>
              <a:ext uri="{FF2B5EF4-FFF2-40B4-BE49-F238E27FC236}">
                <a16:creationId xmlns:a16="http://schemas.microsoft.com/office/drawing/2014/main" id="{DED47AD4-A4E5-D643-BEC4-36C82849822C}"/>
              </a:ext>
            </a:extLst>
          </p:cNvPr>
          <p:cNvSpPr>
            <a:spLocks noChangeShapeType="1"/>
          </p:cNvSpPr>
          <p:nvPr/>
        </p:nvSpPr>
        <p:spPr bwMode="auto">
          <a:xfrm>
            <a:off x="9434903" y="2884759"/>
            <a:ext cx="354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 Box 37">
            <a:extLst>
              <a:ext uri="{FF2B5EF4-FFF2-40B4-BE49-F238E27FC236}">
                <a16:creationId xmlns:a16="http://schemas.microsoft.com/office/drawing/2014/main" id="{F2867BB2-60F5-864A-8E27-42D477CE1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3670" y="5983183"/>
            <a:ext cx="663964" cy="35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time</a:t>
            </a:r>
          </a:p>
        </p:txBody>
      </p:sp>
      <p:grpSp>
        <p:nvGrpSpPr>
          <p:cNvPr id="25" name="Group 43">
            <a:extLst>
              <a:ext uri="{FF2B5EF4-FFF2-40B4-BE49-F238E27FC236}">
                <a16:creationId xmlns:a16="http://schemas.microsoft.com/office/drawing/2014/main" id="{3D5C236C-8782-D645-9D62-5F8367661898}"/>
              </a:ext>
            </a:extLst>
          </p:cNvPr>
          <p:cNvGrpSpPr>
            <a:grpSpLocks/>
          </p:cNvGrpSpPr>
          <p:nvPr/>
        </p:nvGrpSpPr>
        <p:grpSpPr bwMode="auto">
          <a:xfrm>
            <a:off x="11321502" y="1113906"/>
            <a:ext cx="302736" cy="620580"/>
            <a:chOff x="4140" y="429"/>
            <a:chExt cx="1425" cy="2396"/>
          </a:xfrm>
        </p:grpSpPr>
        <p:sp>
          <p:nvSpPr>
            <p:cNvPr id="26" name="Freeform 44">
              <a:extLst>
                <a:ext uri="{FF2B5EF4-FFF2-40B4-BE49-F238E27FC236}">
                  <a16:creationId xmlns:a16="http://schemas.microsoft.com/office/drawing/2014/main" id="{3D7FD269-66F0-3A46-BC26-B1B48C1EC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 45">
              <a:extLst>
                <a:ext uri="{FF2B5EF4-FFF2-40B4-BE49-F238E27FC236}">
                  <a16:creationId xmlns:a16="http://schemas.microsoft.com/office/drawing/2014/main" id="{499BD07C-348D-EE47-8262-97587EBC3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51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" name="Freeform 46">
              <a:extLst>
                <a:ext uri="{FF2B5EF4-FFF2-40B4-BE49-F238E27FC236}">
                  <a16:creationId xmlns:a16="http://schemas.microsoft.com/office/drawing/2014/main" id="{6ADDA8D7-383A-D440-BC8C-29623DD19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47">
              <a:extLst>
                <a:ext uri="{FF2B5EF4-FFF2-40B4-BE49-F238E27FC236}">
                  <a16:creationId xmlns:a16="http://schemas.microsoft.com/office/drawing/2014/main" id="{221B896F-4BCD-BC48-AD88-C33440B17F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48">
              <a:extLst>
                <a:ext uri="{FF2B5EF4-FFF2-40B4-BE49-F238E27FC236}">
                  <a16:creationId xmlns:a16="http://schemas.microsoft.com/office/drawing/2014/main" id="{4E3B542B-3515-614D-AC0F-5446B6428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0"/>
              <a:ext cx="598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1" name="Group 49">
              <a:extLst>
                <a:ext uri="{FF2B5EF4-FFF2-40B4-BE49-F238E27FC236}">
                  <a16:creationId xmlns:a16="http://schemas.microsoft.com/office/drawing/2014/main" id="{3F1A063C-0F0D-D342-925F-8A37EF918A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6" name="AutoShape 50">
                <a:extLst>
                  <a:ext uri="{FF2B5EF4-FFF2-40B4-BE49-F238E27FC236}">
                    <a16:creationId xmlns:a16="http://schemas.microsoft.com/office/drawing/2014/main" id="{365C2571-C0AC-DD4F-8C0B-E0135B6B3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7" name="AutoShape 51">
                <a:extLst>
                  <a:ext uri="{FF2B5EF4-FFF2-40B4-BE49-F238E27FC236}">
                    <a16:creationId xmlns:a16="http://schemas.microsoft.com/office/drawing/2014/main" id="{2E2E375F-F5BB-7048-98A7-F20398811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2" name="Rectangle 52">
              <a:extLst>
                <a:ext uri="{FF2B5EF4-FFF2-40B4-BE49-F238E27FC236}">
                  <a16:creationId xmlns:a16="http://schemas.microsoft.com/office/drawing/2014/main" id="{599276A5-9097-4F48-BD66-F55248A53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18"/>
              <a:ext cx="592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" name="Group 53">
              <a:extLst>
                <a:ext uri="{FF2B5EF4-FFF2-40B4-BE49-F238E27FC236}">
                  <a16:creationId xmlns:a16="http://schemas.microsoft.com/office/drawing/2014/main" id="{E8493614-E5BF-3C4B-A69C-B0D2B204F3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4" name="AutoShape 54">
                <a:extLst>
                  <a:ext uri="{FF2B5EF4-FFF2-40B4-BE49-F238E27FC236}">
                    <a16:creationId xmlns:a16="http://schemas.microsoft.com/office/drawing/2014/main" id="{53114F52-1575-9749-8952-D2DCC610E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5" name="AutoShape 55">
                <a:extLst>
                  <a:ext uri="{FF2B5EF4-FFF2-40B4-BE49-F238E27FC236}">
                    <a16:creationId xmlns:a16="http://schemas.microsoft.com/office/drawing/2014/main" id="{DB62F37B-A7AE-8743-A129-954FFFE620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7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4" name="Rectangle 56">
              <a:extLst>
                <a:ext uri="{FF2B5EF4-FFF2-40B4-BE49-F238E27FC236}">
                  <a16:creationId xmlns:a16="http://schemas.microsoft.com/office/drawing/2014/main" id="{2D963FA1-A98D-9146-9517-70D64C4EA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7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" name="Rectangle 57">
              <a:extLst>
                <a:ext uri="{FF2B5EF4-FFF2-40B4-BE49-F238E27FC236}">
                  <a16:creationId xmlns:a16="http://schemas.microsoft.com/office/drawing/2014/main" id="{7B009C8F-02A4-8847-B0EA-D16645DBB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658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6" name="Group 58">
              <a:extLst>
                <a:ext uri="{FF2B5EF4-FFF2-40B4-BE49-F238E27FC236}">
                  <a16:creationId xmlns:a16="http://schemas.microsoft.com/office/drawing/2014/main" id="{B1F1EC6C-CC95-F941-9E85-C17672F094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2" name="AutoShape 59">
                <a:extLst>
                  <a:ext uri="{FF2B5EF4-FFF2-40B4-BE49-F238E27FC236}">
                    <a16:creationId xmlns:a16="http://schemas.microsoft.com/office/drawing/2014/main" id="{7CAD6A00-FCBF-E349-9263-787D789260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81"/>
                <a:ext cx="731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3" name="AutoShape 60">
                <a:extLst>
                  <a:ext uri="{FF2B5EF4-FFF2-40B4-BE49-F238E27FC236}">
                    <a16:creationId xmlns:a16="http://schemas.microsoft.com/office/drawing/2014/main" id="{8338FE16-5897-AD45-8114-892D80B4C0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86"/>
                <a:ext cx="698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7" name="Freeform 61">
              <a:extLst>
                <a:ext uri="{FF2B5EF4-FFF2-40B4-BE49-F238E27FC236}">
                  <a16:creationId xmlns:a16="http://schemas.microsoft.com/office/drawing/2014/main" id="{3BECD43D-8173-6E4A-B0C1-C8A765BA3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8" name="Group 62">
              <a:extLst>
                <a:ext uri="{FF2B5EF4-FFF2-40B4-BE49-F238E27FC236}">
                  <a16:creationId xmlns:a16="http://schemas.microsoft.com/office/drawing/2014/main" id="{75BFA42A-D868-E642-8EE5-F73001FC89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0" name="AutoShape 63">
                <a:extLst>
                  <a:ext uri="{FF2B5EF4-FFF2-40B4-BE49-F238E27FC236}">
                    <a16:creationId xmlns:a16="http://schemas.microsoft.com/office/drawing/2014/main" id="{76ACB339-3800-EF48-8BAE-12EDC0FAB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1" name="AutoShape 64">
                <a:extLst>
                  <a:ext uri="{FF2B5EF4-FFF2-40B4-BE49-F238E27FC236}">
                    <a16:creationId xmlns:a16="http://schemas.microsoft.com/office/drawing/2014/main" id="{8E15701E-130D-7A4D-939B-7886ED0C9F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9" name="Rectangle 65">
              <a:extLst>
                <a:ext uri="{FF2B5EF4-FFF2-40B4-BE49-F238E27FC236}">
                  <a16:creationId xmlns:a16="http://schemas.microsoft.com/office/drawing/2014/main" id="{6CCE6F19-24CA-4043-A2B7-7D60C738C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" name="Freeform 66">
              <a:extLst>
                <a:ext uri="{FF2B5EF4-FFF2-40B4-BE49-F238E27FC236}">
                  <a16:creationId xmlns:a16="http://schemas.microsoft.com/office/drawing/2014/main" id="{2A28341F-5DEB-B44C-88F8-74F23A6359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 67">
              <a:extLst>
                <a:ext uri="{FF2B5EF4-FFF2-40B4-BE49-F238E27FC236}">
                  <a16:creationId xmlns:a16="http://schemas.microsoft.com/office/drawing/2014/main" id="{EDFA6B41-9630-9F47-ABC3-C73882883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Oval 68">
              <a:extLst>
                <a:ext uri="{FF2B5EF4-FFF2-40B4-BE49-F238E27FC236}">
                  <a16:creationId xmlns:a16="http://schemas.microsoft.com/office/drawing/2014/main" id="{1C7176F1-ECE1-E74E-B7C8-7797741E6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" name="Freeform 69">
              <a:extLst>
                <a:ext uri="{FF2B5EF4-FFF2-40B4-BE49-F238E27FC236}">
                  <a16:creationId xmlns:a16="http://schemas.microsoft.com/office/drawing/2014/main" id="{D66AA0EC-BC6B-344B-B4D6-64442E95A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AutoShape 70">
              <a:extLst>
                <a:ext uri="{FF2B5EF4-FFF2-40B4-BE49-F238E27FC236}">
                  <a16:creationId xmlns:a16="http://schemas.microsoft.com/office/drawing/2014/main" id="{832E4567-4C68-074B-AEA6-ACB828E35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201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" name="AutoShape 71">
              <a:extLst>
                <a:ext uri="{FF2B5EF4-FFF2-40B4-BE49-F238E27FC236}">
                  <a16:creationId xmlns:a16="http://schemas.microsoft.com/office/drawing/2014/main" id="{67F8A755-B9EC-9F49-95FB-E4F398021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8"/>
              <a:ext cx="1073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" name="Oval 72">
              <a:extLst>
                <a:ext uri="{FF2B5EF4-FFF2-40B4-BE49-F238E27FC236}">
                  <a16:creationId xmlns:a16="http://schemas.microsoft.com/office/drawing/2014/main" id="{5906629E-4506-1E4E-9123-6965F605C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2380"/>
              <a:ext cx="160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7" name="Oval 73">
              <a:extLst>
                <a:ext uri="{FF2B5EF4-FFF2-40B4-BE49-F238E27FC236}">
                  <a16:creationId xmlns:a16="http://schemas.microsoft.com/office/drawing/2014/main" id="{83F45A09-1088-1D46-AED8-76F1B32CD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8" name="Oval 74">
              <a:extLst>
                <a:ext uri="{FF2B5EF4-FFF2-40B4-BE49-F238E27FC236}">
                  <a16:creationId xmlns:a16="http://schemas.microsoft.com/office/drawing/2014/main" id="{D16667B0-47FC-D643-9889-1EEC853A4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5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" name="Rectangle 75">
              <a:extLst>
                <a:ext uri="{FF2B5EF4-FFF2-40B4-BE49-F238E27FC236}">
                  <a16:creationId xmlns:a16="http://schemas.microsoft.com/office/drawing/2014/main" id="{22A86370-93A8-014B-BBD6-F67C8EED8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1835"/>
              <a:ext cx="85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63" name="Group 43">
            <a:extLst>
              <a:ext uri="{FF2B5EF4-FFF2-40B4-BE49-F238E27FC236}">
                <a16:creationId xmlns:a16="http://schemas.microsoft.com/office/drawing/2014/main" id="{36A665F7-DA44-AD4B-B7B6-65FA291092CF}"/>
              </a:ext>
            </a:extLst>
          </p:cNvPr>
          <p:cNvGrpSpPr>
            <a:grpSpLocks/>
          </p:cNvGrpSpPr>
          <p:nvPr/>
        </p:nvGrpSpPr>
        <p:grpSpPr bwMode="auto">
          <a:xfrm>
            <a:off x="9628476" y="1133303"/>
            <a:ext cx="302736" cy="620580"/>
            <a:chOff x="4140" y="429"/>
            <a:chExt cx="1425" cy="2396"/>
          </a:xfrm>
        </p:grpSpPr>
        <p:sp>
          <p:nvSpPr>
            <p:cNvPr id="64" name="Freeform 44">
              <a:extLst>
                <a:ext uri="{FF2B5EF4-FFF2-40B4-BE49-F238E27FC236}">
                  <a16:creationId xmlns:a16="http://schemas.microsoft.com/office/drawing/2014/main" id="{720EF6ED-B248-674A-99A4-96E903A62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Rectangle 45">
              <a:extLst>
                <a:ext uri="{FF2B5EF4-FFF2-40B4-BE49-F238E27FC236}">
                  <a16:creationId xmlns:a16="http://schemas.microsoft.com/office/drawing/2014/main" id="{38AB1A91-FBEE-3141-9930-02B3EF189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51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6" name="Freeform 46">
              <a:extLst>
                <a:ext uri="{FF2B5EF4-FFF2-40B4-BE49-F238E27FC236}">
                  <a16:creationId xmlns:a16="http://schemas.microsoft.com/office/drawing/2014/main" id="{413C4E64-9257-904B-843E-0AFF647C2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reeform 47">
              <a:extLst>
                <a:ext uri="{FF2B5EF4-FFF2-40B4-BE49-F238E27FC236}">
                  <a16:creationId xmlns:a16="http://schemas.microsoft.com/office/drawing/2014/main" id="{7FC7B94F-54BF-D841-ADBC-E458F9F0F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Rectangle 48">
              <a:extLst>
                <a:ext uri="{FF2B5EF4-FFF2-40B4-BE49-F238E27FC236}">
                  <a16:creationId xmlns:a16="http://schemas.microsoft.com/office/drawing/2014/main" id="{EB1624E1-0701-0F40-AE26-BDCD5DCEA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0"/>
              <a:ext cx="598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69" name="Group 49">
              <a:extLst>
                <a:ext uri="{FF2B5EF4-FFF2-40B4-BE49-F238E27FC236}">
                  <a16:creationId xmlns:a16="http://schemas.microsoft.com/office/drawing/2014/main" id="{CAC021DC-E11F-DC42-9412-BD2C0C399B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4" name="AutoShape 50">
                <a:extLst>
                  <a:ext uri="{FF2B5EF4-FFF2-40B4-BE49-F238E27FC236}">
                    <a16:creationId xmlns:a16="http://schemas.microsoft.com/office/drawing/2014/main" id="{8D780C67-4BAA-7E49-96F5-16CC585637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5" name="AutoShape 51">
                <a:extLst>
                  <a:ext uri="{FF2B5EF4-FFF2-40B4-BE49-F238E27FC236}">
                    <a16:creationId xmlns:a16="http://schemas.microsoft.com/office/drawing/2014/main" id="{78C123FD-3471-EF45-B37D-E382083481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0" name="Rectangle 52">
              <a:extLst>
                <a:ext uri="{FF2B5EF4-FFF2-40B4-BE49-F238E27FC236}">
                  <a16:creationId xmlns:a16="http://schemas.microsoft.com/office/drawing/2014/main" id="{5A2221CB-BA38-7749-9467-FA3B7AED94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18"/>
              <a:ext cx="592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1" name="Group 53">
              <a:extLst>
                <a:ext uri="{FF2B5EF4-FFF2-40B4-BE49-F238E27FC236}">
                  <a16:creationId xmlns:a16="http://schemas.microsoft.com/office/drawing/2014/main" id="{6065AE00-0D61-7C4C-900C-0CFE2BE0D0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2" name="AutoShape 54">
                <a:extLst>
                  <a:ext uri="{FF2B5EF4-FFF2-40B4-BE49-F238E27FC236}">
                    <a16:creationId xmlns:a16="http://schemas.microsoft.com/office/drawing/2014/main" id="{4A448B66-F817-A745-8EA1-C03EF50CFD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3" name="AutoShape 55">
                <a:extLst>
                  <a:ext uri="{FF2B5EF4-FFF2-40B4-BE49-F238E27FC236}">
                    <a16:creationId xmlns:a16="http://schemas.microsoft.com/office/drawing/2014/main" id="{A620699C-DAD6-F445-AAE7-28E005A0DF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7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2" name="Rectangle 56">
              <a:extLst>
                <a:ext uri="{FF2B5EF4-FFF2-40B4-BE49-F238E27FC236}">
                  <a16:creationId xmlns:a16="http://schemas.microsoft.com/office/drawing/2014/main" id="{4670FC57-F525-D849-A249-FF7598EB7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7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3" name="Rectangle 57">
              <a:extLst>
                <a:ext uri="{FF2B5EF4-FFF2-40B4-BE49-F238E27FC236}">
                  <a16:creationId xmlns:a16="http://schemas.microsoft.com/office/drawing/2014/main" id="{23434908-EF71-6241-8890-49973F488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658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4" name="Group 58">
              <a:extLst>
                <a:ext uri="{FF2B5EF4-FFF2-40B4-BE49-F238E27FC236}">
                  <a16:creationId xmlns:a16="http://schemas.microsoft.com/office/drawing/2014/main" id="{0BEED104-A0C2-604F-ADB7-7A0CC2B521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0" name="AutoShape 59">
                <a:extLst>
                  <a:ext uri="{FF2B5EF4-FFF2-40B4-BE49-F238E27FC236}">
                    <a16:creationId xmlns:a16="http://schemas.microsoft.com/office/drawing/2014/main" id="{0BC08FA1-E25B-8D4E-A5C0-77901B325B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81"/>
                <a:ext cx="731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1" name="AutoShape 60">
                <a:extLst>
                  <a:ext uri="{FF2B5EF4-FFF2-40B4-BE49-F238E27FC236}">
                    <a16:creationId xmlns:a16="http://schemas.microsoft.com/office/drawing/2014/main" id="{C4D23A96-8BA2-7D4B-81E9-EC31FC87ED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86"/>
                <a:ext cx="698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5" name="Freeform 61">
              <a:extLst>
                <a:ext uri="{FF2B5EF4-FFF2-40B4-BE49-F238E27FC236}">
                  <a16:creationId xmlns:a16="http://schemas.microsoft.com/office/drawing/2014/main" id="{B18E03CB-6F6A-3E47-B686-EC972ED9F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6" name="Group 62">
              <a:extLst>
                <a:ext uri="{FF2B5EF4-FFF2-40B4-BE49-F238E27FC236}">
                  <a16:creationId xmlns:a16="http://schemas.microsoft.com/office/drawing/2014/main" id="{EF110DE7-64A5-1A4C-8A85-F37C7799C5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8" name="AutoShape 63">
                <a:extLst>
                  <a:ext uri="{FF2B5EF4-FFF2-40B4-BE49-F238E27FC236}">
                    <a16:creationId xmlns:a16="http://schemas.microsoft.com/office/drawing/2014/main" id="{327C23D1-08FF-2743-89A8-0F6315DB84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9" name="AutoShape 64">
                <a:extLst>
                  <a:ext uri="{FF2B5EF4-FFF2-40B4-BE49-F238E27FC236}">
                    <a16:creationId xmlns:a16="http://schemas.microsoft.com/office/drawing/2014/main" id="{8687BE83-72B1-2948-9845-040B8B4B0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7" name="Rectangle 65">
              <a:extLst>
                <a:ext uri="{FF2B5EF4-FFF2-40B4-BE49-F238E27FC236}">
                  <a16:creationId xmlns:a16="http://schemas.microsoft.com/office/drawing/2014/main" id="{F776310D-3544-D142-97B4-F2F00A1AC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Freeform 66">
              <a:extLst>
                <a:ext uri="{FF2B5EF4-FFF2-40B4-BE49-F238E27FC236}">
                  <a16:creationId xmlns:a16="http://schemas.microsoft.com/office/drawing/2014/main" id="{4C033668-E94B-0E4E-BBCE-069F172D3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 67">
              <a:extLst>
                <a:ext uri="{FF2B5EF4-FFF2-40B4-BE49-F238E27FC236}">
                  <a16:creationId xmlns:a16="http://schemas.microsoft.com/office/drawing/2014/main" id="{DC0B0478-C1D9-0046-A23B-D886AB632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Oval 68">
              <a:extLst>
                <a:ext uri="{FF2B5EF4-FFF2-40B4-BE49-F238E27FC236}">
                  <a16:creationId xmlns:a16="http://schemas.microsoft.com/office/drawing/2014/main" id="{A32BD7FF-72FE-6443-8650-0A6A33496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1" name="Freeform 69">
              <a:extLst>
                <a:ext uri="{FF2B5EF4-FFF2-40B4-BE49-F238E27FC236}">
                  <a16:creationId xmlns:a16="http://schemas.microsoft.com/office/drawing/2014/main" id="{6050B46A-99D7-BE45-AF3A-D5364444A6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AutoShape 70">
              <a:extLst>
                <a:ext uri="{FF2B5EF4-FFF2-40B4-BE49-F238E27FC236}">
                  <a16:creationId xmlns:a16="http://schemas.microsoft.com/office/drawing/2014/main" id="{D23062E1-60FC-864E-A235-B0A1E921D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201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3" name="AutoShape 71">
              <a:extLst>
                <a:ext uri="{FF2B5EF4-FFF2-40B4-BE49-F238E27FC236}">
                  <a16:creationId xmlns:a16="http://schemas.microsoft.com/office/drawing/2014/main" id="{E5263FDE-E525-C044-8987-248993FDE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8"/>
              <a:ext cx="1073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4" name="Oval 72">
              <a:extLst>
                <a:ext uri="{FF2B5EF4-FFF2-40B4-BE49-F238E27FC236}">
                  <a16:creationId xmlns:a16="http://schemas.microsoft.com/office/drawing/2014/main" id="{2DA10128-E8BC-314D-954C-8A0197A01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2380"/>
              <a:ext cx="160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5" name="Oval 73">
              <a:extLst>
                <a:ext uri="{FF2B5EF4-FFF2-40B4-BE49-F238E27FC236}">
                  <a16:creationId xmlns:a16="http://schemas.microsoft.com/office/drawing/2014/main" id="{3407F73C-E949-224D-965B-E440F97DD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6" name="Oval 74">
              <a:extLst>
                <a:ext uri="{FF2B5EF4-FFF2-40B4-BE49-F238E27FC236}">
                  <a16:creationId xmlns:a16="http://schemas.microsoft.com/office/drawing/2014/main" id="{B3E6374F-2478-844C-8FAE-082D84F4A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5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" name="Rectangle 75">
              <a:extLst>
                <a:ext uri="{FF2B5EF4-FFF2-40B4-BE49-F238E27FC236}">
                  <a16:creationId xmlns:a16="http://schemas.microsoft.com/office/drawing/2014/main" id="{6045DF2A-0FBD-094E-8F87-423339790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1835"/>
              <a:ext cx="85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BAA52C1-A711-F843-BEA2-9AB59FD36A9E}"/>
              </a:ext>
            </a:extLst>
          </p:cNvPr>
          <p:cNvGrpSpPr/>
          <p:nvPr/>
        </p:nvGrpSpPr>
        <p:grpSpPr>
          <a:xfrm>
            <a:off x="7963592" y="3346866"/>
            <a:ext cx="3507671" cy="1391389"/>
            <a:chOff x="7963592" y="3346866"/>
            <a:chExt cx="3507671" cy="1391389"/>
          </a:xfrm>
        </p:grpSpPr>
        <p:sp>
          <p:nvSpPr>
            <p:cNvPr id="96" name="Line 18">
              <a:extLst>
                <a:ext uri="{FF2B5EF4-FFF2-40B4-BE49-F238E27FC236}">
                  <a16:creationId xmlns:a16="http://schemas.microsoft.com/office/drawing/2014/main" id="{DAFB71B0-CADE-A94E-B910-CA1B2F9838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778988" y="3377229"/>
              <a:ext cx="1673225" cy="403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Line 19">
              <a:extLst>
                <a:ext uri="{FF2B5EF4-FFF2-40B4-BE49-F238E27FC236}">
                  <a16:creationId xmlns:a16="http://schemas.microsoft.com/office/drawing/2014/main" id="{01CE800B-0C3C-BD45-ADD9-6BD2CA9B1D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86925" y="3835354"/>
              <a:ext cx="1684338" cy="390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Line 18">
              <a:extLst>
                <a:ext uri="{FF2B5EF4-FFF2-40B4-BE49-F238E27FC236}">
                  <a16:creationId xmlns:a16="http://schemas.microsoft.com/office/drawing/2014/main" id="{56583440-860C-5248-899B-B6C0BD12C6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781759" y="4294399"/>
              <a:ext cx="1673225" cy="403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0D6B51D-F16D-C648-9B06-B18E393A7937}"/>
                </a:ext>
              </a:extLst>
            </p:cNvPr>
            <p:cNvSpPr txBox="1"/>
            <p:nvPr/>
          </p:nvSpPr>
          <p:spPr>
            <a:xfrm>
              <a:off x="10274100" y="3374969"/>
              <a:ext cx="54863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220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81B67B0-9202-3141-BB17-579825F0D8DB}"/>
                </a:ext>
              </a:extLst>
            </p:cNvPr>
            <p:cNvSpPr txBox="1"/>
            <p:nvPr/>
          </p:nvSpPr>
          <p:spPr>
            <a:xfrm>
              <a:off x="10110616" y="4358640"/>
              <a:ext cx="112775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250 Hello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166F236-B330-B049-81C5-C27349358BA0}"/>
                </a:ext>
              </a:extLst>
            </p:cNvPr>
            <p:cNvSpPr txBox="1"/>
            <p:nvPr/>
          </p:nvSpPr>
          <p:spPr>
            <a:xfrm>
              <a:off x="10293496" y="3859879"/>
              <a:ext cx="69549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HELO</a:t>
              </a:r>
            </a:p>
          </p:txBody>
        </p:sp>
        <p:sp>
          <p:nvSpPr>
            <p:cNvPr id="109" name="AutoShape 25">
              <a:extLst>
                <a:ext uri="{FF2B5EF4-FFF2-40B4-BE49-F238E27FC236}">
                  <a16:creationId xmlns:a16="http://schemas.microsoft.com/office/drawing/2014/main" id="{B3532E9F-B52F-EE40-916E-F3743036B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9901" y="3346866"/>
              <a:ext cx="152184" cy="1391389"/>
            </a:xfrm>
            <a:prstGeom prst="leftBrace">
              <a:avLst>
                <a:gd name="adj1" fmla="val 5205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" name="Text Box 26">
              <a:extLst>
                <a:ext uri="{FF2B5EF4-FFF2-40B4-BE49-F238E27FC236}">
                  <a16:creationId xmlns:a16="http://schemas.microsoft.com/office/drawing/2014/main" id="{3B861658-DE9B-9046-ACBD-7560EACF06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3592" y="3757509"/>
              <a:ext cx="1662545" cy="61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SMTP handshaking</a:t>
              </a:r>
            </a:p>
          </p:txBody>
        </p:sp>
      </p:grpSp>
      <p:sp>
        <p:nvSpPr>
          <p:cNvPr id="111" name="Text Box 24">
            <a:extLst>
              <a:ext uri="{FF2B5EF4-FFF2-40B4-BE49-F238E27FC236}">
                <a16:creationId xmlns:a16="http://schemas.microsoft.com/office/drawing/2014/main" id="{1AB225C5-3897-CE47-9E7A-F5B2FC51E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837" y="2515905"/>
            <a:ext cx="2192308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 connection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initiated</a:t>
            </a:r>
          </a:p>
        </p:txBody>
      </p:sp>
      <p:sp>
        <p:nvSpPr>
          <p:cNvPr id="112" name="Text Box 37">
            <a:extLst>
              <a:ext uri="{FF2B5EF4-FFF2-40B4-BE49-F238E27FC236}">
                <a16:creationId xmlns:a16="http://schemas.microsoft.com/office/drawing/2014/main" id="{40F2207E-339D-D64D-83CD-4CF07C641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9284" y="482929"/>
            <a:ext cx="1548694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“client”</a:t>
            </a:r>
          </a:p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SMTP server</a:t>
            </a:r>
          </a:p>
        </p:txBody>
      </p:sp>
      <p:sp>
        <p:nvSpPr>
          <p:cNvPr id="113" name="Text Box 37">
            <a:extLst>
              <a:ext uri="{FF2B5EF4-FFF2-40B4-BE49-F238E27FC236}">
                <a16:creationId xmlns:a16="http://schemas.microsoft.com/office/drawing/2014/main" id="{59390DD3-9B16-EC4B-86FC-6D12AD88A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44050" y="485700"/>
            <a:ext cx="1548694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“server”</a:t>
            </a:r>
          </a:p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SMTP server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69C7318-30FE-6549-B28A-E671678A3F17}"/>
              </a:ext>
            </a:extLst>
          </p:cNvPr>
          <p:cNvGrpSpPr/>
          <p:nvPr/>
        </p:nvGrpSpPr>
        <p:grpSpPr>
          <a:xfrm>
            <a:off x="7966363" y="4829303"/>
            <a:ext cx="1745242" cy="1391389"/>
            <a:chOff x="7966363" y="4829303"/>
            <a:chExt cx="1745242" cy="1391389"/>
          </a:xfrm>
        </p:grpSpPr>
        <p:sp>
          <p:nvSpPr>
            <p:cNvPr id="114" name="AutoShape 25">
              <a:extLst>
                <a:ext uri="{FF2B5EF4-FFF2-40B4-BE49-F238E27FC236}">
                  <a16:creationId xmlns:a16="http://schemas.microsoft.com/office/drawing/2014/main" id="{E945F49C-1ED9-E94C-A6C5-EB45DB3BD9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59421" y="4829303"/>
              <a:ext cx="152184" cy="1391389"/>
            </a:xfrm>
            <a:prstGeom prst="leftBrace">
              <a:avLst>
                <a:gd name="adj1" fmla="val 5205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5" name="Text Box 26">
              <a:extLst>
                <a:ext uri="{FF2B5EF4-FFF2-40B4-BE49-F238E27FC236}">
                  <a16:creationId xmlns:a16="http://schemas.microsoft.com/office/drawing/2014/main" id="{8FEE0406-B0E9-A947-A9BE-28C6837804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6363" y="5223320"/>
              <a:ext cx="1662545" cy="61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SMTP transfers</a:t>
              </a:r>
            </a:p>
          </p:txBody>
        </p:sp>
      </p:grpSp>
      <p:sp>
        <p:nvSpPr>
          <p:cNvPr id="98" name="Slide Number Placeholder 2">
            <a:extLst>
              <a:ext uri="{FF2B5EF4-FFF2-40B4-BE49-F238E27FC236}">
                <a16:creationId xmlns:a16="http://schemas.microsoft.com/office/drawing/2014/main" id="{D42AF363-59AE-A349-BD98-DB00532A0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Scenario: Alice sends e-mail to Bob</a:t>
            </a:r>
            <a:endParaRPr lang="en-US" sz="4400" dirty="0"/>
          </a:p>
        </p:txBody>
      </p:sp>
      <p:sp>
        <p:nvSpPr>
          <p:cNvPr id="78" name="Rectangle 3">
            <a:extLst>
              <a:ext uri="{FF2B5EF4-FFF2-40B4-BE49-F238E27FC236}">
                <a16:creationId xmlns:a16="http://schemas.microsoft.com/office/drawing/2014/main" id="{2933C95F-5827-EE44-BCBB-0C3F4EACA630}"/>
              </a:ext>
            </a:extLst>
          </p:cNvPr>
          <p:cNvSpPr txBox="1">
            <a:spLocks noChangeArrowheads="1"/>
          </p:cNvSpPr>
          <p:nvPr/>
        </p:nvSpPr>
        <p:spPr>
          <a:xfrm>
            <a:off x="707567" y="1371600"/>
            <a:ext cx="5071156" cy="1153886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1) Alice uses UA to compose e-mail message “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to” </a:t>
            </a:r>
            <a:r>
              <a:rPr kumimoji="0" lang="en-US" altLang="ja-JP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bob@someschool.edu</a:t>
            </a: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9" name="Rectangle 4">
            <a:extLst>
              <a:ext uri="{FF2B5EF4-FFF2-40B4-BE49-F238E27FC236}">
                <a16:creationId xmlns:a16="http://schemas.microsoft.com/office/drawing/2014/main" id="{00C4C8B9-B23B-0F45-80BC-6C453604E658}"/>
              </a:ext>
            </a:extLst>
          </p:cNvPr>
          <p:cNvSpPr txBox="1">
            <a:spLocks noChangeArrowheads="1"/>
          </p:cNvSpPr>
          <p:nvPr/>
        </p:nvSpPr>
        <p:spPr>
          <a:xfrm>
            <a:off x="6638017" y="1329168"/>
            <a:ext cx="5071155" cy="94639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4) SMTP client sends Alice’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message over the TCP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Calibri" panose="020F0502020204030204" pitchFamily="34" charset="0"/>
              </a:rPr>
              <a:t>connection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55" name="Group 163">
            <a:extLst>
              <a:ext uri="{FF2B5EF4-FFF2-40B4-BE49-F238E27FC236}">
                <a16:creationId xmlns:a16="http://schemas.microsoft.com/office/drawing/2014/main" id="{08B09F9F-6FE5-BF42-B610-1A1E41F8BEC8}"/>
              </a:ext>
            </a:extLst>
          </p:cNvPr>
          <p:cNvGrpSpPr>
            <a:grpSpLocks/>
          </p:cNvGrpSpPr>
          <p:nvPr/>
        </p:nvGrpSpPr>
        <p:grpSpPr bwMode="auto">
          <a:xfrm>
            <a:off x="2304142" y="4981175"/>
            <a:ext cx="912813" cy="1054100"/>
            <a:chOff x="3574" y="550"/>
            <a:chExt cx="575" cy="664"/>
          </a:xfrm>
        </p:grpSpPr>
        <p:grpSp>
          <p:nvGrpSpPr>
            <p:cNvPr id="256" name="Group 164">
              <a:extLst>
                <a:ext uri="{FF2B5EF4-FFF2-40B4-BE49-F238E27FC236}">
                  <a16:creationId xmlns:a16="http://schemas.microsoft.com/office/drawing/2014/main" id="{CD93400A-6D0D-684A-BBBD-FEAE608B92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259" name="Picture 165" descr="desktop_computer_stylized_medium">
                <a:extLst>
                  <a:ext uri="{FF2B5EF4-FFF2-40B4-BE49-F238E27FC236}">
                    <a16:creationId xmlns:a16="http://schemas.microsoft.com/office/drawing/2014/main" id="{1D1523A8-A1B8-B44C-A152-2078AE01C6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0" name="Freeform 166">
                <a:extLst>
                  <a:ext uri="{FF2B5EF4-FFF2-40B4-BE49-F238E27FC236}">
                    <a16:creationId xmlns:a16="http://schemas.microsoft.com/office/drawing/2014/main" id="{A1C82B36-BF01-F24C-877C-0E2759BF1A5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57" name="Rectangle 115">
              <a:extLst>
                <a:ext uri="{FF2B5EF4-FFF2-40B4-BE49-F238E27FC236}">
                  <a16:creationId xmlns:a16="http://schemas.microsoft.com/office/drawing/2014/main" id="{D073CDC3-856E-F34F-AD4D-EDC68C2D2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8" name="Text Box 116">
              <a:extLst>
                <a:ext uri="{FF2B5EF4-FFF2-40B4-BE49-F238E27FC236}">
                  <a16:creationId xmlns:a16="http://schemas.microsoft.com/office/drawing/2014/main" id="{4645B38D-9175-AD49-B83F-C3999FDDB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user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agent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61" name="Group 130">
            <a:extLst>
              <a:ext uri="{FF2B5EF4-FFF2-40B4-BE49-F238E27FC236}">
                <a16:creationId xmlns:a16="http://schemas.microsoft.com/office/drawing/2014/main" id="{13EDFF6E-21A5-9348-B003-C5417A1E00C5}"/>
              </a:ext>
            </a:extLst>
          </p:cNvPr>
          <p:cNvGrpSpPr>
            <a:grpSpLocks/>
          </p:cNvGrpSpPr>
          <p:nvPr/>
        </p:nvGrpSpPr>
        <p:grpSpPr bwMode="auto">
          <a:xfrm>
            <a:off x="6014130" y="4712887"/>
            <a:ext cx="511175" cy="693738"/>
            <a:chOff x="4140" y="429"/>
            <a:chExt cx="1425" cy="2396"/>
          </a:xfrm>
        </p:grpSpPr>
        <p:sp>
          <p:nvSpPr>
            <p:cNvPr id="262" name="Freeform 131">
              <a:extLst>
                <a:ext uri="{FF2B5EF4-FFF2-40B4-BE49-F238E27FC236}">
                  <a16:creationId xmlns:a16="http://schemas.microsoft.com/office/drawing/2014/main" id="{61FD7F4A-FEC8-9A47-901F-32CC32BCA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3" name="Rectangle 132">
              <a:extLst>
                <a:ext uri="{FF2B5EF4-FFF2-40B4-BE49-F238E27FC236}">
                  <a16:creationId xmlns:a16="http://schemas.microsoft.com/office/drawing/2014/main" id="{EB17B35A-AE03-6345-8385-2A3ECEF18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4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4" name="Freeform 133">
              <a:extLst>
                <a:ext uri="{FF2B5EF4-FFF2-40B4-BE49-F238E27FC236}">
                  <a16:creationId xmlns:a16="http://schemas.microsoft.com/office/drawing/2014/main" id="{C8ABAA8F-E55F-F847-A050-27D27A3D35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5" name="Freeform 134">
              <a:extLst>
                <a:ext uri="{FF2B5EF4-FFF2-40B4-BE49-F238E27FC236}">
                  <a16:creationId xmlns:a16="http://schemas.microsoft.com/office/drawing/2014/main" id="{CB3506B1-1B76-2B4F-92ED-0581496CD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6" name="Rectangle 135">
              <a:extLst>
                <a:ext uri="{FF2B5EF4-FFF2-40B4-BE49-F238E27FC236}">
                  <a16:creationId xmlns:a16="http://schemas.microsoft.com/office/drawing/2014/main" id="{C29141DC-E1CD-CA47-AA6E-3F36A18F8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2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67" name="Group 136">
              <a:extLst>
                <a:ext uri="{FF2B5EF4-FFF2-40B4-BE49-F238E27FC236}">
                  <a16:creationId xmlns:a16="http://schemas.microsoft.com/office/drawing/2014/main" id="{EAB3ACB3-470F-C840-AA24-17BBD7FD58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92" name="AutoShape 137">
                <a:extLst>
                  <a:ext uri="{FF2B5EF4-FFF2-40B4-BE49-F238E27FC236}">
                    <a16:creationId xmlns:a16="http://schemas.microsoft.com/office/drawing/2014/main" id="{C020859C-D00D-7B45-962D-E8E3647B9B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3" name="AutoShape 138">
                <a:extLst>
                  <a:ext uri="{FF2B5EF4-FFF2-40B4-BE49-F238E27FC236}">
                    <a16:creationId xmlns:a16="http://schemas.microsoft.com/office/drawing/2014/main" id="{60E64D16-745C-7C42-81A9-0C7B93AE07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6"/>
                <a:ext cx="690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68" name="Rectangle 139">
              <a:extLst>
                <a:ext uri="{FF2B5EF4-FFF2-40B4-BE49-F238E27FC236}">
                  <a16:creationId xmlns:a16="http://schemas.microsoft.com/office/drawing/2014/main" id="{F1D855D2-71AC-984F-9A72-50E8ABC1B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21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69" name="Group 140">
              <a:extLst>
                <a:ext uri="{FF2B5EF4-FFF2-40B4-BE49-F238E27FC236}">
                  <a16:creationId xmlns:a16="http://schemas.microsoft.com/office/drawing/2014/main" id="{20BB9E40-6067-8049-AD58-FBE8FE00A7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90" name="AutoShape 141">
                <a:extLst>
                  <a:ext uri="{FF2B5EF4-FFF2-40B4-BE49-F238E27FC236}">
                    <a16:creationId xmlns:a16="http://schemas.microsoft.com/office/drawing/2014/main" id="{2B68BE35-A43A-9149-A03B-07B187ED18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18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1" name="AutoShape 142">
                <a:extLst>
                  <a:ext uri="{FF2B5EF4-FFF2-40B4-BE49-F238E27FC236}">
                    <a16:creationId xmlns:a16="http://schemas.microsoft.com/office/drawing/2014/main" id="{43D29C0B-DA7B-C74E-A16B-88D6DA5FC3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0" name="Rectangle 143">
              <a:extLst>
                <a:ext uri="{FF2B5EF4-FFF2-40B4-BE49-F238E27FC236}">
                  <a16:creationId xmlns:a16="http://schemas.microsoft.com/office/drawing/2014/main" id="{0F5C4F7B-5FAA-1840-9009-D9D57F79D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6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1" name="Rectangle 144">
              <a:extLst>
                <a:ext uri="{FF2B5EF4-FFF2-40B4-BE49-F238E27FC236}">
                  <a16:creationId xmlns:a16="http://schemas.microsoft.com/office/drawing/2014/main" id="{BF7A105A-0D0F-D945-913B-9DE9C972C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7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72" name="Group 145">
              <a:extLst>
                <a:ext uri="{FF2B5EF4-FFF2-40B4-BE49-F238E27FC236}">
                  <a16:creationId xmlns:a16="http://schemas.microsoft.com/office/drawing/2014/main" id="{10CBB227-95A4-914B-BF9A-A9635D613B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88" name="AutoShape 146">
                <a:extLst>
                  <a:ext uri="{FF2B5EF4-FFF2-40B4-BE49-F238E27FC236}">
                    <a16:creationId xmlns:a16="http://schemas.microsoft.com/office/drawing/2014/main" id="{DB5D7EB6-D073-2D4B-B3BB-04D89CC597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81"/>
                <a:ext cx="728" cy="12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9" name="AutoShape 147">
                <a:extLst>
                  <a:ext uri="{FF2B5EF4-FFF2-40B4-BE49-F238E27FC236}">
                    <a16:creationId xmlns:a16="http://schemas.microsoft.com/office/drawing/2014/main" id="{A0CFD582-078B-8445-A2D9-CF20F92CDD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3" name="Freeform 148">
              <a:extLst>
                <a:ext uri="{FF2B5EF4-FFF2-40B4-BE49-F238E27FC236}">
                  <a16:creationId xmlns:a16="http://schemas.microsoft.com/office/drawing/2014/main" id="{947FD5AC-F03D-0B44-BCDE-4549BC612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74" name="Group 149">
              <a:extLst>
                <a:ext uri="{FF2B5EF4-FFF2-40B4-BE49-F238E27FC236}">
                  <a16:creationId xmlns:a16="http://schemas.microsoft.com/office/drawing/2014/main" id="{9B44B04A-F8ED-0347-ADCB-1B8E61433E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86" name="AutoShape 150">
                <a:extLst>
                  <a:ext uri="{FF2B5EF4-FFF2-40B4-BE49-F238E27FC236}">
                    <a16:creationId xmlns:a16="http://schemas.microsoft.com/office/drawing/2014/main" id="{636BD840-6281-2248-803C-E55A27601C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8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7" name="AutoShape 151">
                <a:extLst>
                  <a:ext uri="{FF2B5EF4-FFF2-40B4-BE49-F238E27FC236}">
                    <a16:creationId xmlns:a16="http://schemas.microsoft.com/office/drawing/2014/main" id="{03A123BA-E3B3-1D47-9672-817DDBA916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5" name="Rectangle 152">
              <a:extLst>
                <a:ext uri="{FF2B5EF4-FFF2-40B4-BE49-F238E27FC236}">
                  <a16:creationId xmlns:a16="http://schemas.microsoft.com/office/drawing/2014/main" id="{4D20038F-2D96-1F44-8783-5BAADC6A3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" y="429"/>
              <a:ext cx="66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6" name="Freeform 153">
              <a:extLst>
                <a:ext uri="{FF2B5EF4-FFF2-40B4-BE49-F238E27FC236}">
                  <a16:creationId xmlns:a16="http://schemas.microsoft.com/office/drawing/2014/main" id="{ACF47485-E420-FE49-A587-FD7E91369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7" name="Freeform 154">
              <a:extLst>
                <a:ext uri="{FF2B5EF4-FFF2-40B4-BE49-F238E27FC236}">
                  <a16:creationId xmlns:a16="http://schemas.microsoft.com/office/drawing/2014/main" id="{28316736-14D9-7F43-A8EA-196B79863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8" name="Oval 155">
              <a:extLst>
                <a:ext uri="{FF2B5EF4-FFF2-40B4-BE49-F238E27FC236}">
                  <a16:creationId xmlns:a16="http://schemas.microsoft.com/office/drawing/2014/main" id="{2722AD07-821C-CB4C-9B0B-DAF52F981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1"/>
              <a:ext cx="49" cy="9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9" name="Freeform 156">
              <a:extLst>
                <a:ext uri="{FF2B5EF4-FFF2-40B4-BE49-F238E27FC236}">
                  <a16:creationId xmlns:a16="http://schemas.microsoft.com/office/drawing/2014/main" id="{AB77166F-9EFA-304A-B417-50C6912B7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0" name="AutoShape 157">
              <a:extLst>
                <a:ext uri="{FF2B5EF4-FFF2-40B4-BE49-F238E27FC236}">
                  <a16:creationId xmlns:a16="http://schemas.microsoft.com/office/drawing/2014/main" id="{D3E26CDB-2B77-8541-94DF-35B22CFF7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1" name="AutoShape 158">
              <a:extLst>
                <a:ext uri="{FF2B5EF4-FFF2-40B4-BE49-F238E27FC236}">
                  <a16:creationId xmlns:a16="http://schemas.microsoft.com/office/drawing/2014/main" id="{FF893C65-60BF-8948-93D4-F47C74AAB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0"/>
              <a:ext cx="1071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2" name="Oval 159">
              <a:extLst>
                <a:ext uri="{FF2B5EF4-FFF2-40B4-BE49-F238E27FC236}">
                  <a16:creationId xmlns:a16="http://schemas.microsoft.com/office/drawing/2014/main" id="{DD307CA4-5E6F-9742-9FA0-4ABF90FAE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3" name="Oval 160">
              <a:extLst>
                <a:ext uri="{FF2B5EF4-FFF2-40B4-BE49-F238E27FC236}">
                  <a16:creationId xmlns:a16="http://schemas.microsoft.com/office/drawing/2014/main" id="{3A77FE5B-B51A-4746-8BEB-840D217B5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6"/>
              <a:ext cx="159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84" name="Oval 161">
              <a:extLst>
                <a:ext uri="{FF2B5EF4-FFF2-40B4-BE49-F238E27FC236}">
                  <a16:creationId xmlns:a16="http://schemas.microsoft.com/office/drawing/2014/main" id="{B7459A07-79C7-4A4E-8631-AD543B812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5" name="Rectangle 162">
              <a:extLst>
                <a:ext uri="{FF2B5EF4-FFF2-40B4-BE49-F238E27FC236}">
                  <a16:creationId xmlns:a16="http://schemas.microsoft.com/office/drawing/2014/main" id="{D905B9A3-8633-4345-B7CC-84D2E540F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0" y="1833"/>
              <a:ext cx="89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94" name="Group 97">
            <a:extLst>
              <a:ext uri="{FF2B5EF4-FFF2-40B4-BE49-F238E27FC236}">
                <a16:creationId xmlns:a16="http://schemas.microsoft.com/office/drawing/2014/main" id="{ADB3DE3D-4165-3B46-BB9B-5858B8FFA369}"/>
              </a:ext>
            </a:extLst>
          </p:cNvPr>
          <p:cNvGrpSpPr>
            <a:grpSpLocks/>
          </p:cNvGrpSpPr>
          <p:nvPr/>
        </p:nvGrpSpPr>
        <p:grpSpPr bwMode="auto">
          <a:xfrm>
            <a:off x="3836080" y="4768450"/>
            <a:ext cx="511175" cy="693737"/>
            <a:chOff x="4140" y="429"/>
            <a:chExt cx="1425" cy="2396"/>
          </a:xfrm>
        </p:grpSpPr>
        <p:sp>
          <p:nvSpPr>
            <p:cNvPr id="295" name="Freeform 98">
              <a:extLst>
                <a:ext uri="{FF2B5EF4-FFF2-40B4-BE49-F238E27FC236}">
                  <a16:creationId xmlns:a16="http://schemas.microsoft.com/office/drawing/2014/main" id="{03202765-8544-C841-9C63-3A1DA333E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6" name="Rectangle 99">
              <a:extLst>
                <a:ext uri="{FF2B5EF4-FFF2-40B4-BE49-F238E27FC236}">
                  <a16:creationId xmlns:a16="http://schemas.microsoft.com/office/drawing/2014/main" id="{CAE8C355-09FA-4C47-BBAF-D5EDAD329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4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7" name="Freeform 100">
              <a:extLst>
                <a:ext uri="{FF2B5EF4-FFF2-40B4-BE49-F238E27FC236}">
                  <a16:creationId xmlns:a16="http://schemas.microsoft.com/office/drawing/2014/main" id="{1813AF87-1962-CC41-9EA2-E9AAF9C15C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8" name="Freeform 101">
              <a:extLst>
                <a:ext uri="{FF2B5EF4-FFF2-40B4-BE49-F238E27FC236}">
                  <a16:creationId xmlns:a16="http://schemas.microsoft.com/office/drawing/2014/main" id="{635DA424-468C-B74D-A71E-8D5238607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9" name="Rectangle 102">
              <a:extLst>
                <a:ext uri="{FF2B5EF4-FFF2-40B4-BE49-F238E27FC236}">
                  <a16:creationId xmlns:a16="http://schemas.microsoft.com/office/drawing/2014/main" id="{D1116DD3-4725-3F42-9140-A650EBC88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2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0" name="Group 103">
              <a:extLst>
                <a:ext uri="{FF2B5EF4-FFF2-40B4-BE49-F238E27FC236}">
                  <a16:creationId xmlns:a16="http://schemas.microsoft.com/office/drawing/2014/main" id="{96E3F381-15B8-1B49-A258-044D4112E7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25" name="AutoShape 104">
                <a:extLst>
                  <a:ext uri="{FF2B5EF4-FFF2-40B4-BE49-F238E27FC236}">
                    <a16:creationId xmlns:a16="http://schemas.microsoft.com/office/drawing/2014/main" id="{D6B0BF9E-9CBE-1549-B2D8-839D9B2C5B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6" name="AutoShape 105">
                <a:extLst>
                  <a:ext uri="{FF2B5EF4-FFF2-40B4-BE49-F238E27FC236}">
                    <a16:creationId xmlns:a16="http://schemas.microsoft.com/office/drawing/2014/main" id="{A0661E37-0B6D-1049-81DE-EB828721F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6"/>
                <a:ext cx="690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1" name="Rectangle 106">
              <a:extLst>
                <a:ext uri="{FF2B5EF4-FFF2-40B4-BE49-F238E27FC236}">
                  <a16:creationId xmlns:a16="http://schemas.microsoft.com/office/drawing/2014/main" id="{BAB9B843-66F5-2248-A3E2-DF01D3325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21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2" name="Group 107">
              <a:extLst>
                <a:ext uri="{FF2B5EF4-FFF2-40B4-BE49-F238E27FC236}">
                  <a16:creationId xmlns:a16="http://schemas.microsoft.com/office/drawing/2014/main" id="{6518B94D-305C-3E4D-8DCB-3FC99FAF96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23" name="AutoShape 108">
                <a:extLst>
                  <a:ext uri="{FF2B5EF4-FFF2-40B4-BE49-F238E27FC236}">
                    <a16:creationId xmlns:a16="http://schemas.microsoft.com/office/drawing/2014/main" id="{515F809F-C8CD-E74B-A09F-05D4DAD5C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18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4" name="AutoShape 109">
                <a:extLst>
                  <a:ext uri="{FF2B5EF4-FFF2-40B4-BE49-F238E27FC236}">
                    <a16:creationId xmlns:a16="http://schemas.microsoft.com/office/drawing/2014/main" id="{1541720E-86CE-9D4E-B90E-2C12EBF7C8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3" name="Rectangle 110">
              <a:extLst>
                <a:ext uri="{FF2B5EF4-FFF2-40B4-BE49-F238E27FC236}">
                  <a16:creationId xmlns:a16="http://schemas.microsoft.com/office/drawing/2014/main" id="{F81C1D2B-CFBB-FE4E-BEAF-3C01C171C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6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4" name="Rectangle 111">
              <a:extLst>
                <a:ext uri="{FF2B5EF4-FFF2-40B4-BE49-F238E27FC236}">
                  <a16:creationId xmlns:a16="http://schemas.microsoft.com/office/drawing/2014/main" id="{7BD2FBC8-D08A-B246-BE8D-016678697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7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5" name="Group 112">
              <a:extLst>
                <a:ext uri="{FF2B5EF4-FFF2-40B4-BE49-F238E27FC236}">
                  <a16:creationId xmlns:a16="http://schemas.microsoft.com/office/drawing/2014/main" id="{D3D80363-2E2A-2849-972A-EE8ED7BFA4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21" name="AutoShape 113">
                <a:extLst>
                  <a:ext uri="{FF2B5EF4-FFF2-40B4-BE49-F238E27FC236}">
                    <a16:creationId xmlns:a16="http://schemas.microsoft.com/office/drawing/2014/main" id="{0BD3B318-134A-A84C-96F2-1BDB9863DC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81"/>
                <a:ext cx="728" cy="12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2" name="AutoShape 114">
                <a:extLst>
                  <a:ext uri="{FF2B5EF4-FFF2-40B4-BE49-F238E27FC236}">
                    <a16:creationId xmlns:a16="http://schemas.microsoft.com/office/drawing/2014/main" id="{27120C70-DCE9-2E4D-B0C9-DD055D098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6" name="Freeform 115">
              <a:extLst>
                <a:ext uri="{FF2B5EF4-FFF2-40B4-BE49-F238E27FC236}">
                  <a16:creationId xmlns:a16="http://schemas.microsoft.com/office/drawing/2014/main" id="{32116D06-1E4E-6E40-B6AE-33AC57583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7" name="Group 116">
              <a:extLst>
                <a:ext uri="{FF2B5EF4-FFF2-40B4-BE49-F238E27FC236}">
                  <a16:creationId xmlns:a16="http://schemas.microsoft.com/office/drawing/2014/main" id="{5BCFC18E-7FE4-8B45-A160-7D7B86F88D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9" name="AutoShape 117">
                <a:extLst>
                  <a:ext uri="{FF2B5EF4-FFF2-40B4-BE49-F238E27FC236}">
                    <a16:creationId xmlns:a16="http://schemas.microsoft.com/office/drawing/2014/main" id="{A5FD1A90-49C4-2948-9007-9990A218BE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8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0" name="AutoShape 118">
                <a:extLst>
                  <a:ext uri="{FF2B5EF4-FFF2-40B4-BE49-F238E27FC236}">
                    <a16:creationId xmlns:a16="http://schemas.microsoft.com/office/drawing/2014/main" id="{AD5A551B-E827-BE40-871C-2FE9EA42BC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8" name="Rectangle 119">
              <a:extLst>
                <a:ext uri="{FF2B5EF4-FFF2-40B4-BE49-F238E27FC236}">
                  <a16:creationId xmlns:a16="http://schemas.microsoft.com/office/drawing/2014/main" id="{9E89F03E-4741-2E45-BBF4-F9CEAC095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" y="429"/>
              <a:ext cx="66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9" name="Freeform 120">
              <a:extLst>
                <a:ext uri="{FF2B5EF4-FFF2-40B4-BE49-F238E27FC236}">
                  <a16:creationId xmlns:a16="http://schemas.microsoft.com/office/drawing/2014/main" id="{5B36F789-D673-924A-B6E2-89FF2E71B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0" name="Freeform 121">
              <a:extLst>
                <a:ext uri="{FF2B5EF4-FFF2-40B4-BE49-F238E27FC236}">
                  <a16:creationId xmlns:a16="http://schemas.microsoft.com/office/drawing/2014/main" id="{575FFFE5-59E8-454D-8E1B-8661926F3F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1" name="Oval 122">
              <a:extLst>
                <a:ext uri="{FF2B5EF4-FFF2-40B4-BE49-F238E27FC236}">
                  <a16:creationId xmlns:a16="http://schemas.microsoft.com/office/drawing/2014/main" id="{01273880-520A-0D47-94ED-5792308AE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1"/>
              <a:ext cx="49" cy="9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2" name="Freeform 123">
              <a:extLst>
                <a:ext uri="{FF2B5EF4-FFF2-40B4-BE49-F238E27FC236}">
                  <a16:creationId xmlns:a16="http://schemas.microsoft.com/office/drawing/2014/main" id="{20B4A8A9-719B-B94A-84E0-FEDC33E21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3" name="AutoShape 124">
              <a:extLst>
                <a:ext uri="{FF2B5EF4-FFF2-40B4-BE49-F238E27FC236}">
                  <a16:creationId xmlns:a16="http://schemas.microsoft.com/office/drawing/2014/main" id="{E2C42425-B3EE-8146-91D1-2DD406A09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4" name="AutoShape 125">
              <a:extLst>
                <a:ext uri="{FF2B5EF4-FFF2-40B4-BE49-F238E27FC236}">
                  <a16:creationId xmlns:a16="http://schemas.microsoft.com/office/drawing/2014/main" id="{4F76F24A-FC5D-6A4F-9463-E77748FD5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0"/>
              <a:ext cx="1071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5" name="Oval 126">
              <a:extLst>
                <a:ext uri="{FF2B5EF4-FFF2-40B4-BE49-F238E27FC236}">
                  <a16:creationId xmlns:a16="http://schemas.microsoft.com/office/drawing/2014/main" id="{1D9B7E36-CAB9-0E4B-B681-F76708058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6" name="Oval 127">
              <a:extLst>
                <a:ext uri="{FF2B5EF4-FFF2-40B4-BE49-F238E27FC236}">
                  <a16:creationId xmlns:a16="http://schemas.microsoft.com/office/drawing/2014/main" id="{E3545956-0C42-C345-87E7-B325418ED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6"/>
              <a:ext cx="159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17" name="Oval 128">
              <a:extLst>
                <a:ext uri="{FF2B5EF4-FFF2-40B4-BE49-F238E27FC236}">
                  <a16:creationId xmlns:a16="http://schemas.microsoft.com/office/drawing/2014/main" id="{E67EEB31-8E9F-7949-9AEE-953592735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8" name="Rectangle 129">
              <a:extLst>
                <a:ext uri="{FF2B5EF4-FFF2-40B4-BE49-F238E27FC236}">
                  <a16:creationId xmlns:a16="http://schemas.microsoft.com/office/drawing/2014/main" id="{5E38596A-D6EE-8A43-B103-6CC1A20DB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0" y="1833"/>
              <a:ext cx="89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27" name="Group 20">
            <a:extLst>
              <a:ext uri="{FF2B5EF4-FFF2-40B4-BE49-F238E27FC236}">
                <a16:creationId xmlns:a16="http://schemas.microsoft.com/office/drawing/2014/main" id="{6B376882-67D1-6642-B577-EE5384FDD0DA}"/>
              </a:ext>
            </a:extLst>
          </p:cNvPr>
          <p:cNvGrpSpPr>
            <a:grpSpLocks/>
          </p:cNvGrpSpPr>
          <p:nvPr/>
        </p:nvGrpSpPr>
        <p:grpSpPr bwMode="auto">
          <a:xfrm>
            <a:off x="3969430" y="5055787"/>
            <a:ext cx="809625" cy="1049338"/>
            <a:chOff x="4296" y="2627"/>
            <a:chExt cx="510" cy="661"/>
          </a:xfrm>
        </p:grpSpPr>
        <p:sp>
          <p:nvSpPr>
            <p:cNvPr id="328" name="Rectangle 21">
              <a:extLst>
                <a:ext uri="{FF2B5EF4-FFF2-40B4-BE49-F238E27FC236}">
                  <a16:creationId xmlns:a16="http://schemas.microsoft.com/office/drawing/2014/main" id="{CC5D394C-77F3-944C-B991-14BF75531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9" name="Text Box 22">
              <a:extLst>
                <a:ext uri="{FF2B5EF4-FFF2-40B4-BE49-F238E27FC236}">
                  <a16:creationId xmlns:a16="http://schemas.microsoft.com/office/drawing/2014/main" id="{EE677E13-F5D8-F64B-8BF4-7DF73BB03D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4" y="2627"/>
              <a:ext cx="47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mail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server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0" name="Rectangle 23">
              <a:extLst>
                <a:ext uri="{FF2B5EF4-FFF2-40B4-BE49-F238E27FC236}">
                  <a16:creationId xmlns:a16="http://schemas.microsoft.com/office/drawing/2014/main" id="{7D15F646-E03A-774B-A508-1EF0B3C4C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1" name="Line 24">
              <a:extLst>
                <a:ext uri="{FF2B5EF4-FFF2-40B4-BE49-F238E27FC236}">
                  <a16:creationId xmlns:a16="http://schemas.microsoft.com/office/drawing/2014/main" id="{AE3EF45E-8540-9B48-AAEF-B5B93F92C2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2" name="Line 25">
              <a:extLst>
                <a:ext uri="{FF2B5EF4-FFF2-40B4-BE49-F238E27FC236}">
                  <a16:creationId xmlns:a16="http://schemas.microsoft.com/office/drawing/2014/main" id="{9A3B4EF6-63F2-0947-B7B6-7FADC44E64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3" name="Line 26">
              <a:extLst>
                <a:ext uri="{FF2B5EF4-FFF2-40B4-BE49-F238E27FC236}">
                  <a16:creationId xmlns:a16="http://schemas.microsoft.com/office/drawing/2014/main" id="{28713178-2168-3342-8EA0-1EFAEB77CF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4" name="Line 27">
              <a:extLst>
                <a:ext uri="{FF2B5EF4-FFF2-40B4-BE49-F238E27FC236}">
                  <a16:creationId xmlns:a16="http://schemas.microsoft.com/office/drawing/2014/main" id="{7F512291-0783-2C4D-A8BC-E711760A29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5" name="Line 28">
              <a:extLst>
                <a:ext uri="{FF2B5EF4-FFF2-40B4-BE49-F238E27FC236}">
                  <a16:creationId xmlns:a16="http://schemas.microsoft.com/office/drawing/2014/main" id="{C7F7AFBC-09B9-1A4A-B167-5E31466A0B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6" name="Line 29">
              <a:extLst>
                <a:ext uri="{FF2B5EF4-FFF2-40B4-BE49-F238E27FC236}">
                  <a16:creationId xmlns:a16="http://schemas.microsoft.com/office/drawing/2014/main" id="{36AD3A7A-6001-B248-909D-97FF4FEC88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7" name="Line 30">
              <a:extLst>
                <a:ext uri="{FF2B5EF4-FFF2-40B4-BE49-F238E27FC236}">
                  <a16:creationId xmlns:a16="http://schemas.microsoft.com/office/drawing/2014/main" id="{AAD9F1B0-F0AE-1E4A-9E8B-7B0411EAF1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8" name="Rectangle 31">
              <a:extLst>
                <a:ext uri="{FF2B5EF4-FFF2-40B4-BE49-F238E27FC236}">
                  <a16:creationId xmlns:a16="http://schemas.microsoft.com/office/drawing/2014/main" id="{3F9EB85C-0662-2944-B53C-B5C5F284A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9" name="Rectangle 32">
              <a:extLst>
                <a:ext uri="{FF2B5EF4-FFF2-40B4-BE49-F238E27FC236}">
                  <a16:creationId xmlns:a16="http://schemas.microsoft.com/office/drawing/2014/main" id="{E9D294E7-8C79-5A40-B5A2-9B0D1E8C6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0" name="Rectangle 33">
              <a:extLst>
                <a:ext uri="{FF2B5EF4-FFF2-40B4-BE49-F238E27FC236}">
                  <a16:creationId xmlns:a16="http://schemas.microsoft.com/office/drawing/2014/main" id="{1ECAEAF4-8B77-874F-AE38-AF22ED262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1" name="Rectangle 34">
              <a:extLst>
                <a:ext uri="{FF2B5EF4-FFF2-40B4-BE49-F238E27FC236}">
                  <a16:creationId xmlns:a16="http://schemas.microsoft.com/office/drawing/2014/main" id="{DA0B2421-1373-8547-9A4B-4EF52BDE0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2" name="Rectangle 35">
              <a:extLst>
                <a:ext uri="{FF2B5EF4-FFF2-40B4-BE49-F238E27FC236}">
                  <a16:creationId xmlns:a16="http://schemas.microsoft.com/office/drawing/2014/main" id="{7C2F1B41-189C-4A43-BEF6-C6BE6D5D3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pic>
        <p:nvPicPr>
          <p:cNvPr id="343" name="Picture 36" descr="Alice">
            <a:extLst>
              <a:ext uri="{FF2B5EF4-FFF2-40B4-BE49-F238E27FC236}">
                <a16:creationId xmlns:a16="http://schemas.microsoft.com/office/drawing/2014/main" id="{63AFF8CB-097F-3846-84FD-E89880F62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367" y="5220887"/>
            <a:ext cx="56197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4" name="Picture 37" descr="Bob">
            <a:extLst>
              <a:ext uri="{FF2B5EF4-FFF2-40B4-BE49-F238E27FC236}">
                <a16:creationId xmlns:a16="http://schemas.microsoft.com/office/drawing/2014/main" id="{67A94867-6C86-964D-8B53-832FD2915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4180" y="5125637"/>
            <a:ext cx="67627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5" name="Group 48">
            <a:extLst>
              <a:ext uri="{FF2B5EF4-FFF2-40B4-BE49-F238E27FC236}">
                <a16:creationId xmlns:a16="http://schemas.microsoft.com/office/drawing/2014/main" id="{EEADEB4C-0DE5-7A47-B0C1-F7A8830D9591}"/>
              </a:ext>
            </a:extLst>
          </p:cNvPr>
          <p:cNvGrpSpPr>
            <a:grpSpLocks/>
          </p:cNvGrpSpPr>
          <p:nvPr/>
        </p:nvGrpSpPr>
        <p:grpSpPr bwMode="auto">
          <a:xfrm>
            <a:off x="6160180" y="5001812"/>
            <a:ext cx="809625" cy="1049338"/>
            <a:chOff x="4296" y="2627"/>
            <a:chExt cx="510" cy="661"/>
          </a:xfrm>
        </p:grpSpPr>
        <p:sp>
          <p:nvSpPr>
            <p:cNvPr id="346" name="Rectangle 49">
              <a:extLst>
                <a:ext uri="{FF2B5EF4-FFF2-40B4-BE49-F238E27FC236}">
                  <a16:creationId xmlns:a16="http://schemas.microsoft.com/office/drawing/2014/main" id="{4564DF36-9849-6946-BAA4-346D46ED3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7" name="Text Box 50">
              <a:extLst>
                <a:ext uri="{FF2B5EF4-FFF2-40B4-BE49-F238E27FC236}">
                  <a16:creationId xmlns:a16="http://schemas.microsoft.com/office/drawing/2014/main" id="{95B494F8-B148-1E44-ABE8-6EC09DFF7F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4" y="2627"/>
              <a:ext cx="47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mail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server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8" name="Rectangle 51">
              <a:extLst>
                <a:ext uri="{FF2B5EF4-FFF2-40B4-BE49-F238E27FC236}">
                  <a16:creationId xmlns:a16="http://schemas.microsoft.com/office/drawing/2014/main" id="{1B9214B0-3A96-5243-BB24-2F3F43E20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9" name="Line 52">
              <a:extLst>
                <a:ext uri="{FF2B5EF4-FFF2-40B4-BE49-F238E27FC236}">
                  <a16:creationId xmlns:a16="http://schemas.microsoft.com/office/drawing/2014/main" id="{D4C180E7-B105-D24F-9DB1-1A50C299AE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0" name="Line 53">
              <a:extLst>
                <a:ext uri="{FF2B5EF4-FFF2-40B4-BE49-F238E27FC236}">
                  <a16:creationId xmlns:a16="http://schemas.microsoft.com/office/drawing/2014/main" id="{165FB39B-14E6-9043-A51D-266CB4D4D8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1" name="Line 54">
              <a:extLst>
                <a:ext uri="{FF2B5EF4-FFF2-40B4-BE49-F238E27FC236}">
                  <a16:creationId xmlns:a16="http://schemas.microsoft.com/office/drawing/2014/main" id="{B0C3A7D7-CF8F-CD41-B9DD-E546D2C03D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2" name="Line 55">
              <a:extLst>
                <a:ext uri="{FF2B5EF4-FFF2-40B4-BE49-F238E27FC236}">
                  <a16:creationId xmlns:a16="http://schemas.microsoft.com/office/drawing/2014/main" id="{079A54A6-69B3-6245-A536-821615DFA1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3" name="Line 56">
              <a:extLst>
                <a:ext uri="{FF2B5EF4-FFF2-40B4-BE49-F238E27FC236}">
                  <a16:creationId xmlns:a16="http://schemas.microsoft.com/office/drawing/2014/main" id="{50C02768-BE49-0E48-AB58-3ED05EA97C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4" name="Line 57">
              <a:extLst>
                <a:ext uri="{FF2B5EF4-FFF2-40B4-BE49-F238E27FC236}">
                  <a16:creationId xmlns:a16="http://schemas.microsoft.com/office/drawing/2014/main" id="{5765AB2A-57FC-9647-A5F1-3A42797BED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5" name="Line 58">
              <a:extLst>
                <a:ext uri="{FF2B5EF4-FFF2-40B4-BE49-F238E27FC236}">
                  <a16:creationId xmlns:a16="http://schemas.microsoft.com/office/drawing/2014/main" id="{1D662A5A-250B-5C43-A940-153B333F97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6" name="Rectangle 59">
              <a:extLst>
                <a:ext uri="{FF2B5EF4-FFF2-40B4-BE49-F238E27FC236}">
                  <a16:creationId xmlns:a16="http://schemas.microsoft.com/office/drawing/2014/main" id="{C467817D-72BB-304A-907C-15078ACB9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7" name="Rectangle 60">
              <a:extLst>
                <a:ext uri="{FF2B5EF4-FFF2-40B4-BE49-F238E27FC236}">
                  <a16:creationId xmlns:a16="http://schemas.microsoft.com/office/drawing/2014/main" id="{C8B9E0B3-EA63-0E42-BAC5-67850547E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8" name="Rectangle 61">
              <a:extLst>
                <a:ext uri="{FF2B5EF4-FFF2-40B4-BE49-F238E27FC236}">
                  <a16:creationId xmlns:a16="http://schemas.microsoft.com/office/drawing/2014/main" id="{43E44E4D-C23B-D34F-9AD2-5DFAD5B50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9" name="Rectangle 62">
              <a:extLst>
                <a:ext uri="{FF2B5EF4-FFF2-40B4-BE49-F238E27FC236}">
                  <a16:creationId xmlns:a16="http://schemas.microsoft.com/office/drawing/2014/main" id="{34AACE8E-FCF4-2846-85E1-B707176DB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0" name="Rectangle 63">
              <a:extLst>
                <a:ext uri="{FF2B5EF4-FFF2-40B4-BE49-F238E27FC236}">
                  <a16:creationId xmlns:a16="http://schemas.microsoft.com/office/drawing/2014/main" id="{C6EFAB4C-6FC0-5A44-9BD5-6EF789ED3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61" name="Line 69">
            <a:extLst>
              <a:ext uri="{FF2B5EF4-FFF2-40B4-BE49-F238E27FC236}">
                <a16:creationId xmlns:a16="http://schemas.microsoft.com/office/drawing/2014/main" id="{B12BA932-5325-874B-B19A-B088808F43F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9955" y="5593950"/>
            <a:ext cx="892175" cy="146050"/>
          </a:xfrm>
          <a:prstGeom prst="line">
            <a:avLst/>
          </a:prstGeom>
          <a:noFill/>
          <a:ln w="12700">
            <a:solidFill>
              <a:srgbClr val="33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2" name="Line 70">
            <a:extLst>
              <a:ext uri="{FF2B5EF4-FFF2-40B4-BE49-F238E27FC236}">
                <a16:creationId xmlns:a16="http://schemas.microsoft.com/office/drawing/2014/main" id="{9B0EC571-15F5-F54A-9590-2FC0C5F8726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75880" y="5728887"/>
            <a:ext cx="1379537" cy="219075"/>
          </a:xfrm>
          <a:prstGeom prst="line">
            <a:avLst/>
          </a:prstGeom>
          <a:noFill/>
          <a:ln w="12700">
            <a:solidFill>
              <a:srgbClr val="33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3" name="Line 71">
            <a:extLst>
              <a:ext uri="{FF2B5EF4-FFF2-40B4-BE49-F238E27FC236}">
                <a16:creationId xmlns:a16="http://schemas.microsoft.com/office/drawing/2014/main" id="{0CC82D8C-ED1C-6E42-9BF1-DA1481F0EE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06317" y="5508225"/>
            <a:ext cx="1027113" cy="427037"/>
          </a:xfrm>
          <a:prstGeom prst="line">
            <a:avLst/>
          </a:prstGeom>
          <a:noFill/>
          <a:ln w="12700">
            <a:solidFill>
              <a:srgbClr val="33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4" name="Oval 72">
            <a:extLst>
              <a:ext uri="{FF2B5EF4-FFF2-40B4-BE49-F238E27FC236}">
                <a16:creationId xmlns:a16="http://schemas.microsoft.com/office/drawing/2014/main" id="{0B743518-B7A3-D649-BBB1-081C12DD5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005" y="5043087"/>
            <a:ext cx="292100" cy="2444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5" name="Oval 74">
            <a:extLst>
              <a:ext uri="{FF2B5EF4-FFF2-40B4-BE49-F238E27FC236}">
                <a16:creationId xmlns:a16="http://schemas.microsoft.com/office/drawing/2014/main" id="{DC2768BB-DD45-4E4B-BBD1-C179D968F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9667" y="5538387"/>
            <a:ext cx="292100" cy="2444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6" name="Oval 75">
            <a:extLst>
              <a:ext uri="{FF2B5EF4-FFF2-40B4-BE49-F238E27FC236}">
                <a16:creationId xmlns:a16="http://schemas.microsoft.com/office/drawing/2014/main" id="{FC69D002-21E2-4843-8E47-2D7A1DFF3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1205" y="5617762"/>
            <a:ext cx="292100" cy="2444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3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7" name="Oval 76">
            <a:extLst>
              <a:ext uri="{FF2B5EF4-FFF2-40B4-BE49-F238E27FC236}">
                <a16:creationId xmlns:a16="http://schemas.microsoft.com/office/drawing/2014/main" id="{81E42442-3779-D54A-9503-408605D98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2455" y="5703487"/>
            <a:ext cx="292100" cy="2444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4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8" name="Oval 77">
            <a:extLst>
              <a:ext uri="{FF2B5EF4-FFF2-40B4-BE49-F238E27FC236}">
                <a16:creationId xmlns:a16="http://schemas.microsoft.com/office/drawing/2014/main" id="{B036CC3D-838C-C54C-AC10-70245E28B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7355" y="6035275"/>
            <a:ext cx="292100" cy="2444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5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9" name="Oval 78">
            <a:extLst>
              <a:ext uri="{FF2B5EF4-FFF2-40B4-BE49-F238E27FC236}">
                <a16:creationId xmlns:a16="http://schemas.microsoft.com/office/drawing/2014/main" id="{09AB63F1-4A13-9347-B64D-46DAF636F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9692" y="5605062"/>
            <a:ext cx="292100" cy="2444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6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70" name="Text Box 95">
            <a:extLst>
              <a:ext uri="{FF2B5EF4-FFF2-40B4-BE49-F238E27FC236}">
                <a16:creationId xmlns:a16="http://schemas.microsoft.com/office/drawing/2014/main" id="{9D22DFF5-0D8D-6349-BC46-AB22D2F2B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5242" y="6168625"/>
            <a:ext cx="1819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Alice</a:t>
            </a: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’s mail server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71" name="Text Box 96">
            <a:extLst>
              <a:ext uri="{FF2B5EF4-FFF2-40B4-BE49-F238E27FC236}">
                <a16:creationId xmlns:a16="http://schemas.microsoft.com/office/drawing/2014/main" id="{3CCDA2E2-AC99-0045-BA7F-F3C92F51C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0130" y="6232125"/>
            <a:ext cx="17414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Bob</a:t>
            </a: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’s mail server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72" name="Group 169">
            <a:extLst>
              <a:ext uri="{FF2B5EF4-FFF2-40B4-BE49-F238E27FC236}">
                <a16:creationId xmlns:a16="http://schemas.microsoft.com/office/drawing/2014/main" id="{6766002A-66B6-B64B-AAEB-F427F3791233}"/>
              </a:ext>
            </a:extLst>
          </p:cNvPr>
          <p:cNvGrpSpPr>
            <a:grpSpLocks/>
          </p:cNvGrpSpPr>
          <p:nvPr/>
        </p:nvGrpSpPr>
        <p:grpSpPr bwMode="auto">
          <a:xfrm>
            <a:off x="7833405" y="4908150"/>
            <a:ext cx="912812" cy="1054100"/>
            <a:chOff x="3574" y="550"/>
            <a:chExt cx="575" cy="664"/>
          </a:xfrm>
        </p:grpSpPr>
        <p:grpSp>
          <p:nvGrpSpPr>
            <p:cNvPr id="373" name="Group 170">
              <a:extLst>
                <a:ext uri="{FF2B5EF4-FFF2-40B4-BE49-F238E27FC236}">
                  <a16:creationId xmlns:a16="http://schemas.microsoft.com/office/drawing/2014/main" id="{95D43423-E726-764E-8062-2A3551E095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376" name="Picture 171" descr="desktop_computer_stylized_medium">
                <a:extLst>
                  <a:ext uri="{FF2B5EF4-FFF2-40B4-BE49-F238E27FC236}">
                    <a16:creationId xmlns:a16="http://schemas.microsoft.com/office/drawing/2014/main" id="{5015A0EC-AAF7-5845-870F-AC72079C9D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7" name="Freeform 172">
                <a:extLst>
                  <a:ext uri="{FF2B5EF4-FFF2-40B4-BE49-F238E27FC236}">
                    <a16:creationId xmlns:a16="http://schemas.microsoft.com/office/drawing/2014/main" id="{85F221FD-96E4-6C47-B178-8A95ACD6B79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74" name="Rectangle 115">
              <a:extLst>
                <a:ext uri="{FF2B5EF4-FFF2-40B4-BE49-F238E27FC236}">
                  <a16:creationId xmlns:a16="http://schemas.microsoft.com/office/drawing/2014/main" id="{3D96246A-1605-AF45-A4B0-F085DAAC3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5" name="Text Box 116">
              <a:extLst>
                <a:ext uri="{FF2B5EF4-FFF2-40B4-BE49-F238E27FC236}">
                  <a16:creationId xmlns:a16="http://schemas.microsoft.com/office/drawing/2014/main" id="{5136D042-DF2A-484C-9882-7FBDD96447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user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agent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78" name="Rectangle 3">
            <a:extLst>
              <a:ext uri="{FF2B5EF4-FFF2-40B4-BE49-F238E27FC236}">
                <a16:creationId xmlns:a16="http://schemas.microsoft.com/office/drawing/2014/main" id="{9BFC42AA-8BB5-8E46-A741-D3C4DA9BB457}"/>
              </a:ext>
            </a:extLst>
          </p:cNvPr>
          <p:cNvSpPr txBox="1">
            <a:spLocks noChangeArrowheads="1"/>
          </p:cNvSpPr>
          <p:nvPr/>
        </p:nvSpPr>
        <p:spPr>
          <a:xfrm>
            <a:off x="728885" y="2279968"/>
            <a:ext cx="5071156" cy="1103364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2) Alice’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UA sends message to her mail server using SMTP; message placed in message queue</a:t>
            </a:r>
          </a:p>
        </p:txBody>
      </p:sp>
      <p:sp>
        <p:nvSpPr>
          <p:cNvPr id="379" name="Rectangle 3">
            <a:extLst>
              <a:ext uri="{FF2B5EF4-FFF2-40B4-BE49-F238E27FC236}">
                <a16:creationId xmlns:a16="http://schemas.microsoft.com/office/drawing/2014/main" id="{F0BDE075-A22F-B64C-827B-4198952A13ED}"/>
              </a:ext>
            </a:extLst>
          </p:cNvPr>
          <p:cNvSpPr txBox="1">
            <a:spLocks noChangeArrowheads="1"/>
          </p:cNvSpPr>
          <p:nvPr/>
        </p:nvSpPr>
        <p:spPr>
          <a:xfrm>
            <a:off x="739565" y="3432318"/>
            <a:ext cx="5448733" cy="1089177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3) client side of SMTP at mail server opens TCP connection with Bob’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mail server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80" name="Rectangle 4">
            <a:extLst>
              <a:ext uri="{FF2B5EF4-FFF2-40B4-BE49-F238E27FC236}">
                <a16:creationId xmlns:a16="http://schemas.microsoft.com/office/drawing/2014/main" id="{DFD69930-AC55-F14B-9151-A849CFC023A8}"/>
              </a:ext>
            </a:extLst>
          </p:cNvPr>
          <p:cNvSpPr txBox="1">
            <a:spLocks noChangeArrowheads="1"/>
          </p:cNvSpPr>
          <p:nvPr/>
        </p:nvSpPr>
        <p:spPr>
          <a:xfrm>
            <a:off x="6633422" y="2275557"/>
            <a:ext cx="3810000" cy="8286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5) Bob’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mail server places the message in Bob’s mailbox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81" name="Rectangle 4">
            <a:extLst>
              <a:ext uri="{FF2B5EF4-FFF2-40B4-BE49-F238E27FC236}">
                <a16:creationId xmlns:a16="http://schemas.microsoft.com/office/drawing/2014/main" id="{66D50C27-F2A0-6446-B161-62594C2D18D6}"/>
              </a:ext>
            </a:extLst>
          </p:cNvPr>
          <p:cNvSpPr txBox="1">
            <a:spLocks noChangeArrowheads="1"/>
          </p:cNvSpPr>
          <p:nvPr/>
        </p:nvSpPr>
        <p:spPr>
          <a:xfrm>
            <a:off x="6630762" y="3460095"/>
            <a:ext cx="3810000" cy="8286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6) Bob invokes his user agent to read message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2" name="Slide Number Placeholder 2">
            <a:extLst>
              <a:ext uri="{FF2B5EF4-FFF2-40B4-BE49-F238E27FC236}">
                <a16:creationId xmlns:a16="http://schemas.microsoft.com/office/drawing/2014/main" id="{FB96421F-FAF9-4A47-A990-FB1764E1CE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54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361" grpId="0" animBg="1"/>
      <p:bldP spid="362" grpId="0" animBg="1"/>
      <p:bldP spid="363" grpId="0" animBg="1"/>
      <p:bldP spid="365" grpId="0" animBg="1"/>
      <p:bldP spid="366" grpId="0" animBg="1"/>
      <p:bldP spid="367" grpId="0" animBg="1"/>
      <p:bldP spid="368" grpId="0" animBg="1"/>
      <p:bldP spid="369" grpId="0" animBg="1"/>
      <p:bldP spid="378" grpId="0"/>
      <p:bldP spid="379" grpId="0"/>
      <p:bldP spid="380" grpId="0"/>
      <p:bldP spid="38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Sample SMTP interaction</a:t>
            </a:r>
            <a:endParaRPr lang="en-US" sz="4400" dirty="0"/>
          </a:p>
        </p:txBody>
      </p:sp>
      <p:sp>
        <p:nvSpPr>
          <p:cNvPr id="133" name="Rectangle 3">
            <a:extLst>
              <a:ext uri="{FF2B5EF4-FFF2-40B4-BE49-F238E27FC236}">
                <a16:creationId xmlns:a16="http://schemas.microsoft.com/office/drawing/2014/main" id="{D5CD8C7F-9F1D-3848-BEE3-38D59C403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995" y="1183947"/>
            <a:ext cx="9870010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S: 220 </a:t>
            </a:r>
            <a:r>
              <a:rPr kumimoji="0" lang="en-US" alt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hamburger.edu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C: HELO </a:t>
            </a:r>
            <a:r>
              <a:rPr kumimoji="0" lang="en-US" alt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crepes.fr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S: 250  Hello </a:t>
            </a:r>
            <a:r>
              <a:rPr kumimoji="0" lang="en-US" alt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crepes.fr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, pleased to meet you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C: MAIL FROM: &lt;</a:t>
            </a:r>
            <a:r>
              <a:rPr kumimoji="0" lang="en-US" alt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alice@crepes.fr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&gt;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S: 250 </a:t>
            </a:r>
            <a:r>
              <a:rPr kumimoji="0" lang="en-US" alt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alice@crepes.fr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... Sender ok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C: RCPT TO: &lt;</a:t>
            </a:r>
            <a:r>
              <a:rPr kumimoji="0" lang="en-US" alt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bob@hamburger.edu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&gt;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S: 250 </a:t>
            </a:r>
            <a:r>
              <a:rPr kumimoji="0" lang="en-US" alt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bob@hamburger.edu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... Recipient ok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C: DATA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S: 354 Enter mail, end with "." on a line by itself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C: Do you like ketchup?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C: How about pickles?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C: 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S: 250 Message accepted for delivery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C: QUIT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S: 221 </a:t>
            </a:r>
            <a:r>
              <a:rPr kumimoji="0" lang="en-US" alt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hamburger.edu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closing connection</a:t>
            </a: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537EC8-F0B4-B942-8A93-7FB748DF2F45}"/>
              </a:ext>
            </a:extLst>
          </p:cNvPr>
          <p:cNvSpPr/>
          <p:nvPr/>
        </p:nvSpPr>
        <p:spPr>
          <a:xfrm>
            <a:off x="1978429" y="1587732"/>
            <a:ext cx="8994370" cy="723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194776-169D-9F43-BA8B-FB29B42EC638}"/>
              </a:ext>
            </a:extLst>
          </p:cNvPr>
          <p:cNvSpPr/>
          <p:nvPr/>
        </p:nvSpPr>
        <p:spPr>
          <a:xfrm>
            <a:off x="1981200" y="2213956"/>
            <a:ext cx="8994370" cy="76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064521-6B03-5B46-A46A-56B82F1B8EC5}"/>
              </a:ext>
            </a:extLst>
          </p:cNvPr>
          <p:cNvSpPr/>
          <p:nvPr/>
        </p:nvSpPr>
        <p:spPr>
          <a:xfrm>
            <a:off x="2000594" y="2931622"/>
            <a:ext cx="8994370" cy="64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38ED0F-A82C-EF4D-B01A-1798192BFFB8}"/>
              </a:ext>
            </a:extLst>
          </p:cNvPr>
          <p:cNvSpPr/>
          <p:nvPr/>
        </p:nvSpPr>
        <p:spPr>
          <a:xfrm>
            <a:off x="2019991" y="3566160"/>
            <a:ext cx="8994370" cy="756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87EB37-81D8-C644-9E7C-178AB0D0876D}"/>
              </a:ext>
            </a:extLst>
          </p:cNvPr>
          <p:cNvSpPr/>
          <p:nvPr/>
        </p:nvSpPr>
        <p:spPr>
          <a:xfrm>
            <a:off x="1956261" y="4283824"/>
            <a:ext cx="8994370" cy="1269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2AB7A7-0B80-B04C-8B1E-5378A69CED06}"/>
              </a:ext>
            </a:extLst>
          </p:cNvPr>
          <p:cNvSpPr/>
          <p:nvPr/>
        </p:nvSpPr>
        <p:spPr>
          <a:xfrm>
            <a:off x="1856507" y="5469775"/>
            <a:ext cx="8994370" cy="775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01A32920-24D5-DF48-A91B-0520F9191E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4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SMTP: observations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677454B-F21D-4441-9BDE-50D84F4D93FA}"/>
              </a:ext>
            </a:extLst>
          </p:cNvPr>
          <p:cNvSpPr txBox="1">
            <a:spLocks noChangeArrowheads="1"/>
          </p:cNvSpPr>
          <p:nvPr/>
        </p:nvSpPr>
        <p:spPr>
          <a:xfrm>
            <a:off x="7119664" y="1518446"/>
            <a:ext cx="4194627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uses persistent connections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requires message (header &amp; body) to be in 7-bit ASCII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server uses CRLF.CRLF to determine end of message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E733DCA-2522-E341-8697-49ADE10A3FA3}"/>
              </a:ext>
            </a:extLst>
          </p:cNvPr>
          <p:cNvSpPr txBox="1">
            <a:spLocks noChangeArrowheads="1"/>
          </p:cNvSpPr>
          <p:nvPr/>
        </p:nvSpPr>
        <p:spPr>
          <a:xfrm>
            <a:off x="651330" y="1460390"/>
            <a:ext cx="6183084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comparison with HTTP:</a:t>
            </a:r>
          </a:p>
          <a:p>
            <a:pPr marL="576263" marR="0" lvl="0" indent="-31750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HTTP: client pull</a:t>
            </a:r>
          </a:p>
          <a:p>
            <a:pPr marL="576263" marR="0" lvl="0" indent="-317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5000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SMTP: client push</a:t>
            </a:r>
          </a:p>
          <a:p>
            <a:pPr marL="576263" marR="0" lvl="0" indent="-317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5000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both have ASCII command/response interaction, status codes</a:t>
            </a:r>
          </a:p>
          <a:p>
            <a:pPr marL="576263" marR="0" lvl="0" indent="-317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HTTP: each object encapsulated in its own response message</a:t>
            </a:r>
          </a:p>
          <a:p>
            <a:pPr marL="576263" marR="0" lvl="0" indent="-317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SMTP: multiple objects sent in multipart message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80E309B1-D180-4349-82CA-F509C53B0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5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Mail message format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1957B58-E235-B248-9DD8-EB83AEA89A77}"/>
              </a:ext>
            </a:extLst>
          </p:cNvPr>
          <p:cNvSpPr txBox="1">
            <a:spLocks noChangeArrowheads="1"/>
          </p:cNvSpPr>
          <p:nvPr/>
        </p:nvSpPr>
        <p:spPr>
          <a:xfrm>
            <a:off x="819954" y="1518446"/>
            <a:ext cx="10701485" cy="1856521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8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SMTP: protocol for exchanging e-mail messages, defined in RFC 5321 (like RFC 7231 defines HTTP)</a:t>
            </a:r>
          </a:p>
          <a:p>
            <a:pPr marL="14288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RFC 2822 defines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syntax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for e-mail message itself (like HTML defines syntax for web documents)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0AB71C4-0C4F-CA48-A7D0-41E1DC5A2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1539" y="3317071"/>
            <a:ext cx="2832100" cy="431800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header</a:t>
            </a: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CDEC6892-2B97-054E-BBD0-0613AB282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1539" y="4129871"/>
            <a:ext cx="2832100" cy="1739900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body</a:t>
            </a: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C0E3FED1-4363-5F4D-B639-F7151E3E3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8339" y="3202771"/>
            <a:ext cx="3238500" cy="3073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1" name="Line 11">
            <a:extLst>
              <a:ext uri="{FF2B5EF4-FFF2-40B4-BE49-F238E27FC236}">
                <a16:creationId xmlns:a16="http://schemas.microsoft.com/office/drawing/2014/main" id="{86B4C984-46A5-C043-8ED7-4BFCACE5EF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67314" y="5094521"/>
            <a:ext cx="6544225" cy="8127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sp>
        <p:nvSpPr>
          <p:cNvPr id="22" name="Text Box 13">
            <a:extLst>
              <a:ext uri="{FF2B5EF4-FFF2-40B4-BE49-F238E27FC236}">
                <a16:creationId xmlns:a16="http://schemas.microsoft.com/office/drawing/2014/main" id="{C5431D6F-96A3-734C-8517-99FCE98FA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2252" y="3537734"/>
            <a:ext cx="7921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blank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line</a:t>
            </a:r>
          </a:p>
        </p:txBody>
      </p:sp>
      <p:sp>
        <p:nvSpPr>
          <p:cNvPr id="23" name="Line 14">
            <a:extLst>
              <a:ext uri="{FF2B5EF4-FFF2-40B4-BE49-F238E27FC236}">
                <a16:creationId xmlns:a16="http://schemas.microsoft.com/office/drawing/2014/main" id="{EC853BB6-31B4-4243-A729-4094617E6D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84839" y="3977471"/>
            <a:ext cx="9652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8B4D68C-13CF-8640-BB04-F138B198C88E}"/>
              </a:ext>
            </a:extLst>
          </p:cNvPr>
          <p:cNvCxnSpPr>
            <a:cxnSpLocks/>
          </p:cNvCxnSpPr>
          <p:nvPr/>
        </p:nvCxnSpPr>
        <p:spPr>
          <a:xfrm>
            <a:off x="3614057" y="3531161"/>
            <a:ext cx="4424912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3">
            <a:extLst>
              <a:ext uri="{FF2B5EF4-FFF2-40B4-BE49-F238E27FC236}">
                <a16:creationId xmlns:a16="http://schemas.microsoft.com/office/drawing/2014/main" id="{70542D48-C74E-9945-A7DE-1939CC0DD67B}"/>
              </a:ext>
            </a:extLst>
          </p:cNvPr>
          <p:cNvSpPr txBox="1">
            <a:spLocks noChangeArrowheads="1"/>
          </p:cNvSpPr>
          <p:nvPr/>
        </p:nvSpPr>
        <p:spPr>
          <a:xfrm>
            <a:off x="889227" y="3300140"/>
            <a:ext cx="6379126" cy="3034158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6075" marR="0" lvl="0" indent="-2174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header lines, e.g.,</a:t>
            </a:r>
          </a:p>
          <a:p>
            <a:pPr marL="635000" marR="0" lvl="1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To:</a:t>
            </a:r>
          </a:p>
          <a:p>
            <a:pPr marL="635000" marR="0" lvl="1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From:</a:t>
            </a:r>
          </a:p>
          <a:p>
            <a:pPr marL="635000" marR="0" lvl="1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Subject:</a:t>
            </a:r>
          </a:p>
          <a:p>
            <a:pPr marL="403225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these lines, within the body of the email message area different from 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MAIL FROM:, RCPT TO: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commands!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Body: the “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message” ,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ASCII characters only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161916-043B-2B40-A2CD-1EB81D817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70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1" grpId="0" animBg="1"/>
      <p:bldP spid="22" grpId="0"/>
      <p:bldP spid="23" grpId="0" animBg="1"/>
      <p:bldP spid="2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Retrieving email: mail access protocols</a:t>
            </a:r>
            <a:endParaRPr lang="en-US" sz="4400" dirty="0">
              <a:cs typeface="Calibri" panose="020F0502020204030204" pitchFamily="34" charset="0"/>
            </a:endParaRPr>
          </a:p>
        </p:txBody>
      </p:sp>
      <p:grpSp>
        <p:nvGrpSpPr>
          <p:cNvPr id="262" name="Group 133">
            <a:extLst>
              <a:ext uri="{FF2B5EF4-FFF2-40B4-BE49-F238E27FC236}">
                <a16:creationId xmlns:a16="http://schemas.microsoft.com/office/drawing/2014/main" id="{962D0EED-8EC0-D944-8706-78D65ED758FC}"/>
              </a:ext>
            </a:extLst>
          </p:cNvPr>
          <p:cNvGrpSpPr>
            <a:grpSpLocks/>
          </p:cNvGrpSpPr>
          <p:nvPr/>
        </p:nvGrpSpPr>
        <p:grpSpPr bwMode="auto">
          <a:xfrm>
            <a:off x="4451528" y="1694089"/>
            <a:ext cx="511175" cy="693738"/>
            <a:chOff x="4140" y="429"/>
            <a:chExt cx="1425" cy="2396"/>
          </a:xfrm>
        </p:grpSpPr>
        <p:sp>
          <p:nvSpPr>
            <p:cNvPr id="351" name="Freeform 134">
              <a:extLst>
                <a:ext uri="{FF2B5EF4-FFF2-40B4-BE49-F238E27FC236}">
                  <a16:creationId xmlns:a16="http://schemas.microsoft.com/office/drawing/2014/main" id="{DCB7F2F1-B08C-9D42-9A9B-C0CA8CC2DF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2" name="Rectangle 135">
              <a:extLst>
                <a:ext uri="{FF2B5EF4-FFF2-40B4-BE49-F238E27FC236}">
                  <a16:creationId xmlns:a16="http://schemas.microsoft.com/office/drawing/2014/main" id="{E057BFF5-9E6F-4743-A805-44D1354D7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4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3" name="Freeform 136">
              <a:extLst>
                <a:ext uri="{FF2B5EF4-FFF2-40B4-BE49-F238E27FC236}">
                  <a16:creationId xmlns:a16="http://schemas.microsoft.com/office/drawing/2014/main" id="{794C2025-779C-7143-89C2-171CFB018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4" name="Freeform 137">
              <a:extLst>
                <a:ext uri="{FF2B5EF4-FFF2-40B4-BE49-F238E27FC236}">
                  <a16:creationId xmlns:a16="http://schemas.microsoft.com/office/drawing/2014/main" id="{A80FAE7D-8D21-BC47-907D-F96620BB9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5" name="Rectangle 138">
              <a:extLst>
                <a:ext uri="{FF2B5EF4-FFF2-40B4-BE49-F238E27FC236}">
                  <a16:creationId xmlns:a16="http://schemas.microsoft.com/office/drawing/2014/main" id="{616938A0-6228-6140-BCFA-473AB9A59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2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56" name="Group 139">
              <a:extLst>
                <a:ext uri="{FF2B5EF4-FFF2-40B4-BE49-F238E27FC236}">
                  <a16:creationId xmlns:a16="http://schemas.microsoft.com/office/drawing/2014/main" id="{87FBA1B9-AC0E-BF4F-A5C2-F38DA460D1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81" name="AutoShape 140">
                <a:extLst>
                  <a:ext uri="{FF2B5EF4-FFF2-40B4-BE49-F238E27FC236}">
                    <a16:creationId xmlns:a16="http://schemas.microsoft.com/office/drawing/2014/main" id="{84143FD8-E0F9-DF48-B4AF-0D12414A3C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2" name="AutoShape 141">
                <a:extLst>
                  <a:ext uri="{FF2B5EF4-FFF2-40B4-BE49-F238E27FC236}">
                    <a16:creationId xmlns:a16="http://schemas.microsoft.com/office/drawing/2014/main" id="{F75D69FA-178C-FF48-AF93-8D22328C7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6"/>
                <a:ext cx="690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57" name="Rectangle 142">
              <a:extLst>
                <a:ext uri="{FF2B5EF4-FFF2-40B4-BE49-F238E27FC236}">
                  <a16:creationId xmlns:a16="http://schemas.microsoft.com/office/drawing/2014/main" id="{79EE47BA-DDCB-AE42-849E-EAA9A961A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21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58" name="Group 143">
              <a:extLst>
                <a:ext uri="{FF2B5EF4-FFF2-40B4-BE49-F238E27FC236}">
                  <a16:creationId xmlns:a16="http://schemas.microsoft.com/office/drawing/2014/main" id="{52DF3659-7462-174D-BF79-583260D649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79" name="AutoShape 144">
                <a:extLst>
                  <a:ext uri="{FF2B5EF4-FFF2-40B4-BE49-F238E27FC236}">
                    <a16:creationId xmlns:a16="http://schemas.microsoft.com/office/drawing/2014/main" id="{9E1E1420-2718-EE4C-9DB5-D20E625D4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18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0" name="AutoShape 145">
                <a:extLst>
                  <a:ext uri="{FF2B5EF4-FFF2-40B4-BE49-F238E27FC236}">
                    <a16:creationId xmlns:a16="http://schemas.microsoft.com/office/drawing/2014/main" id="{311E1D1D-C4BA-C14B-AB5E-7D9E9CB99C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59" name="Rectangle 146">
              <a:extLst>
                <a:ext uri="{FF2B5EF4-FFF2-40B4-BE49-F238E27FC236}">
                  <a16:creationId xmlns:a16="http://schemas.microsoft.com/office/drawing/2014/main" id="{A208931F-C1D7-4D44-9151-6D63CB811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6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0" name="Rectangle 147">
              <a:extLst>
                <a:ext uri="{FF2B5EF4-FFF2-40B4-BE49-F238E27FC236}">
                  <a16:creationId xmlns:a16="http://schemas.microsoft.com/office/drawing/2014/main" id="{85597E8B-CF6B-C244-96B8-D967A88BD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7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61" name="Group 148">
              <a:extLst>
                <a:ext uri="{FF2B5EF4-FFF2-40B4-BE49-F238E27FC236}">
                  <a16:creationId xmlns:a16="http://schemas.microsoft.com/office/drawing/2014/main" id="{13DDD94F-DFC2-E744-ADF7-A896AEDA93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77" name="AutoShape 149">
                <a:extLst>
                  <a:ext uri="{FF2B5EF4-FFF2-40B4-BE49-F238E27FC236}">
                    <a16:creationId xmlns:a16="http://schemas.microsoft.com/office/drawing/2014/main" id="{3E8C962F-C7BD-B44F-978E-C803F54525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81"/>
                <a:ext cx="728" cy="12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8" name="AutoShape 150">
                <a:extLst>
                  <a:ext uri="{FF2B5EF4-FFF2-40B4-BE49-F238E27FC236}">
                    <a16:creationId xmlns:a16="http://schemas.microsoft.com/office/drawing/2014/main" id="{E65F62EE-08D0-BF46-9BB6-23FEA82DDB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62" name="Freeform 151">
              <a:extLst>
                <a:ext uri="{FF2B5EF4-FFF2-40B4-BE49-F238E27FC236}">
                  <a16:creationId xmlns:a16="http://schemas.microsoft.com/office/drawing/2014/main" id="{60E83399-FCB4-324A-B4BD-B8F236595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63" name="Group 152">
              <a:extLst>
                <a:ext uri="{FF2B5EF4-FFF2-40B4-BE49-F238E27FC236}">
                  <a16:creationId xmlns:a16="http://schemas.microsoft.com/office/drawing/2014/main" id="{87A9E3BB-3D7B-8247-845C-C0F0EBB963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75" name="AutoShape 153">
                <a:extLst>
                  <a:ext uri="{FF2B5EF4-FFF2-40B4-BE49-F238E27FC236}">
                    <a16:creationId xmlns:a16="http://schemas.microsoft.com/office/drawing/2014/main" id="{7C75A8D8-585C-B74B-A8B7-1BE5B53785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8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6" name="AutoShape 154">
                <a:extLst>
                  <a:ext uri="{FF2B5EF4-FFF2-40B4-BE49-F238E27FC236}">
                    <a16:creationId xmlns:a16="http://schemas.microsoft.com/office/drawing/2014/main" id="{22C9496F-6ACA-5348-BD7C-54B2C4BDD1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64" name="Rectangle 155">
              <a:extLst>
                <a:ext uri="{FF2B5EF4-FFF2-40B4-BE49-F238E27FC236}">
                  <a16:creationId xmlns:a16="http://schemas.microsoft.com/office/drawing/2014/main" id="{3A93ED27-82F2-8540-8D23-33AD2D2EE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" y="429"/>
              <a:ext cx="66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5" name="Freeform 156">
              <a:extLst>
                <a:ext uri="{FF2B5EF4-FFF2-40B4-BE49-F238E27FC236}">
                  <a16:creationId xmlns:a16="http://schemas.microsoft.com/office/drawing/2014/main" id="{0292C05A-662A-5445-B8CB-FAA09E805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6" name="Freeform 157">
              <a:extLst>
                <a:ext uri="{FF2B5EF4-FFF2-40B4-BE49-F238E27FC236}">
                  <a16:creationId xmlns:a16="http://schemas.microsoft.com/office/drawing/2014/main" id="{4AA45BB6-3C27-E64E-8383-C80FAEA53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7" name="Oval 158">
              <a:extLst>
                <a:ext uri="{FF2B5EF4-FFF2-40B4-BE49-F238E27FC236}">
                  <a16:creationId xmlns:a16="http://schemas.microsoft.com/office/drawing/2014/main" id="{95B86A35-1D75-5C49-936B-687C0ACE7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1"/>
              <a:ext cx="49" cy="9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8" name="Freeform 159">
              <a:extLst>
                <a:ext uri="{FF2B5EF4-FFF2-40B4-BE49-F238E27FC236}">
                  <a16:creationId xmlns:a16="http://schemas.microsoft.com/office/drawing/2014/main" id="{1EEE46FE-29EC-9D4E-A9F0-12F15C389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9" name="AutoShape 160">
              <a:extLst>
                <a:ext uri="{FF2B5EF4-FFF2-40B4-BE49-F238E27FC236}">
                  <a16:creationId xmlns:a16="http://schemas.microsoft.com/office/drawing/2014/main" id="{77C78D76-E4BF-FC4E-85A3-25D74AAE0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0" name="AutoShape 161">
              <a:extLst>
                <a:ext uri="{FF2B5EF4-FFF2-40B4-BE49-F238E27FC236}">
                  <a16:creationId xmlns:a16="http://schemas.microsoft.com/office/drawing/2014/main" id="{1A647E10-4CD3-9C49-9E7D-932D48250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0"/>
              <a:ext cx="1071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1" name="Oval 162">
              <a:extLst>
                <a:ext uri="{FF2B5EF4-FFF2-40B4-BE49-F238E27FC236}">
                  <a16:creationId xmlns:a16="http://schemas.microsoft.com/office/drawing/2014/main" id="{43EFA142-8DAD-3D46-A09E-08B75C8DF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2" name="Oval 163">
              <a:extLst>
                <a:ext uri="{FF2B5EF4-FFF2-40B4-BE49-F238E27FC236}">
                  <a16:creationId xmlns:a16="http://schemas.microsoft.com/office/drawing/2014/main" id="{A31EBF34-4197-3041-BA0D-DA86EAB8C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6"/>
              <a:ext cx="159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73" name="Oval 164">
              <a:extLst>
                <a:ext uri="{FF2B5EF4-FFF2-40B4-BE49-F238E27FC236}">
                  <a16:creationId xmlns:a16="http://schemas.microsoft.com/office/drawing/2014/main" id="{C69F2F21-A598-194E-8061-42E20C1329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4" name="Rectangle 165">
              <a:extLst>
                <a:ext uri="{FF2B5EF4-FFF2-40B4-BE49-F238E27FC236}">
                  <a16:creationId xmlns:a16="http://schemas.microsoft.com/office/drawing/2014/main" id="{C6C7B11F-80C5-CE4C-8737-FB4903EEB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0" y="1833"/>
              <a:ext cx="89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63" name="Group 100">
            <a:extLst>
              <a:ext uri="{FF2B5EF4-FFF2-40B4-BE49-F238E27FC236}">
                <a16:creationId xmlns:a16="http://schemas.microsoft.com/office/drawing/2014/main" id="{425D51F3-48C9-9A40-B992-AE005FAB2C33}"/>
              </a:ext>
            </a:extLst>
          </p:cNvPr>
          <p:cNvGrpSpPr>
            <a:grpSpLocks/>
          </p:cNvGrpSpPr>
          <p:nvPr/>
        </p:nvGrpSpPr>
        <p:grpSpPr bwMode="auto">
          <a:xfrm>
            <a:off x="6137453" y="1703614"/>
            <a:ext cx="511175" cy="693738"/>
            <a:chOff x="4140" y="429"/>
            <a:chExt cx="1425" cy="2396"/>
          </a:xfrm>
        </p:grpSpPr>
        <p:sp>
          <p:nvSpPr>
            <p:cNvPr id="319" name="Freeform 101">
              <a:extLst>
                <a:ext uri="{FF2B5EF4-FFF2-40B4-BE49-F238E27FC236}">
                  <a16:creationId xmlns:a16="http://schemas.microsoft.com/office/drawing/2014/main" id="{4DE11FE1-ABE4-5449-9F07-FF92B1203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0" name="Rectangle 102">
              <a:extLst>
                <a:ext uri="{FF2B5EF4-FFF2-40B4-BE49-F238E27FC236}">
                  <a16:creationId xmlns:a16="http://schemas.microsoft.com/office/drawing/2014/main" id="{F28617B4-246C-4142-9D1A-885008483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4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1" name="Freeform 103">
              <a:extLst>
                <a:ext uri="{FF2B5EF4-FFF2-40B4-BE49-F238E27FC236}">
                  <a16:creationId xmlns:a16="http://schemas.microsoft.com/office/drawing/2014/main" id="{695E4127-E30B-0140-BBC3-EE8AA864D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2" name="Freeform 104">
              <a:extLst>
                <a:ext uri="{FF2B5EF4-FFF2-40B4-BE49-F238E27FC236}">
                  <a16:creationId xmlns:a16="http://schemas.microsoft.com/office/drawing/2014/main" id="{107A5B24-681B-3348-B947-27500FBE7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3" name="Rectangle 105">
              <a:extLst>
                <a:ext uri="{FF2B5EF4-FFF2-40B4-BE49-F238E27FC236}">
                  <a16:creationId xmlns:a16="http://schemas.microsoft.com/office/drawing/2014/main" id="{3B9FBC9B-DB47-3440-A3A7-D9397DA36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2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24" name="Group 106">
              <a:extLst>
                <a:ext uri="{FF2B5EF4-FFF2-40B4-BE49-F238E27FC236}">
                  <a16:creationId xmlns:a16="http://schemas.microsoft.com/office/drawing/2014/main" id="{D4DB1272-AC30-B740-A818-112B7B0161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49" name="AutoShape 107">
                <a:extLst>
                  <a:ext uri="{FF2B5EF4-FFF2-40B4-BE49-F238E27FC236}">
                    <a16:creationId xmlns:a16="http://schemas.microsoft.com/office/drawing/2014/main" id="{E4E7D8BF-C451-2149-AB56-5952A4BC1E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0" name="AutoShape 108">
                <a:extLst>
                  <a:ext uri="{FF2B5EF4-FFF2-40B4-BE49-F238E27FC236}">
                    <a16:creationId xmlns:a16="http://schemas.microsoft.com/office/drawing/2014/main" id="{CA9F9DDC-D2E0-9445-8E09-E2A450486D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6"/>
                <a:ext cx="690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25" name="Rectangle 109">
              <a:extLst>
                <a:ext uri="{FF2B5EF4-FFF2-40B4-BE49-F238E27FC236}">
                  <a16:creationId xmlns:a16="http://schemas.microsoft.com/office/drawing/2014/main" id="{8B4A1DB1-B64D-E342-AC38-F13AC2BB2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21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26" name="Group 110">
              <a:extLst>
                <a:ext uri="{FF2B5EF4-FFF2-40B4-BE49-F238E27FC236}">
                  <a16:creationId xmlns:a16="http://schemas.microsoft.com/office/drawing/2014/main" id="{8699E1EB-58F7-EB4A-BE56-52A7A29FB7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47" name="AutoShape 111">
                <a:extLst>
                  <a:ext uri="{FF2B5EF4-FFF2-40B4-BE49-F238E27FC236}">
                    <a16:creationId xmlns:a16="http://schemas.microsoft.com/office/drawing/2014/main" id="{8755B864-D5D9-3F48-B106-5195BC4797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18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48" name="AutoShape 112">
                <a:extLst>
                  <a:ext uri="{FF2B5EF4-FFF2-40B4-BE49-F238E27FC236}">
                    <a16:creationId xmlns:a16="http://schemas.microsoft.com/office/drawing/2014/main" id="{5EA94929-40C1-1844-A278-8A7EB9C8F3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27" name="Rectangle 113">
              <a:extLst>
                <a:ext uri="{FF2B5EF4-FFF2-40B4-BE49-F238E27FC236}">
                  <a16:creationId xmlns:a16="http://schemas.microsoft.com/office/drawing/2014/main" id="{C3CA31E7-43E9-C54B-B13E-E2E8356B1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6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8" name="Rectangle 114">
              <a:extLst>
                <a:ext uri="{FF2B5EF4-FFF2-40B4-BE49-F238E27FC236}">
                  <a16:creationId xmlns:a16="http://schemas.microsoft.com/office/drawing/2014/main" id="{70DE4D48-FE2E-9C45-9782-5C8939C4A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7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29" name="Group 115">
              <a:extLst>
                <a:ext uri="{FF2B5EF4-FFF2-40B4-BE49-F238E27FC236}">
                  <a16:creationId xmlns:a16="http://schemas.microsoft.com/office/drawing/2014/main" id="{BEDE8AC0-C09D-314C-9CF4-3B49C79D83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45" name="AutoShape 116">
                <a:extLst>
                  <a:ext uri="{FF2B5EF4-FFF2-40B4-BE49-F238E27FC236}">
                    <a16:creationId xmlns:a16="http://schemas.microsoft.com/office/drawing/2014/main" id="{53CFCEA6-E422-E24C-91CC-6AB2DA5B98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81"/>
                <a:ext cx="728" cy="12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46" name="AutoShape 117">
                <a:extLst>
                  <a:ext uri="{FF2B5EF4-FFF2-40B4-BE49-F238E27FC236}">
                    <a16:creationId xmlns:a16="http://schemas.microsoft.com/office/drawing/2014/main" id="{FEFA7192-E9ED-D345-AC92-ED008077B3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30" name="Freeform 118">
              <a:extLst>
                <a:ext uri="{FF2B5EF4-FFF2-40B4-BE49-F238E27FC236}">
                  <a16:creationId xmlns:a16="http://schemas.microsoft.com/office/drawing/2014/main" id="{5FD6018C-4C2B-5147-9A4D-0850B214B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1" name="Group 119">
              <a:extLst>
                <a:ext uri="{FF2B5EF4-FFF2-40B4-BE49-F238E27FC236}">
                  <a16:creationId xmlns:a16="http://schemas.microsoft.com/office/drawing/2014/main" id="{0147FEBF-9B07-DB4D-80F0-28CFAFB175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43" name="AutoShape 120">
                <a:extLst>
                  <a:ext uri="{FF2B5EF4-FFF2-40B4-BE49-F238E27FC236}">
                    <a16:creationId xmlns:a16="http://schemas.microsoft.com/office/drawing/2014/main" id="{6BEC5FCB-A0E4-2B4D-99A9-AF75102E89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8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44" name="AutoShape 121">
                <a:extLst>
                  <a:ext uri="{FF2B5EF4-FFF2-40B4-BE49-F238E27FC236}">
                    <a16:creationId xmlns:a16="http://schemas.microsoft.com/office/drawing/2014/main" id="{DFB1EE8C-1279-5544-ADC0-B00F802A6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32" name="Rectangle 122">
              <a:extLst>
                <a:ext uri="{FF2B5EF4-FFF2-40B4-BE49-F238E27FC236}">
                  <a16:creationId xmlns:a16="http://schemas.microsoft.com/office/drawing/2014/main" id="{24E8BD47-F206-7A48-B906-69B10A9FF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" y="429"/>
              <a:ext cx="66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3" name="Freeform 123">
              <a:extLst>
                <a:ext uri="{FF2B5EF4-FFF2-40B4-BE49-F238E27FC236}">
                  <a16:creationId xmlns:a16="http://schemas.microsoft.com/office/drawing/2014/main" id="{3A63ACAE-F7D6-334D-BAC6-EB19E7953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4" name="Freeform 124">
              <a:extLst>
                <a:ext uri="{FF2B5EF4-FFF2-40B4-BE49-F238E27FC236}">
                  <a16:creationId xmlns:a16="http://schemas.microsoft.com/office/drawing/2014/main" id="{DBB6882F-25A8-7942-8AB7-E4F1E8EF4C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5" name="Oval 125">
              <a:extLst>
                <a:ext uri="{FF2B5EF4-FFF2-40B4-BE49-F238E27FC236}">
                  <a16:creationId xmlns:a16="http://schemas.microsoft.com/office/drawing/2014/main" id="{1A751CBC-1E6B-3447-89A8-B6CA00422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1"/>
              <a:ext cx="49" cy="9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6" name="Freeform 126">
              <a:extLst>
                <a:ext uri="{FF2B5EF4-FFF2-40B4-BE49-F238E27FC236}">
                  <a16:creationId xmlns:a16="http://schemas.microsoft.com/office/drawing/2014/main" id="{EC930019-7A9E-2D4F-9037-E4F5C26D89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7" name="AutoShape 127">
              <a:extLst>
                <a:ext uri="{FF2B5EF4-FFF2-40B4-BE49-F238E27FC236}">
                  <a16:creationId xmlns:a16="http://schemas.microsoft.com/office/drawing/2014/main" id="{7F4290BB-A0B2-F146-87B4-626DAAD2F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8" name="AutoShape 128">
              <a:extLst>
                <a:ext uri="{FF2B5EF4-FFF2-40B4-BE49-F238E27FC236}">
                  <a16:creationId xmlns:a16="http://schemas.microsoft.com/office/drawing/2014/main" id="{DE6D89A2-6ADB-E042-9FB2-932318D01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0"/>
              <a:ext cx="1071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9" name="Oval 129">
              <a:extLst>
                <a:ext uri="{FF2B5EF4-FFF2-40B4-BE49-F238E27FC236}">
                  <a16:creationId xmlns:a16="http://schemas.microsoft.com/office/drawing/2014/main" id="{8747708C-8EE0-5C44-BC67-5ACC5185A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0" name="Oval 130">
              <a:extLst>
                <a:ext uri="{FF2B5EF4-FFF2-40B4-BE49-F238E27FC236}">
                  <a16:creationId xmlns:a16="http://schemas.microsoft.com/office/drawing/2014/main" id="{7C3FDD54-230D-8547-8BCF-E82A92842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6"/>
              <a:ext cx="159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1" name="Oval 131">
              <a:extLst>
                <a:ext uri="{FF2B5EF4-FFF2-40B4-BE49-F238E27FC236}">
                  <a16:creationId xmlns:a16="http://schemas.microsoft.com/office/drawing/2014/main" id="{42133DC7-7C21-C149-A374-F81A9E0D9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2" name="Rectangle 132">
              <a:extLst>
                <a:ext uri="{FF2B5EF4-FFF2-40B4-BE49-F238E27FC236}">
                  <a16:creationId xmlns:a16="http://schemas.microsoft.com/office/drawing/2014/main" id="{9CA18ACF-5AE2-944A-999A-0A4945D54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0" y="1833"/>
              <a:ext cx="89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64" name="Group 158">
            <a:extLst>
              <a:ext uri="{FF2B5EF4-FFF2-40B4-BE49-F238E27FC236}">
                <a16:creationId xmlns:a16="http://schemas.microsoft.com/office/drawing/2014/main" id="{989EFA5C-2337-B14C-91A8-83B54EA43E37}"/>
              </a:ext>
            </a:extLst>
          </p:cNvPr>
          <p:cNvGrpSpPr>
            <a:grpSpLocks/>
          </p:cNvGrpSpPr>
          <p:nvPr/>
        </p:nvGrpSpPr>
        <p:grpSpPr bwMode="auto">
          <a:xfrm>
            <a:off x="4159429" y="2103665"/>
            <a:ext cx="1689101" cy="1133476"/>
            <a:chOff x="1716" y="1206"/>
            <a:chExt cx="1064" cy="714"/>
          </a:xfrm>
        </p:grpSpPr>
        <p:sp>
          <p:nvSpPr>
            <p:cNvPr id="303" name="Text Box 95">
              <a:extLst>
                <a:ext uri="{FF2B5EF4-FFF2-40B4-BE49-F238E27FC236}">
                  <a16:creationId xmlns:a16="http://schemas.microsoft.com/office/drawing/2014/main" id="{C009C226-FBA8-DB48-ABF5-333250A76D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6" y="1583"/>
              <a:ext cx="1064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sender</a:t>
              </a:r>
              <a:r>
                <a:rPr kumimoji="0" lang="ja-JP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’</a:t>
              </a:r>
              <a:r>
                <a:rPr kumimoji="0" lang="en-US" altLang="ja-JP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 e-mail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server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4" name="Group 157">
              <a:extLst>
                <a:ext uri="{FF2B5EF4-FFF2-40B4-BE49-F238E27FC236}">
                  <a16:creationId xmlns:a16="http://schemas.microsoft.com/office/drawing/2014/main" id="{619BE879-9F0A-604B-B005-9F7E471C17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2" y="1206"/>
              <a:ext cx="510" cy="354"/>
              <a:chOff x="2070" y="2004"/>
              <a:chExt cx="510" cy="354"/>
            </a:xfrm>
          </p:grpSpPr>
          <p:sp>
            <p:nvSpPr>
              <p:cNvPr id="305" name="Rectangle 94">
                <a:extLst>
                  <a:ext uri="{FF2B5EF4-FFF2-40B4-BE49-F238E27FC236}">
                    <a16:creationId xmlns:a16="http://schemas.microsoft.com/office/drawing/2014/main" id="{5B36F236-9C70-9F4F-A0BB-DDEC73A677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0" y="2004"/>
                <a:ext cx="510" cy="354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6" name="Rectangle 96">
                <a:extLst>
                  <a:ext uri="{FF2B5EF4-FFF2-40B4-BE49-F238E27FC236}">
                    <a16:creationId xmlns:a16="http://schemas.microsoft.com/office/drawing/2014/main" id="{474FF8AD-41AD-5B4D-B9AF-317E032001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4" y="207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7" name="Line 97">
                <a:extLst>
                  <a:ext uri="{FF2B5EF4-FFF2-40B4-BE49-F238E27FC236}">
                    <a16:creationId xmlns:a16="http://schemas.microsoft.com/office/drawing/2014/main" id="{A863854B-58B3-0746-BB05-4CC473ACCC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3" y="210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8" name="Line 98">
                <a:extLst>
                  <a:ext uri="{FF2B5EF4-FFF2-40B4-BE49-F238E27FC236}">
                    <a16:creationId xmlns:a16="http://schemas.microsoft.com/office/drawing/2014/main" id="{45A3AD01-9B9C-1044-8CC4-2FA6945C9D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2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9" name="Line 99">
                <a:extLst>
                  <a:ext uri="{FF2B5EF4-FFF2-40B4-BE49-F238E27FC236}">
                    <a16:creationId xmlns:a16="http://schemas.microsoft.com/office/drawing/2014/main" id="{A8A7F303-C29D-8048-8A22-5E010224F7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7" y="2105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0" name="Line 100">
                <a:extLst>
                  <a:ext uri="{FF2B5EF4-FFF2-40B4-BE49-F238E27FC236}">
                    <a16:creationId xmlns:a16="http://schemas.microsoft.com/office/drawing/2014/main" id="{7423CFF1-7D3B-404B-908C-EF2DF44B8A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4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1" name="Line 101">
                <a:extLst>
                  <a:ext uri="{FF2B5EF4-FFF2-40B4-BE49-F238E27FC236}">
                    <a16:creationId xmlns:a16="http://schemas.microsoft.com/office/drawing/2014/main" id="{9B55CC56-B162-3641-8907-ACAE4544AC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5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2" name="Line 102">
                <a:extLst>
                  <a:ext uri="{FF2B5EF4-FFF2-40B4-BE49-F238E27FC236}">
                    <a16:creationId xmlns:a16="http://schemas.microsoft.com/office/drawing/2014/main" id="{E4EF0706-3A6D-5C49-AA93-B27D0DBD3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81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3" name="Line 103">
                <a:extLst>
                  <a:ext uri="{FF2B5EF4-FFF2-40B4-BE49-F238E27FC236}">
                    <a16:creationId xmlns:a16="http://schemas.microsoft.com/office/drawing/2014/main" id="{43AD1883-A082-A241-BB8E-52956E25AC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96" y="210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4" name="Rectangle 104">
                <a:extLst>
                  <a:ext uri="{FF2B5EF4-FFF2-40B4-BE49-F238E27FC236}">
                    <a16:creationId xmlns:a16="http://schemas.microsoft.com/office/drawing/2014/main" id="{CB654EBC-DFE6-7844-BECE-DAF45E418A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2" y="224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5" name="Rectangle 105">
                <a:extLst>
                  <a:ext uri="{FF2B5EF4-FFF2-40B4-BE49-F238E27FC236}">
                    <a16:creationId xmlns:a16="http://schemas.microsoft.com/office/drawing/2014/main" id="{43DD0923-D124-3D47-A27E-DA7522CBC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8" y="224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6" name="Rectangle 106">
                <a:extLst>
                  <a:ext uri="{FF2B5EF4-FFF2-40B4-BE49-F238E27FC236}">
                    <a16:creationId xmlns:a16="http://schemas.microsoft.com/office/drawing/2014/main" id="{0CC3197A-47DF-3249-89A6-6A5C29D7B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" y="224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7" name="Rectangle 107">
                <a:extLst>
                  <a:ext uri="{FF2B5EF4-FFF2-40B4-BE49-F238E27FC236}">
                    <a16:creationId xmlns:a16="http://schemas.microsoft.com/office/drawing/2014/main" id="{B9DC67EE-6FEB-9E4F-91F2-78466630CE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1" y="224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8" name="Rectangle 108">
                <a:extLst>
                  <a:ext uri="{FF2B5EF4-FFF2-40B4-BE49-F238E27FC236}">
                    <a16:creationId xmlns:a16="http://schemas.microsoft.com/office/drawing/2014/main" id="{C7A7D96F-C671-7844-AFFA-9CA6B5108A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7" y="224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265" name="Text Box 121">
            <a:extLst>
              <a:ext uri="{FF2B5EF4-FFF2-40B4-BE49-F238E27FC236}">
                <a16:creationId xmlns:a16="http://schemas.microsoft.com/office/drawing/2014/main" id="{C86F78FC-21D9-8E40-B3EC-9E551DA5C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0141" y="1582964"/>
            <a:ext cx="890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SMTP</a:t>
            </a:r>
          </a:p>
        </p:txBody>
      </p:sp>
      <p:sp>
        <p:nvSpPr>
          <p:cNvPr id="266" name="Rectangle 153">
            <a:extLst>
              <a:ext uri="{FF2B5EF4-FFF2-40B4-BE49-F238E27FC236}">
                <a16:creationId xmlns:a16="http://schemas.microsoft.com/office/drawing/2014/main" id="{C9F65152-882D-5B49-B9E9-532D284A8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678" y="1573439"/>
            <a:ext cx="8572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7" name="Text Box 154">
            <a:extLst>
              <a:ext uri="{FF2B5EF4-FFF2-40B4-BE49-F238E27FC236}">
                <a16:creationId xmlns:a16="http://schemas.microsoft.com/office/drawing/2014/main" id="{53E42ABE-038D-0049-93D4-9EC2E3234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928" y="1594077"/>
            <a:ext cx="890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SMTP</a:t>
            </a:r>
          </a:p>
        </p:txBody>
      </p:sp>
      <p:sp>
        <p:nvSpPr>
          <p:cNvPr id="269" name="Text Box 160">
            <a:extLst>
              <a:ext uri="{FF2B5EF4-FFF2-40B4-BE49-F238E27FC236}">
                <a16:creationId xmlns:a16="http://schemas.microsoft.com/office/drawing/2014/main" id="{629C8856-7516-C14B-9215-6EA637A93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4133" y="2714852"/>
            <a:ext cx="1792478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receiver</a:t>
            </a:r>
            <a:r>
              <a: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’</a:t>
            </a: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 e-mail 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70" name="Group 161">
            <a:extLst>
              <a:ext uri="{FF2B5EF4-FFF2-40B4-BE49-F238E27FC236}">
                <a16:creationId xmlns:a16="http://schemas.microsoft.com/office/drawing/2014/main" id="{D048FD00-5924-9447-B3B8-0AC35A063FA1}"/>
              </a:ext>
            </a:extLst>
          </p:cNvPr>
          <p:cNvGrpSpPr>
            <a:grpSpLocks/>
          </p:cNvGrpSpPr>
          <p:nvPr/>
        </p:nvGrpSpPr>
        <p:grpSpPr bwMode="auto">
          <a:xfrm>
            <a:off x="6289853" y="2116364"/>
            <a:ext cx="809625" cy="561975"/>
            <a:chOff x="2070" y="2004"/>
            <a:chExt cx="510" cy="354"/>
          </a:xfrm>
        </p:grpSpPr>
        <p:sp>
          <p:nvSpPr>
            <p:cNvPr id="289" name="Rectangle 162">
              <a:extLst>
                <a:ext uri="{FF2B5EF4-FFF2-40B4-BE49-F238E27FC236}">
                  <a16:creationId xmlns:a16="http://schemas.microsoft.com/office/drawing/2014/main" id="{F2A0FCDF-5941-FB4C-9E1D-DFD5B6C69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" y="2004"/>
              <a:ext cx="510" cy="35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0" name="Rectangle 163">
              <a:extLst>
                <a:ext uri="{FF2B5EF4-FFF2-40B4-BE49-F238E27FC236}">
                  <a16:creationId xmlns:a16="http://schemas.microsoft.com/office/drawing/2014/main" id="{A6B8C913-36F9-824E-8C78-BFC7B3CDC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4" y="207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1" name="Line 164">
              <a:extLst>
                <a:ext uri="{FF2B5EF4-FFF2-40B4-BE49-F238E27FC236}">
                  <a16:creationId xmlns:a16="http://schemas.microsoft.com/office/drawing/2014/main" id="{3013A95D-A281-0C49-810B-3C864F7A46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3" y="2104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2" name="Line 165">
              <a:extLst>
                <a:ext uri="{FF2B5EF4-FFF2-40B4-BE49-F238E27FC236}">
                  <a16:creationId xmlns:a16="http://schemas.microsoft.com/office/drawing/2014/main" id="{7277D88A-E3AC-5446-9FCD-10B5C085D7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2" y="210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3" name="Line 166">
              <a:extLst>
                <a:ext uri="{FF2B5EF4-FFF2-40B4-BE49-F238E27FC236}">
                  <a16:creationId xmlns:a16="http://schemas.microsoft.com/office/drawing/2014/main" id="{04850398-3936-B842-A3EB-78E3F18C8D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7" y="2105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4" name="Line 167">
              <a:extLst>
                <a:ext uri="{FF2B5EF4-FFF2-40B4-BE49-F238E27FC236}">
                  <a16:creationId xmlns:a16="http://schemas.microsoft.com/office/drawing/2014/main" id="{E54B2FAE-3B2C-BA4E-89DE-F17808A850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4" y="210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5" name="Line 168">
              <a:extLst>
                <a:ext uri="{FF2B5EF4-FFF2-40B4-BE49-F238E27FC236}">
                  <a16:creationId xmlns:a16="http://schemas.microsoft.com/office/drawing/2014/main" id="{0321206D-71C9-A044-BC0F-A09851EF78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5" y="210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6" name="Line 169">
              <a:extLst>
                <a:ext uri="{FF2B5EF4-FFF2-40B4-BE49-F238E27FC236}">
                  <a16:creationId xmlns:a16="http://schemas.microsoft.com/office/drawing/2014/main" id="{74EEC85C-DBEF-B746-945E-539B17DF96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1" y="210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7" name="Line 170">
              <a:extLst>
                <a:ext uri="{FF2B5EF4-FFF2-40B4-BE49-F238E27FC236}">
                  <a16:creationId xmlns:a16="http://schemas.microsoft.com/office/drawing/2014/main" id="{A1C2C0B2-5E64-FE46-9C1E-5AB91616FB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6" y="2104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8" name="Rectangle 171">
              <a:extLst>
                <a:ext uri="{FF2B5EF4-FFF2-40B4-BE49-F238E27FC236}">
                  <a16:creationId xmlns:a16="http://schemas.microsoft.com/office/drawing/2014/main" id="{18F1DECA-4FA1-D549-80DB-068E1D6FF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2" y="224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9" name="Rectangle 172">
              <a:extLst>
                <a:ext uri="{FF2B5EF4-FFF2-40B4-BE49-F238E27FC236}">
                  <a16:creationId xmlns:a16="http://schemas.microsoft.com/office/drawing/2014/main" id="{6B4E18DF-65E1-F447-8367-4528F7700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8" y="224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0" name="Rectangle 173">
              <a:extLst>
                <a:ext uri="{FF2B5EF4-FFF2-40B4-BE49-F238E27FC236}">
                  <a16:creationId xmlns:a16="http://schemas.microsoft.com/office/drawing/2014/main" id="{BE1B5DC5-88E8-A649-93B6-EBAE42FDE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4" y="224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1" name="Rectangle 174">
              <a:extLst>
                <a:ext uri="{FF2B5EF4-FFF2-40B4-BE49-F238E27FC236}">
                  <a16:creationId xmlns:a16="http://schemas.microsoft.com/office/drawing/2014/main" id="{EEC64261-B933-2A4B-B45A-6E28963DC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224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2" name="Rectangle 175">
              <a:extLst>
                <a:ext uri="{FF2B5EF4-FFF2-40B4-BE49-F238E27FC236}">
                  <a16:creationId xmlns:a16="http://schemas.microsoft.com/office/drawing/2014/main" id="{EE1004C2-A311-414F-8E80-B4092CDDC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7" y="224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pic>
        <p:nvPicPr>
          <p:cNvPr id="271" name="Picture 176" descr="Alice">
            <a:extLst>
              <a:ext uri="{FF2B5EF4-FFF2-40B4-BE49-F238E27FC236}">
                <a16:creationId xmlns:a16="http://schemas.microsoft.com/office/drawing/2014/main" id="{D76D5E82-5D05-6842-89F0-A930ADA6F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753" y="1673452"/>
            <a:ext cx="56197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2" name="Picture 179" descr="Bob">
            <a:extLst>
              <a:ext uri="{FF2B5EF4-FFF2-40B4-BE49-F238E27FC236}">
                <a16:creationId xmlns:a16="http://schemas.microsoft.com/office/drawing/2014/main" id="{8989F6E0-4E76-1C42-A3BD-A635A4955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953" y="1687739"/>
            <a:ext cx="67627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3" name="Line 94">
            <a:extLst>
              <a:ext uri="{FF2B5EF4-FFF2-40B4-BE49-F238E27FC236}">
                <a16:creationId xmlns:a16="http://schemas.microsoft.com/office/drawing/2014/main" id="{29F99540-FD3E-AE4C-A57E-1A20C6E30E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2678" y="2021114"/>
            <a:ext cx="903288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74" name="Line 95">
            <a:extLst>
              <a:ext uri="{FF2B5EF4-FFF2-40B4-BE49-F238E27FC236}">
                <a16:creationId xmlns:a16="http://schemas.microsoft.com/office/drawing/2014/main" id="{C981B998-3615-AE47-86C8-57BFFA2D7D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3041" y="2017939"/>
            <a:ext cx="903287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91F516F-20AF-DB4E-A31F-6C9548243DF2}"/>
              </a:ext>
            </a:extLst>
          </p:cNvPr>
          <p:cNvGrpSpPr/>
          <p:nvPr/>
        </p:nvGrpSpPr>
        <p:grpSpPr>
          <a:xfrm>
            <a:off x="6699252" y="1424214"/>
            <a:ext cx="1816276" cy="1182356"/>
            <a:chOff x="6699252" y="1424214"/>
            <a:chExt cx="1816276" cy="1182356"/>
          </a:xfrm>
        </p:grpSpPr>
        <p:sp>
          <p:nvSpPr>
            <p:cNvPr id="268" name="Text Box 156">
              <a:extLst>
                <a:ext uri="{FF2B5EF4-FFF2-40B4-BE49-F238E27FC236}">
                  <a16:creationId xmlns:a16="http://schemas.microsoft.com/office/drawing/2014/main" id="{7317FD5B-CED0-1249-AB7C-DF94D68153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99252" y="1424214"/>
              <a:ext cx="1786114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e-mail access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protocol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5" name="Line 96">
              <a:extLst>
                <a:ext uri="{FF2B5EF4-FFF2-40B4-BE49-F238E27FC236}">
                  <a16:creationId xmlns:a16="http://schemas.microsoft.com/office/drawing/2014/main" id="{CF977160-74FD-0442-823B-6C2520914C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42291" y="2014764"/>
              <a:ext cx="1697037" cy="158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6" name="Text Box 156">
              <a:extLst>
                <a:ext uri="{FF2B5EF4-FFF2-40B4-BE49-F238E27FC236}">
                  <a16:creationId xmlns:a16="http://schemas.microsoft.com/office/drawing/2014/main" id="{FA9F06E0-5873-0E44-A9D6-E6DD02F2E3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4731" y="2043339"/>
              <a:ext cx="1450797" cy="563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(e.g.,</a:t>
              </a:r>
              <a:r>
                <a:rPr kumimoji="0" lang="en-US" altLang="en-US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IMAP, HTTP</a:t>
              </a:r>
              <a:r>
                <a:rPr kumimoji="0" lang="en-US" alt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)</a:t>
              </a:r>
            </a:p>
          </p:txBody>
        </p:sp>
      </p:grpSp>
      <p:grpSp>
        <p:nvGrpSpPr>
          <p:cNvPr id="277" name="Group 166">
            <a:extLst>
              <a:ext uri="{FF2B5EF4-FFF2-40B4-BE49-F238E27FC236}">
                <a16:creationId xmlns:a16="http://schemas.microsoft.com/office/drawing/2014/main" id="{F8002D43-E860-6845-AF7E-87A1A94D62F3}"/>
              </a:ext>
            </a:extLst>
          </p:cNvPr>
          <p:cNvGrpSpPr>
            <a:grpSpLocks/>
          </p:cNvGrpSpPr>
          <p:nvPr/>
        </p:nvGrpSpPr>
        <p:grpSpPr bwMode="auto">
          <a:xfrm>
            <a:off x="2556053" y="1535339"/>
            <a:ext cx="912813" cy="1054100"/>
            <a:chOff x="3574" y="550"/>
            <a:chExt cx="575" cy="664"/>
          </a:xfrm>
        </p:grpSpPr>
        <p:grpSp>
          <p:nvGrpSpPr>
            <p:cNvPr id="284" name="Group 167">
              <a:extLst>
                <a:ext uri="{FF2B5EF4-FFF2-40B4-BE49-F238E27FC236}">
                  <a16:creationId xmlns:a16="http://schemas.microsoft.com/office/drawing/2014/main" id="{BE8CFCE0-FC41-0748-A6E7-4600DF924D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287" name="Picture 168" descr="desktop_computer_stylized_medium">
                <a:extLst>
                  <a:ext uri="{FF2B5EF4-FFF2-40B4-BE49-F238E27FC236}">
                    <a16:creationId xmlns:a16="http://schemas.microsoft.com/office/drawing/2014/main" id="{C00F7CE5-DF44-7248-ABAB-405A73E21C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8" name="Freeform 169">
                <a:extLst>
                  <a:ext uri="{FF2B5EF4-FFF2-40B4-BE49-F238E27FC236}">
                    <a16:creationId xmlns:a16="http://schemas.microsoft.com/office/drawing/2014/main" id="{B502B1B8-E322-AA40-A3FB-263ECFA0F83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85" name="Rectangle 115">
              <a:extLst>
                <a:ext uri="{FF2B5EF4-FFF2-40B4-BE49-F238E27FC236}">
                  <a16:creationId xmlns:a16="http://schemas.microsoft.com/office/drawing/2014/main" id="{39E4CD50-3462-8441-ACC2-01559D9DD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6" name="Text Box 116">
              <a:extLst>
                <a:ext uri="{FF2B5EF4-FFF2-40B4-BE49-F238E27FC236}">
                  <a16:creationId xmlns:a16="http://schemas.microsoft.com/office/drawing/2014/main" id="{7198B7C8-8E18-3B4E-9F4D-DCC4D4D7D2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user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agent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78" name="Group 172">
            <a:extLst>
              <a:ext uri="{FF2B5EF4-FFF2-40B4-BE49-F238E27FC236}">
                <a16:creationId xmlns:a16="http://schemas.microsoft.com/office/drawing/2014/main" id="{2F25B33E-FEB9-404E-8162-D03D8D9966E3}"/>
              </a:ext>
            </a:extLst>
          </p:cNvPr>
          <p:cNvGrpSpPr>
            <a:grpSpLocks/>
          </p:cNvGrpSpPr>
          <p:nvPr/>
        </p:nvGrpSpPr>
        <p:grpSpPr bwMode="auto">
          <a:xfrm>
            <a:off x="8456791" y="1538514"/>
            <a:ext cx="912812" cy="1054100"/>
            <a:chOff x="3574" y="550"/>
            <a:chExt cx="575" cy="664"/>
          </a:xfrm>
        </p:grpSpPr>
        <p:grpSp>
          <p:nvGrpSpPr>
            <p:cNvPr id="279" name="Group 173">
              <a:extLst>
                <a:ext uri="{FF2B5EF4-FFF2-40B4-BE49-F238E27FC236}">
                  <a16:creationId xmlns:a16="http://schemas.microsoft.com/office/drawing/2014/main" id="{375D5E0D-2C70-F544-89E4-5E4F1AA9FD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282" name="Picture 174" descr="desktop_computer_stylized_medium">
                <a:extLst>
                  <a:ext uri="{FF2B5EF4-FFF2-40B4-BE49-F238E27FC236}">
                    <a16:creationId xmlns:a16="http://schemas.microsoft.com/office/drawing/2014/main" id="{B288CD06-BF42-AC48-84ED-106FF7671F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3" name="Freeform 175">
                <a:extLst>
                  <a:ext uri="{FF2B5EF4-FFF2-40B4-BE49-F238E27FC236}">
                    <a16:creationId xmlns:a16="http://schemas.microsoft.com/office/drawing/2014/main" id="{4067DFC9-14ED-1F46-8DB5-99B637F8720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80" name="Rectangle 115">
              <a:extLst>
                <a:ext uri="{FF2B5EF4-FFF2-40B4-BE49-F238E27FC236}">
                  <a16:creationId xmlns:a16="http://schemas.microsoft.com/office/drawing/2014/main" id="{37808C5A-E4DA-234C-AD81-DC4AD2416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1" name="Text Box 116">
              <a:extLst>
                <a:ext uri="{FF2B5EF4-FFF2-40B4-BE49-F238E27FC236}">
                  <a16:creationId xmlns:a16="http://schemas.microsoft.com/office/drawing/2014/main" id="{BE906C48-2C97-234D-A7D2-2162D242FA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user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agent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84" name="Rectangle 3">
            <a:extLst>
              <a:ext uri="{FF2B5EF4-FFF2-40B4-BE49-F238E27FC236}">
                <a16:creationId xmlns:a16="http://schemas.microsoft.com/office/drawing/2014/main" id="{34528512-2985-154D-9CDE-10220B10DEDE}"/>
              </a:ext>
            </a:extLst>
          </p:cNvPr>
          <p:cNvSpPr txBox="1">
            <a:spLocks noChangeArrowheads="1"/>
          </p:cNvSpPr>
          <p:nvPr/>
        </p:nvSpPr>
        <p:spPr>
          <a:xfrm>
            <a:off x="478971" y="3418624"/>
            <a:ext cx="11248571" cy="315005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delivery/storage of e-mail messages to receiver’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server</a:t>
            </a:r>
          </a:p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mail access protocol: retrieval from server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IMAP: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Internet Mail Access Protocol [RFC 3501]: messages stored on server, IMAP provides retrieval, deletion, folders of stored messages on server</a:t>
            </a:r>
          </a:p>
          <a:p>
            <a:pPr marL="346075" marR="0" lvl="0" indent="-28892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HTTP: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gmail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, Hotmail,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Yahoo!Mail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, etc. provides web-based interface on top of STMP (to send), IMAP (or POP) to retrieve e-mail messages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6" name="Slide Number Placeholder 2">
            <a:extLst>
              <a:ext uri="{FF2B5EF4-FFF2-40B4-BE49-F238E27FC236}">
                <a16:creationId xmlns:a16="http://schemas.microsoft.com/office/drawing/2014/main" id="{741D895B-EE03-5544-883F-BDFD215AF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90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41159</TotalTime>
  <Words>3233</Words>
  <Application>Microsoft Office PowerPoint</Application>
  <PresentationFormat>Widescreen</PresentationFormat>
  <Paragraphs>662</Paragraphs>
  <Slides>38</Slides>
  <Notes>38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2" baseType="lpstr">
      <vt:lpstr>ＭＳ Ｐゴシック</vt:lpstr>
      <vt:lpstr>Arial</vt:lpstr>
      <vt:lpstr>Calibri</vt:lpstr>
      <vt:lpstr>Calibri Light</vt:lpstr>
      <vt:lpstr>Comic Sans MS</vt:lpstr>
      <vt:lpstr>Courier</vt:lpstr>
      <vt:lpstr>Courier New</vt:lpstr>
      <vt:lpstr>Gill Sans MT</vt:lpstr>
      <vt:lpstr>Symbol</vt:lpstr>
      <vt:lpstr>Times New Roman</vt:lpstr>
      <vt:lpstr>Wingdings</vt:lpstr>
      <vt:lpstr>ZapfDingbats</vt:lpstr>
      <vt:lpstr>Office Theme</vt:lpstr>
      <vt:lpstr>Chart</vt:lpstr>
      <vt:lpstr>Application layer: overview</vt:lpstr>
      <vt:lpstr>E-mail</vt:lpstr>
      <vt:lpstr>E-mail: mail servers</vt:lpstr>
      <vt:lpstr>SMTP RFC (5321)</vt:lpstr>
      <vt:lpstr>Scenario: Alice sends e-mail to Bob</vt:lpstr>
      <vt:lpstr>Sample SMTP interaction</vt:lpstr>
      <vt:lpstr>SMTP: observations</vt:lpstr>
      <vt:lpstr>Mail message format</vt:lpstr>
      <vt:lpstr>Retrieving email: mail access protocols</vt:lpstr>
      <vt:lpstr>Application Layer: Overview</vt:lpstr>
      <vt:lpstr>DNS: Domain Name System</vt:lpstr>
      <vt:lpstr>DNS: services, structure</vt:lpstr>
      <vt:lpstr>Thinking about the DNS</vt:lpstr>
      <vt:lpstr>DNS: a distributed, hierarchical database</vt:lpstr>
      <vt:lpstr>DNS: root name servers</vt:lpstr>
      <vt:lpstr>DNS: root name servers</vt:lpstr>
      <vt:lpstr>Top-Level Domain, and authoritative servers</vt:lpstr>
      <vt:lpstr>Local DNS name servers</vt:lpstr>
      <vt:lpstr>DNS name resolution: iterated query</vt:lpstr>
      <vt:lpstr>DNS name resolution: recursive query</vt:lpstr>
      <vt:lpstr>Caching DNS Information</vt:lpstr>
      <vt:lpstr>DNS records</vt:lpstr>
      <vt:lpstr>DNS protocol messages</vt:lpstr>
      <vt:lpstr>DNS protocol messages</vt:lpstr>
      <vt:lpstr>Getting your info into the DNS</vt:lpstr>
      <vt:lpstr>DNS security</vt:lpstr>
      <vt:lpstr>Application Layer: Overview</vt:lpstr>
      <vt:lpstr>Peer-to-peer (P2P) architecture</vt:lpstr>
      <vt:lpstr>File distribution: client-server vs P2P</vt:lpstr>
      <vt:lpstr>File distribution time: client-server</vt:lpstr>
      <vt:lpstr>File distribution time: P2P</vt:lpstr>
      <vt:lpstr>Client-server vs. P2P: example</vt:lpstr>
      <vt:lpstr>P2P file distribution: BitTorrent </vt:lpstr>
      <vt:lpstr>P2P file distribution: BitTorrent </vt:lpstr>
      <vt:lpstr>BitTorrent: requesting, sending file chunks</vt:lpstr>
      <vt:lpstr>BitTorrent: tit-for-tat</vt:lpstr>
      <vt:lpstr>Chapter 2: Summary</vt:lpstr>
      <vt:lpstr>Chapter 2: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Aqsa Aslam</cp:lastModifiedBy>
  <cp:revision>333</cp:revision>
  <cp:lastPrinted>2022-02-23T04:17:47Z</cp:lastPrinted>
  <dcterms:created xsi:type="dcterms:W3CDTF">2020-01-18T07:24:59Z</dcterms:created>
  <dcterms:modified xsi:type="dcterms:W3CDTF">2024-02-15T15:24:59Z</dcterms:modified>
</cp:coreProperties>
</file>