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1045" r:id="rId2"/>
    <p:sldId id="1123" r:id="rId3"/>
    <p:sldId id="1121" r:id="rId4"/>
    <p:sldId id="1195" r:id="rId5"/>
    <p:sldId id="1196" r:id="rId6"/>
    <p:sldId id="1126" r:id="rId7"/>
    <p:sldId id="1127" r:id="rId8"/>
    <p:sldId id="1128" r:id="rId9"/>
    <p:sldId id="1131" r:id="rId10"/>
    <p:sldId id="1129" r:id="rId11"/>
    <p:sldId id="1130" r:id="rId12"/>
    <p:sldId id="1197" r:id="rId13"/>
    <p:sldId id="340" r:id="rId14"/>
    <p:sldId id="1184" r:id="rId15"/>
    <p:sldId id="1046" r:id="rId16"/>
    <p:sldId id="1193" r:id="rId17"/>
    <p:sldId id="1194" r:id="rId18"/>
    <p:sldId id="1132" r:id="rId19"/>
    <p:sldId id="1133" r:id="rId20"/>
    <p:sldId id="1134" r:id="rId21"/>
    <p:sldId id="1241" r:id="rId22"/>
    <p:sldId id="1135" r:id="rId23"/>
    <p:sldId id="1138" r:id="rId24"/>
    <p:sldId id="1192" r:id="rId25"/>
    <p:sldId id="11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DF"/>
    <a:srgbClr val="E40000"/>
    <a:srgbClr val="0000A3"/>
    <a:srgbClr val="ED356A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3" autoAdjust="0"/>
    <p:restoredTop sz="95934"/>
  </p:normalViewPr>
  <p:slideViewPr>
    <p:cSldViewPr snapToGrid="0" snapToObjects="1">
      <p:cViewPr varScale="1">
        <p:scale>
          <a:sx n="83" d="100"/>
          <a:sy n="83" d="100"/>
        </p:scale>
        <p:origin x="82" y="115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16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03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8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9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DECbit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6258714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040AF-E7CE-E17E-15A5-F7CA83B6561A}"/>
              </a:ext>
            </a:extLst>
          </p:cNvPr>
          <p:cNvSpPr txBox="1"/>
          <p:nvPr/>
        </p:nvSpPr>
        <p:spPr>
          <a:xfrm>
            <a:off x="6819899" y="4953135"/>
            <a:ext cx="41921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in half on loss detected by triple duplicate ACK (TCP Reno)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to 1 MSS (maximum segment size) when loss detected by timeout (TCP Tahoe)</a:t>
            </a:r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93D-4AF4-D3BF-DDF1-9833CB8A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6" y="49025"/>
            <a:ext cx="10515600" cy="894622"/>
          </a:xfrm>
        </p:spPr>
        <p:txBody>
          <a:bodyPr/>
          <a:lstStyle/>
          <a:p>
            <a:r>
              <a:rPr lang="en-US" dirty="0"/>
              <a:t>TCP congestion control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186E7-1464-AFF6-C029-E44F99E2A7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40395" y="692902"/>
            <a:ext cx="4619571" cy="34063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E208EE-FF03-E310-B1D9-12F907F2FA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7086" t="28575" r="10739" b="14304"/>
          <a:stretch/>
        </p:blipFill>
        <p:spPr>
          <a:xfrm>
            <a:off x="7444509" y="4160325"/>
            <a:ext cx="4736908" cy="2437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900-95E5-5D3D-DC2A-6730A9E48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4369C5-4DB0-F77D-F201-54130E0BE8B7}"/>
              </a:ext>
            </a:extLst>
          </p:cNvPr>
          <p:cNvGrpSpPr/>
          <p:nvPr/>
        </p:nvGrpSpPr>
        <p:grpSpPr>
          <a:xfrm>
            <a:off x="1" y="1658228"/>
            <a:ext cx="7444508" cy="4784862"/>
            <a:chOff x="1" y="1658228"/>
            <a:chExt cx="7444508" cy="47848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52F583-A4D1-45C9-ABC4-EF75C88110DD}"/>
                </a:ext>
              </a:extLst>
            </p:cNvPr>
            <p:cNvGrpSpPr/>
            <p:nvPr/>
          </p:nvGrpSpPr>
          <p:grpSpPr>
            <a:xfrm>
              <a:off x="1" y="1658228"/>
              <a:ext cx="7444508" cy="4784862"/>
              <a:chOff x="2438389" y="943647"/>
              <a:chExt cx="5947043" cy="336127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E4055CD-EB65-CD0B-DDAB-C32FA19216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087" t="7672" r="6727"/>
              <a:stretch/>
            </p:blipFill>
            <p:spPr>
              <a:xfrm>
                <a:off x="2438389" y="943647"/>
                <a:ext cx="5780789" cy="336127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582123-C32A-0420-BF5C-8DF150BAEA5D}"/>
                  </a:ext>
                </a:extLst>
              </p:cNvPr>
              <p:cNvSpPr txBox="1"/>
              <p:nvPr/>
            </p:nvSpPr>
            <p:spPr>
              <a:xfrm>
                <a:off x="5159091" y="1099219"/>
                <a:ext cx="1735890" cy="19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Packet loss (If 3 Ack received)</a:t>
                </a:r>
                <a:endParaRPr lang="en-PK" sz="12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859EB09-2CEF-3FF9-0CA3-C14E72958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1273" y="1376218"/>
                <a:ext cx="267854" cy="11453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61D2173-D253-BC87-8ED4-09794E1CA5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6669" y="1712921"/>
                <a:ext cx="201218" cy="35996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20B5A0-EAEF-8DAD-5C3E-CE430ED93542}"/>
                  </a:ext>
                </a:extLst>
              </p:cNvPr>
              <p:cNvSpPr txBox="1"/>
              <p:nvPr/>
            </p:nvSpPr>
            <p:spPr>
              <a:xfrm>
                <a:off x="5923941" y="1399934"/>
                <a:ext cx="2461491" cy="45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FF0000"/>
                    </a:solidFill>
                  </a:rPr>
                  <a:t>Fast retransmission</a:t>
                </a:r>
              </a:p>
              <a:p>
                <a:r>
                  <a:rPr kumimoji="0" lang="en-US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cwnd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= ½ to its value</a:t>
                </a:r>
              </a:p>
              <a:p>
                <a:endParaRPr lang="en-PK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82E0A6-BA7F-EAF0-2577-051D68E6C111}"/>
                </a:ext>
              </a:extLst>
            </p:cNvPr>
            <p:cNvSpPr txBox="1"/>
            <p:nvPr/>
          </p:nvSpPr>
          <p:spPr>
            <a:xfrm>
              <a:off x="2633298" y="2145643"/>
              <a:ext cx="2172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/>
                  </a:solidFill>
                </a:rPr>
                <a:t>Packet loss (if time-out)</a:t>
              </a:r>
              <a:endParaRPr lang="en-PK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4F2E3B-5A86-B889-20A4-692C4F4C82B3}"/>
                </a:ext>
              </a:extLst>
            </p:cNvPr>
            <p:cNvSpPr txBox="1"/>
            <p:nvPr/>
          </p:nvSpPr>
          <p:spPr>
            <a:xfrm>
              <a:off x="2113247" y="2856493"/>
              <a:ext cx="2172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/>
                  </a:solidFill>
                </a:rPr>
                <a:t>Additive increase</a:t>
              </a:r>
              <a:endParaRPr lang="en-PK" sz="1200" b="1" dirty="0">
                <a:solidFill>
                  <a:schemeClr val="accent5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FDBFCD-9E95-6B8B-6025-3AA02E608AFA}"/>
                </a:ext>
              </a:extLst>
            </p:cNvPr>
            <p:cNvSpPr txBox="1"/>
            <p:nvPr/>
          </p:nvSpPr>
          <p:spPr>
            <a:xfrm>
              <a:off x="4856262" y="2822880"/>
              <a:ext cx="21729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5"/>
                  </a:solidFill>
                </a:rPr>
                <a:t>Additive increase</a:t>
              </a:r>
              <a:endParaRPr lang="en-PK" sz="12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C90353D-2437-19E6-1C10-983B708E28B5}"/>
              </a:ext>
            </a:extLst>
          </p:cNvPr>
          <p:cNvSpPr txBox="1"/>
          <p:nvPr/>
        </p:nvSpPr>
        <p:spPr>
          <a:xfrm>
            <a:off x="1620897" y="4099252"/>
            <a:ext cx="111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Slow start</a:t>
            </a:r>
            <a:endParaRPr lang="en-PK" sz="1200" b="1" dirty="0">
              <a:solidFill>
                <a:schemeClr val="accent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DC920-BAB1-606F-5A48-7D2AD17D61EC}"/>
              </a:ext>
            </a:extLst>
          </p:cNvPr>
          <p:cNvSpPr txBox="1"/>
          <p:nvPr/>
        </p:nvSpPr>
        <p:spPr>
          <a:xfrm>
            <a:off x="3145628" y="5104744"/>
            <a:ext cx="1681018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+mn-cs"/>
              </a:rPr>
              <a:t>cwnd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+mn-cs"/>
              </a:rPr>
              <a:t> = 1 MSS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81D1D-54DB-351A-445E-E24DD7DA5784}"/>
              </a:ext>
            </a:extLst>
          </p:cNvPr>
          <p:cNvSpPr txBox="1"/>
          <p:nvPr/>
        </p:nvSpPr>
        <p:spPr>
          <a:xfrm>
            <a:off x="3890375" y="2456402"/>
            <a:ext cx="241703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2CB8FE-558D-9B02-C4D2-5A3929E8C5A0}"/>
              </a:ext>
            </a:extLst>
          </p:cNvPr>
          <p:cNvSpPr txBox="1"/>
          <p:nvPr/>
        </p:nvSpPr>
        <p:spPr>
          <a:xfrm>
            <a:off x="4856262" y="4158585"/>
            <a:ext cx="111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Slow start</a:t>
            </a:r>
            <a:endParaRPr lang="en-PK" sz="1200" b="1" dirty="0">
              <a:solidFill>
                <a:schemeClr val="accent5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68FA8C-7103-C85B-83AB-C1631A4433D5}"/>
              </a:ext>
            </a:extLst>
          </p:cNvPr>
          <p:cNvSpPr txBox="1"/>
          <p:nvPr/>
        </p:nvSpPr>
        <p:spPr>
          <a:xfrm>
            <a:off x="5402833" y="3390001"/>
            <a:ext cx="217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/>
                </a:solidFill>
              </a:rPr>
              <a:t>Additive increase</a:t>
            </a:r>
            <a:endParaRPr lang="en-PK" sz="11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9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 + MSS    (MSS/cwnd)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ssthresh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0746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33371</TotalTime>
  <Words>1993</Words>
  <Application>Microsoft Office PowerPoint</Application>
  <PresentationFormat>Widescreen</PresentationFormat>
  <Paragraphs>479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TCP congestion control</vt:lpstr>
      <vt:lpstr>Summary: TCP congestion control</vt:lpstr>
      <vt:lpstr>TCP fairness</vt:lpstr>
      <vt:lpstr>Q: is TCP Fair?</vt:lpstr>
      <vt:lpstr>Fairness: must all network apps be “fair”?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Aqsa Aslam</cp:lastModifiedBy>
  <cp:revision>449</cp:revision>
  <dcterms:created xsi:type="dcterms:W3CDTF">2020-01-18T07:24:59Z</dcterms:created>
  <dcterms:modified xsi:type="dcterms:W3CDTF">2024-03-22T06:09:22Z</dcterms:modified>
</cp:coreProperties>
</file>