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960" r:id="rId2"/>
    <p:sldId id="1129" r:id="rId3"/>
    <p:sldId id="964" r:id="rId4"/>
    <p:sldId id="1047" r:id="rId5"/>
    <p:sldId id="1130" r:id="rId6"/>
    <p:sldId id="1131" r:id="rId7"/>
    <p:sldId id="1132" r:id="rId8"/>
    <p:sldId id="1133" r:id="rId9"/>
    <p:sldId id="1134" r:id="rId10"/>
    <p:sldId id="1135" r:id="rId11"/>
    <p:sldId id="1136" r:id="rId12"/>
    <p:sldId id="1137" r:id="rId13"/>
    <p:sldId id="1168" r:id="rId14"/>
    <p:sldId id="1169" r:id="rId15"/>
    <p:sldId id="1170" r:id="rId16"/>
    <p:sldId id="1194" r:id="rId17"/>
    <p:sldId id="1195" r:id="rId18"/>
    <p:sldId id="1196" r:id="rId19"/>
    <p:sldId id="1197" r:id="rId20"/>
    <p:sldId id="1172" r:id="rId21"/>
    <p:sldId id="1173" r:id="rId22"/>
    <p:sldId id="1174" r:id="rId23"/>
    <p:sldId id="1175" r:id="rId24"/>
    <p:sldId id="1176" r:id="rId25"/>
    <p:sldId id="1177" r:id="rId26"/>
    <p:sldId id="1178" r:id="rId27"/>
    <p:sldId id="1179" r:id="rId28"/>
    <p:sldId id="1180" r:id="rId29"/>
    <p:sldId id="1181" r:id="rId30"/>
    <p:sldId id="1183" r:id="rId31"/>
    <p:sldId id="1184" r:id="rId32"/>
    <p:sldId id="1186" r:id="rId33"/>
    <p:sldId id="1187" r:id="rId34"/>
    <p:sldId id="1188" r:id="rId35"/>
    <p:sldId id="1190" r:id="rId36"/>
    <p:sldId id="1191" r:id="rId37"/>
    <p:sldId id="1192" r:id="rId38"/>
    <p:sldId id="11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83" autoAdjust="0"/>
    <p:restoredTop sz="93969" autoAdjust="0"/>
  </p:normalViewPr>
  <p:slideViewPr>
    <p:cSldViewPr snapToGrid="0" snapToObjects="1">
      <p:cViewPr varScale="1">
        <p:scale>
          <a:sx n="80" d="100"/>
          <a:sy n="80" d="100"/>
        </p:scale>
        <p:origin x="317" y="48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datacenter slides, day-in-the-life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09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590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80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69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192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783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116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480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88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448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726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378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953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968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150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093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15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18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02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03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08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49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40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70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66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2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14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6.gif"/><Relationship Id="rId7" Type="http://schemas.openxmlformats.org/officeDocument/2006/relationships/image" Target="../media/image21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8.png"/><Relationship Id="rId5" Type="http://schemas.openxmlformats.org/officeDocument/2006/relationships/image" Target="../media/image38.png"/><Relationship Id="rId10" Type="http://schemas.openxmlformats.org/officeDocument/2006/relationships/image" Target="../media/image11.png"/><Relationship Id="rId4" Type="http://schemas.openxmlformats.org/officeDocument/2006/relationships/image" Target="../media/image37.jpe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8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8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6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The Link Layer 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and LANs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1">
            <a:extLst>
              <a:ext uri="{FF2B5EF4-FFF2-40B4-BE49-F238E27FC236}">
                <a16:creationId xmlns:a16="http://schemas.microsoft.com/office/drawing/2014/main" id="{7F51B7E6-A68F-BE4A-979C-15563FEEBA73}"/>
              </a:ext>
            </a:extLst>
          </p:cNvPr>
          <p:cNvSpPr/>
          <p:nvPr/>
        </p:nvSpPr>
        <p:spPr>
          <a:xfrm>
            <a:off x="2093843" y="2862471"/>
            <a:ext cx="596348" cy="2902226"/>
          </a:xfrm>
          <a:custGeom>
            <a:avLst/>
            <a:gdLst>
              <a:gd name="connsiteX0" fmla="*/ 0 w 596348"/>
              <a:gd name="connsiteY0" fmla="*/ 0 h 2796209"/>
              <a:gd name="connsiteX1" fmla="*/ 0 w 596348"/>
              <a:gd name="connsiteY1" fmla="*/ 2796209 h 2796209"/>
              <a:gd name="connsiteX2" fmla="*/ 596348 w 596348"/>
              <a:gd name="connsiteY2" fmla="*/ 2796209 h 279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2796209">
                <a:moveTo>
                  <a:pt x="0" y="0"/>
                </a:moveTo>
                <a:lnTo>
                  <a:pt x="0" y="2796209"/>
                </a:lnTo>
                <a:lnTo>
                  <a:pt x="596348" y="2796209"/>
                </a:lnTo>
              </a:path>
            </a:pathLst>
          </a:custGeom>
          <a:noFill/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Error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65236-D727-2A42-B351-4D64035A9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317981B-FC40-9845-ACEA-8C6C14F5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0" y="1538149"/>
            <a:ext cx="98695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+mn-lt"/>
                <a:cs typeface="+mn-cs"/>
              </a:rPr>
              <a:t>EDC: error detection and correction bits (e.g., redundancy)</a:t>
            </a:r>
          </a:p>
          <a:p>
            <a:pPr>
              <a:defRPr/>
            </a:pPr>
            <a:r>
              <a:rPr lang="en-US" sz="2800" i="0" dirty="0">
                <a:latin typeface="+mn-lt"/>
                <a:cs typeface="+mn-cs"/>
              </a:rPr>
              <a:t>D:  data protected by error checking, may include header fields 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1B18EEE-2CFF-5B46-9EEA-5C169830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513" y="3028121"/>
            <a:ext cx="34488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>
                <a:latin typeface="+mn-lt"/>
                <a:cs typeface="+mn-cs"/>
              </a:rPr>
              <a:t>Error detection not 100% reliable!</a:t>
            </a:r>
          </a:p>
          <a:p>
            <a:pPr marL="404813" lvl="1" indent="-287338"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latin typeface="+mn-lt"/>
                <a:cs typeface="+mn-cs"/>
              </a:rPr>
              <a:t>protocol may miss some errors, but rarely</a:t>
            </a:r>
          </a:p>
          <a:p>
            <a:pPr marL="404813" lvl="1" indent="-287338"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latin typeface="+mn-lt"/>
                <a:cs typeface="+mn-cs"/>
              </a:rPr>
              <a:t>larger EDC field yields better detection and correction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7F3614-B8B3-7B47-811B-B113DE71CD9C}"/>
              </a:ext>
            </a:extLst>
          </p:cNvPr>
          <p:cNvGrpSpPr/>
          <p:nvPr/>
        </p:nvGrpSpPr>
        <p:grpSpPr>
          <a:xfrm>
            <a:off x="1550505" y="3048001"/>
            <a:ext cx="1656522" cy="400110"/>
            <a:chOff x="437322" y="2637183"/>
            <a:chExt cx="1656522" cy="4001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25B757-9F36-8547-AD5E-F5695EE4E0A3}"/>
                </a:ext>
              </a:extLst>
            </p:cNvPr>
            <p:cNvSpPr/>
            <p:nvPr/>
          </p:nvSpPr>
          <p:spPr>
            <a:xfrm>
              <a:off x="437322" y="2690191"/>
              <a:ext cx="1656522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86D0A8-FCC7-6B4C-9159-12132B3971BD}"/>
                </a:ext>
              </a:extLst>
            </p:cNvPr>
            <p:cNvSpPr txBox="1"/>
            <p:nvPr/>
          </p:nvSpPr>
          <p:spPr>
            <a:xfrm>
              <a:off x="675860" y="2637183"/>
              <a:ext cx="1180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datagram</a:t>
              </a:r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2561F8A-1D0B-DE40-8B84-1CA6B5491E56}"/>
              </a:ext>
            </a:extLst>
          </p:cNvPr>
          <p:cNvGrpSpPr/>
          <p:nvPr/>
        </p:nvGrpSpPr>
        <p:grpSpPr>
          <a:xfrm>
            <a:off x="1567043" y="4446000"/>
            <a:ext cx="2325599" cy="862266"/>
            <a:chOff x="1567043" y="4446000"/>
            <a:chExt cx="2325599" cy="86226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1423F0-A1BA-FF4F-A8D3-75659E8A0BA4}"/>
                </a:ext>
              </a:extLst>
            </p:cNvPr>
            <p:cNvGrpSpPr/>
            <p:nvPr/>
          </p:nvGrpSpPr>
          <p:grpSpPr>
            <a:xfrm>
              <a:off x="1567043" y="4905756"/>
              <a:ext cx="2325599" cy="402510"/>
              <a:chOff x="1904400" y="5169547"/>
              <a:chExt cx="2325599" cy="4025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04CD8F-DCEE-174F-9DDC-16378D58D91B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02CF49-30A4-064E-AFB1-FC182192C60C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1317C-4216-4C43-B388-15C367B65BB8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603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EDC</a:t>
                </a:r>
                <a:endParaRPr lang="en-US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ABCC57A-846B-9445-8EC5-198834858081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373B4EB-E4C9-6D47-8A33-AAF8C5FB5BC5}"/>
                </a:ext>
              </a:extLst>
            </p:cNvPr>
            <p:cNvGrpSpPr/>
            <p:nvPr/>
          </p:nvGrpSpPr>
          <p:grpSpPr>
            <a:xfrm>
              <a:off x="1571947" y="4446000"/>
              <a:ext cx="1645200" cy="400110"/>
              <a:chOff x="1897200" y="4446000"/>
              <a:chExt cx="1645200" cy="40011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0EFBDBE-EA98-A040-A650-F657EBD89B49}"/>
                  </a:ext>
                </a:extLst>
              </p:cNvPr>
              <p:cNvCxnSpPr/>
              <p:nvPr/>
            </p:nvCxnSpPr>
            <p:spPr>
              <a:xfrm>
                <a:off x="1897200" y="4665600"/>
                <a:ext cx="163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EEAD09-901F-734E-87E5-21A3AC7FEB6F}"/>
                  </a:ext>
                </a:extLst>
              </p:cNvPr>
              <p:cNvSpPr/>
              <p:nvPr/>
            </p:nvSpPr>
            <p:spPr>
              <a:xfrm>
                <a:off x="2098800" y="4636800"/>
                <a:ext cx="12456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39C20D-EAD3-2B47-9B8D-073C1688C2E3}"/>
                  </a:ext>
                </a:extLst>
              </p:cNvPr>
              <p:cNvSpPr txBox="1"/>
              <p:nvPr/>
            </p:nvSpPr>
            <p:spPr>
              <a:xfrm>
                <a:off x="2088000" y="4446000"/>
                <a:ext cx="127881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 data bits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A25F4C-C4F2-1145-882F-8365320D7B57}"/>
                  </a:ext>
                </a:extLst>
              </p:cNvPr>
              <p:cNvCxnSpPr/>
              <p:nvPr/>
            </p:nvCxnSpPr>
            <p:spPr>
              <a:xfrm>
                <a:off x="3542400" y="45720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53742D6-A287-9242-A316-ACB86B5DE59A}"/>
                  </a:ext>
                </a:extLst>
              </p:cNvPr>
              <p:cNvCxnSpPr/>
              <p:nvPr/>
            </p:nvCxnSpPr>
            <p:spPr>
              <a:xfrm>
                <a:off x="1902000" y="45696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EAA84A3-6E3A-7849-BCAA-4977D967CF20}"/>
              </a:ext>
            </a:extLst>
          </p:cNvPr>
          <p:cNvGrpSpPr/>
          <p:nvPr/>
        </p:nvGrpSpPr>
        <p:grpSpPr>
          <a:xfrm>
            <a:off x="2714378" y="5528580"/>
            <a:ext cx="2679258" cy="434898"/>
            <a:chOff x="3244465" y="6071919"/>
            <a:chExt cx="2679258" cy="434898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9E3893F-ACB5-AD40-A8E9-EAFB99935222}"/>
                </a:ext>
              </a:extLst>
            </p:cNvPr>
            <p:cNvGrpSpPr/>
            <p:nvPr/>
          </p:nvGrpSpPr>
          <p:grpSpPr>
            <a:xfrm>
              <a:off x="3244465" y="6071919"/>
              <a:ext cx="2679258" cy="434898"/>
              <a:chOff x="3244464" y="6071919"/>
              <a:chExt cx="2864787" cy="43489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08EC3E2-ECED-4F4A-AA94-8EC7D14E1C96}"/>
                  </a:ext>
                </a:extLst>
              </p:cNvPr>
              <p:cNvSpPr/>
              <p:nvPr/>
            </p:nvSpPr>
            <p:spPr>
              <a:xfrm>
                <a:off x="3320909" y="6071919"/>
                <a:ext cx="2711898" cy="43489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D0958D5-2A1C-BB4F-9037-EF68A07E340F}"/>
                  </a:ext>
                </a:extLst>
              </p:cNvPr>
              <p:cNvSpPr/>
              <p:nvPr/>
            </p:nvSpPr>
            <p:spPr>
              <a:xfrm>
                <a:off x="3244464" y="6071919"/>
                <a:ext cx="152890" cy="434896"/>
              </a:xfrm>
              <a:prstGeom prst="ellipse">
                <a:avLst/>
              </a:prstGeom>
              <a:solidFill>
                <a:srgbClr val="7ACCF4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8D02393-68D8-2B41-B21C-E454A7B124E0}"/>
                  </a:ext>
                </a:extLst>
              </p:cNvPr>
              <p:cNvSpPr/>
              <p:nvPr/>
            </p:nvSpPr>
            <p:spPr>
              <a:xfrm>
                <a:off x="5956361" y="6071919"/>
                <a:ext cx="152890" cy="4348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0000">
                    <a:srgbClr val="7ACCF4"/>
                  </a:gs>
                </a:gsLst>
                <a:lin ang="16200000" scaled="0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898BB2-AD26-6D40-9691-3F368167B652}"/>
                  </a:ext>
                </a:extLst>
              </p:cNvPr>
              <p:cNvSpPr/>
              <p:nvPr/>
            </p:nvSpPr>
            <p:spPr>
              <a:xfrm>
                <a:off x="5752507" y="6071919"/>
                <a:ext cx="280299" cy="43489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03C8C1-772E-0A43-A380-E4B70DBD5FAE}"/>
                </a:ext>
              </a:extLst>
            </p:cNvPr>
            <p:cNvSpPr txBox="1"/>
            <p:nvPr/>
          </p:nvSpPr>
          <p:spPr>
            <a:xfrm>
              <a:off x="3568996" y="6078283"/>
              <a:ext cx="213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i="1" dirty="0">
                  <a:latin typeface="Calibri" panose="020F0502020204030204"/>
                </a:rPr>
                <a:t>b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it-error prone link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6C5B5BB-AE5C-774A-A52D-9FA9A80A5C3B}"/>
              </a:ext>
            </a:extLst>
          </p:cNvPr>
          <p:cNvGrpSpPr/>
          <p:nvPr/>
        </p:nvGrpSpPr>
        <p:grpSpPr>
          <a:xfrm>
            <a:off x="4661425" y="4717774"/>
            <a:ext cx="2325599" cy="1033670"/>
            <a:chOff x="4661425" y="4717774"/>
            <a:chExt cx="2325599" cy="1033670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F835B0D2-C006-D94E-8669-286F102B1A07}"/>
                </a:ext>
              </a:extLst>
            </p:cNvPr>
            <p:cNvSpPr/>
            <p:nvPr/>
          </p:nvSpPr>
          <p:spPr>
            <a:xfrm>
              <a:off x="5486400" y="4717774"/>
              <a:ext cx="238539" cy="1033670"/>
            </a:xfrm>
            <a:custGeom>
              <a:avLst/>
              <a:gdLst>
                <a:gd name="connsiteX0" fmla="*/ 0 w 238539"/>
                <a:gd name="connsiteY0" fmla="*/ 1033670 h 1033670"/>
                <a:gd name="connsiteX1" fmla="*/ 238539 w 238539"/>
                <a:gd name="connsiteY1" fmla="*/ 1033670 h 1033670"/>
                <a:gd name="connsiteX2" fmla="*/ 238539 w 238539"/>
                <a:gd name="connsiteY2" fmla="*/ 0 h 10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539" h="1033670">
                  <a:moveTo>
                    <a:pt x="0" y="1033670"/>
                  </a:moveTo>
                  <a:lnTo>
                    <a:pt x="238539" y="1033670"/>
                  </a:lnTo>
                  <a:lnTo>
                    <a:pt x="238539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6E86C6F-6BC6-244B-8ECE-6E6E56AD43C2}"/>
                </a:ext>
              </a:extLst>
            </p:cNvPr>
            <p:cNvGrpSpPr/>
            <p:nvPr/>
          </p:nvGrpSpPr>
          <p:grpSpPr>
            <a:xfrm>
              <a:off x="4661425" y="4890052"/>
              <a:ext cx="2325599" cy="402510"/>
              <a:chOff x="1904400" y="5169547"/>
              <a:chExt cx="2325599" cy="40251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4A7AA7B-0175-DB46-B3C6-ACC0A348568C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3B62150-9929-094D-8252-E74930AA6ADF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4062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D’</a:t>
                </a:r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04AB006-6F9E-2C4F-8C02-58009DF0B39D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6783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EDC’</a:t>
                </a:r>
                <a:endParaRPr lang="en-US" dirty="0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B0DF45A-EDEF-A04A-AC62-14DB9CE04992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7477719-8F6B-0B49-9CE6-E154E3E98AC3}"/>
              </a:ext>
            </a:extLst>
          </p:cNvPr>
          <p:cNvGrpSpPr/>
          <p:nvPr/>
        </p:nvGrpSpPr>
        <p:grpSpPr>
          <a:xfrm>
            <a:off x="4996068" y="3670851"/>
            <a:ext cx="2457775" cy="1037317"/>
            <a:chOff x="4996068" y="3670851"/>
            <a:chExt cx="2457775" cy="103731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CD2F859-5B67-AD47-A017-0D9D677086AC}"/>
                </a:ext>
              </a:extLst>
            </p:cNvPr>
            <p:cNvGrpSpPr/>
            <p:nvPr/>
          </p:nvGrpSpPr>
          <p:grpSpPr>
            <a:xfrm>
              <a:off x="4996068" y="3670851"/>
              <a:ext cx="1431235" cy="1037317"/>
              <a:chOff x="6718851" y="5632173"/>
              <a:chExt cx="1431235" cy="1037317"/>
            </a:xfrm>
          </p:grpSpPr>
          <p:sp>
            <p:nvSpPr>
              <p:cNvPr id="122" name="Diamond 121">
                <a:extLst>
                  <a:ext uri="{FF2B5EF4-FFF2-40B4-BE49-F238E27FC236}">
                    <a16:creationId xmlns:a16="http://schemas.microsoft.com/office/drawing/2014/main" id="{77C3078E-D70D-1947-AB61-5F3F5BA57ECC}"/>
                  </a:ext>
                </a:extLst>
              </p:cNvPr>
              <p:cNvSpPr/>
              <p:nvPr/>
            </p:nvSpPr>
            <p:spPr>
              <a:xfrm>
                <a:off x="6718851" y="5632173"/>
                <a:ext cx="1431235" cy="993913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9534033-F306-E14B-A719-79E2267ED6B6}"/>
                  </a:ext>
                </a:extLst>
              </p:cNvPr>
              <p:cNvSpPr txBox="1"/>
              <p:nvPr/>
            </p:nvSpPr>
            <p:spPr>
              <a:xfrm>
                <a:off x="6932490" y="5737183"/>
                <a:ext cx="1007327" cy="932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dirty="0"/>
                  <a:t>all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/>
                  <a:t>bits in D’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/>
                  <a:t>OK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/>
                  <a:t>?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021AD68-3E2D-D64B-A328-B57D61FCD5C4}"/>
                </a:ext>
              </a:extLst>
            </p:cNvPr>
            <p:cNvSpPr txBox="1"/>
            <p:nvPr/>
          </p:nvSpPr>
          <p:spPr>
            <a:xfrm>
              <a:off x="6440556" y="3843131"/>
              <a:ext cx="349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  <a:endParaRPr 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B0E09AF-3DA9-004F-B45F-5B25A613D13D}"/>
                </a:ext>
              </a:extLst>
            </p:cNvPr>
            <p:cNvSpPr txBox="1"/>
            <p:nvPr/>
          </p:nvSpPr>
          <p:spPr>
            <a:xfrm>
              <a:off x="6380921" y="4207566"/>
              <a:ext cx="1072922" cy="49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dirty="0"/>
                <a:t>detected </a:t>
              </a:r>
            </a:p>
            <a:p>
              <a:pPr>
                <a:lnSpc>
                  <a:spcPct val="70000"/>
                </a:lnSpc>
              </a:pPr>
              <a:r>
                <a:rPr lang="en-US" dirty="0"/>
                <a:t>error</a:t>
              </a:r>
              <a:endParaRPr lang="en-US" sz="1600" dirty="0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01D339A-38B5-234B-AAEE-DB7358965F0D}"/>
                </a:ext>
              </a:extLst>
            </p:cNvPr>
            <p:cNvCxnSpPr/>
            <p:nvPr/>
          </p:nvCxnSpPr>
          <p:spPr>
            <a:xfrm>
              <a:off x="6440557" y="4161183"/>
              <a:ext cx="71561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7A71D88-0E4D-8640-B2F7-F9EA635D4AEB}"/>
              </a:ext>
            </a:extLst>
          </p:cNvPr>
          <p:cNvGrpSpPr/>
          <p:nvPr/>
        </p:nvGrpSpPr>
        <p:grpSpPr>
          <a:xfrm>
            <a:off x="4684642" y="2888974"/>
            <a:ext cx="1656522" cy="845626"/>
            <a:chOff x="4658138" y="2928730"/>
            <a:chExt cx="1656522" cy="845626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464D525-07D1-0C4E-9322-3E346C68F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808" y="3492294"/>
              <a:ext cx="176213" cy="193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E07FFAD-256D-DD4C-A8F2-98E5BA8111F5}"/>
                </a:ext>
              </a:extLst>
            </p:cNvPr>
            <p:cNvCxnSpPr/>
            <p:nvPr/>
          </p:nvCxnSpPr>
          <p:spPr>
            <a:xfrm flipV="1">
              <a:off x="5685182" y="2928730"/>
              <a:ext cx="0" cy="7288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7ACBF32-D0BC-034B-96C6-CAF273BAE74C}"/>
                </a:ext>
              </a:extLst>
            </p:cNvPr>
            <p:cNvSpPr txBox="1"/>
            <p:nvPr/>
          </p:nvSpPr>
          <p:spPr>
            <a:xfrm>
              <a:off x="4696239" y="3498575"/>
              <a:ext cx="1022524" cy="27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/>
                <a:t>otherwise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8FC1D4C-50F1-EC40-9F28-B36E987206D4}"/>
                </a:ext>
              </a:extLst>
            </p:cNvPr>
            <p:cNvGrpSpPr/>
            <p:nvPr/>
          </p:nvGrpSpPr>
          <p:grpSpPr>
            <a:xfrm>
              <a:off x="4658138" y="3028123"/>
              <a:ext cx="1656522" cy="400110"/>
              <a:chOff x="437322" y="2637183"/>
              <a:chExt cx="1656522" cy="4001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FD95C2-2A13-AB48-A445-E8C6B69B2D0C}"/>
                  </a:ext>
                </a:extLst>
              </p:cNvPr>
              <p:cNvSpPr/>
              <p:nvPr/>
            </p:nvSpPr>
            <p:spPr>
              <a:xfrm>
                <a:off x="437322" y="2690191"/>
                <a:ext cx="1656522" cy="29154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D69FDB-BEE6-4247-8A0A-7662AB11262C}"/>
                  </a:ext>
                </a:extLst>
              </p:cNvPr>
              <p:cNvSpPr txBox="1"/>
              <p:nvPr/>
            </p:nvSpPr>
            <p:spPr>
              <a:xfrm>
                <a:off x="675860" y="2637183"/>
                <a:ext cx="11805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datagram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4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Parity checking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65236-D727-2A42-B351-4D64035A9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1" name="Text Box 4">
            <a:extLst>
              <a:ext uri="{FF2B5EF4-FFF2-40B4-BE49-F238E27FC236}">
                <a16:creationId xmlns:a16="http://schemas.microsoft.com/office/drawing/2014/main" id="{9E977DCF-A5D5-D941-A85F-41D595E7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030" y="1654589"/>
            <a:ext cx="336667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+mn-lt"/>
                <a:cs typeface="+mn-cs"/>
              </a:rPr>
              <a:t>single bit parity</a:t>
            </a:r>
            <a:r>
              <a:rPr lang="en-US" sz="2800" i="0" dirty="0">
                <a:solidFill>
                  <a:srgbClr val="CC0000"/>
                </a:solidFill>
                <a:latin typeface="+mn-lt"/>
                <a:cs typeface="+mn-cs"/>
              </a:rPr>
              <a:t>:</a:t>
            </a:r>
            <a:r>
              <a:rPr lang="en-US" sz="2800" b="1" i="0" dirty="0">
                <a:solidFill>
                  <a:srgbClr val="CC0000"/>
                </a:solidFill>
                <a:latin typeface="+mn-lt"/>
                <a:cs typeface="+mn-cs"/>
              </a:rPr>
              <a:t> </a:t>
            </a:r>
          </a:p>
          <a:p>
            <a:pPr marL="342900" indent="-225425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  <a:cs typeface="+mn-cs"/>
              </a:rPr>
              <a:t>detect single bit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A8807-E53F-544F-951E-4EEC55AED5AF}"/>
              </a:ext>
            </a:extLst>
          </p:cNvPr>
          <p:cNvSpPr/>
          <p:nvPr/>
        </p:nvSpPr>
        <p:spPr>
          <a:xfrm>
            <a:off x="1022592" y="2663833"/>
            <a:ext cx="2407444" cy="38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3EB88-53EC-9343-A0EB-51B17E90A4BE}"/>
              </a:ext>
            </a:extLst>
          </p:cNvPr>
          <p:cNvSpPr txBox="1"/>
          <p:nvPr/>
        </p:nvSpPr>
        <p:spPr>
          <a:xfrm>
            <a:off x="1061882" y="267097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0111000110101011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6C8C67-D55F-4949-8CB8-AA48957614DA}"/>
              </a:ext>
            </a:extLst>
          </p:cNvPr>
          <p:cNvCxnSpPr>
            <a:cxnSpLocks/>
          </p:cNvCxnSpPr>
          <p:nvPr/>
        </p:nvCxnSpPr>
        <p:spPr>
          <a:xfrm>
            <a:off x="1002103" y="3282809"/>
            <a:ext cx="207761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1496D49-E042-0042-963F-F4D7F6508310}"/>
              </a:ext>
            </a:extLst>
          </p:cNvPr>
          <p:cNvCxnSpPr/>
          <p:nvPr/>
        </p:nvCxnSpPr>
        <p:spPr>
          <a:xfrm>
            <a:off x="3089495" y="3189209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B9B26C-C48D-D541-B0C4-CE8674EAC315}"/>
              </a:ext>
            </a:extLst>
          </p:cNvPr>
          <p:cNvCxnSpPr/>
          <p:nvPr/>
        </p:nvCxnSpPr>
        <p:spPr>
          <a:xfrm>
            <a:off x="1008149" y="3186809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6E17DF6-8FA0-3248-ACFA-3B0441E6E0F7}"/>
              </a:ext>
            </a:extLst>
          </p:cNvPr>
          <p:cNvGrpSpPr/>
          <p:nvPr/>
        </p:nvGrpSpPr>
        <p:grpSpPr>
          <a:xfrm>
            <a:off x="2978479" y="2669786"/>
            <a:ext cx="1354981" cy="1448181"/>
            <a:chOff x="2978479" y="2669786"/>
            <a:chExt cx="1354981" cy="14481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7D1C61-D575-204F-B00C-8AF81CED2FA8}"/>
                </a:ext>
              </a:extLst>
            </p:cNvPr>
            <p:cNvSpPr txBox="1"/>
            <p:nvPr/>
          </p:nvSpPr>
          <p:spPr>
            <a:xfrm>
              <a:off x="3093089" y="2669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3440E5-B865-5441-BB06-030B90DDD147}"/>
                </a:ext>
              </a:extLst>
            </p:cNvPr>
            <p:cNvSpPr txBox="1"/>
            <p:nvPr/>
          </p:nvSpPr>
          <p:spPr>
            <a:xfrm>
              <a:off x="2978479" y="3527036"/>
              <a:ext cx="1354981" cy="5909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/>
                <a:t>parity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/>
                <a:t>bit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8AC37A-7C69-2A4B-A29F-A98AFD09B784}"/>
                </a:ext>
              </a:extLst>
            </p:cNvPr>
            <p:cNvCxnSpPr/>
            <p:nvPr/>
          </p:nvCxnSpPr>
          <p:spPr>
            <a:xfrm>
              <a:off x="3244610" y="3167702"/>
              <a:ext cx="0" cy="424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71D3D2-CCCB-5845-A95B-3738A1C04862}"/>
              </a:ext>
            </a:extLst>
          </p:cNvPr>
          <p:cNvCxnSpPr>
            <a:cxnSpLocks/>
          </p:cNvCxnSpPr>
          <p:nvPr/>
        </p:nvCxnSpPr>
        <p:spPr>
          <a:xfrm>
            <a:off x="3092210" y="2665531"/>
            <a:ext cx="0" cy="38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42BAE3-D3AC-CD49-9147-12EDA7BFAFE5}"/>
              </a:ext>
            </a:extLst>
          </p:cNvPr>
          <p:cNvSpPr txBox="1"/>
          <p:nvPr/>
        </p:nvSpPr>
        <p:spPr>
          <a:xfrm>
            <a:off x="1434601" y="3122845"/>
            <a:ext cx="1354981" cy="344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d data bits</a:t>
            </a:r>
          </a:p>
        </p:txBody>
      </p:sp>
      <p:sp>
        <p:nvSpPr>
          <p:cNvPr id="77" name="Text Box 6">
            <a:extLst>
              <a:ext uri="{FF2B5EF4-FFF2-40B4-BE49-F238E27FC236}">
                <a16:creationId xmlns:a16="http://schemas.microsoft.com/office/drawing/2014/main" id="{51CC5DA7-C934-BA4D-AD2C-59DF1BDF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123" y="1651081"/>
            <a:ext cx="490615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+mn-lt"/>
                <a:cs typeface="+mn-cs"/>
              </a:rPr>
              <a:t>two-dimensional bit parity:</a:t>
            </a:r>
          </a:p>
          <a:p>
            <a:pPr marL="287338" indent="-169863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  <a:cs typeface="+mn-cs"/>
              </a:rPr>
              <a:t> detect </a:t>
            </a:r>
            <a:r>
              <a:rPr lang="en-US" sz="2400" dirty="0">
                <a:solidFill>
                  <a:srgbClr val="0000A8"/>
                </a:solidFill>
                <a:latin typeface="+mn-lt"/>
                <a:cs typeface="+mn-cs"/>
              </a:rPr>
              <a:t>and correct </a:t>
            </a:r>
            <a:r>
              <a:rPr lang="en-US" sz="2400" i="0" dirty="0">
                <a:latin typeface="+mn-lt"/>
                <a:cs typeface="+mn-cs"/>
              </a:rPr>
              <a:t>single bit errors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8C37ED-BA12-F647-B652-095F6C8D89DE}"/>
              </a:ext>
            </a:extLst>
          </p:cNvPr>
          <p:cNvGrpSpPr/>
          <p:nvPr/>
        </p:nvGrpSpPr>
        <p:grpSpPr>
          <a:xfrm>
            <a:off x="5486401" y="2521227"/>
            <a:ext cx="3683372" cy="2054406"/>
            <a:chOff x="7427845" y="2584175"/>
            <a:chExt cx="3683372" cy="205440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DE48D5F-A407-C04B-A9C2-E5D98B0C44D3}"/>
                </a:ext>
              </a:extLst>
            </p:cNvPr>
            <p:cNvGrpSpPr/>
            <p:nvPr/>
          </p:nvGrpSpPr>
          <p:grpSpPr>
            <a:xfrm>
              <a:off x="8263305" y="2908577"/>
              <a:ext cx="697811" cy="1261499"/>
              <a:chOff x="6586330" y="2915478"/>
              <a:chExt cx="697811" cy="126149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44698D-E6CC-C449-A789-8924D0498FBB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535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1,1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D039C23-D73F-5448-A103-2F2CF92B8164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2,1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2BF1DC-83F3-C249-9145-C7CA5434E98C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i,1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D22450-166D-9C48-8C6B-D1175FAF940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 . .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BE1618-E8B9-6748-BC30-FB0ED8C27B44}"/>
                </a:ext>
              </a:extLst>
            </p:cNvPr>
            <p:cNvGrpSpPr/>
            <p:nvPr/>
          </p:nvGrpSpPr>
          <p:grpSpPr>
            <a:xfrm>
              <a:off x="10324987" y="2929914"/>
              <a:ext cx="697811" cy="1261499"/>
              <a:chOff x="6586330" y="2915478"/>
              <a:chExt cx="697811" cy="126149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40664BB-FF10-8E40-9786-2DB15D82D03E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662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1,j+1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757CDDD-B6F5-CB41-9A45-7536B85F31BC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2,j+1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9D6BC-B9C0-F343-90A3-B758C9CDE995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i,j+1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9B942-1521-4148-92A1-4DF98667A5C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 . .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37B252-F326-3D41-A273-920CA835FE83}"/>
                </a:ext>
              </a:extLst>
            </p:cNvPr>
            <p:cNvSpPr txBox="1"/>
            <p:nvPr/>
          </p:nvSpPr>
          <p:spPr>
            <a:xfrm>
              <a:off x="9118145" y="4177312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71CB392-B504-9D4B-B190-2D8CE6EC381B}"/>
                </a:ext>
              </a:extLst>
            </p:cNvPr>
            <p:cNvGrpSpPr/>
            <p:nvPr/>
          </p:nvGrpSpPr>
          <p:grpSpPr>
            <a:xfrm>
              <a:off x="9722377" y="2910339"/>
              <a:ext cx="697811" cy="1261499"/>
              <a:chOff x="6586330" y="2915478"/>
              <a:chExt cx="697811" cy="1261499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13C2A54-86CC-EE45-930A-2F1B5F76F1C6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4908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1,j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D2317C2-620E-B441-B816-82ABFCA865CE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2,j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E4A7B0-DEC7-9840-9098-E16CFD3E48DB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d</a:t>
                </a:r>
                <a:r>
                  <a:rPr lang="en-US" sz="2000" baseline="-25000" dirty="0" err="1"/>
                  <a:t>i,j</a:t>
                </a:r>
                <a:endParaRPr lang="en-US" sz="2000" baseline="-250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D0FFBC-3E5D-B747-A2D9-8C7CCF8AF033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 . 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8299630-3B5D-FA41-BE50-0635687D6C07}"/>
                </a:ext>
              </a:extLst>
            </p:cNvPr>
            <p:cNvGrpSpPr/>
            <p:nvPr/>
          </p:nvGrpSpPr>
          <p:grpSpPr>
            <a:xfrm>
              <a:off x="8262620" y="4202830"/>
              <a:ext cx="2848597" cy="435751"/>
              <a:chOff x="8262620" y="4431427"/>
              <a:chExt cx="2848597" cy="43575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FC4B06-FE86-0241-A54D-2E39511522A6}"/>
                  </a:ext>
                </a:extLst>
              </p:cNvPr>
              <p:cNvSpPr txBox="1"/>
              <p:nvPr/>
            </p:nvSpPr>
            <p:spPr>
              <a:xfrm>
                <a:off x="8262620" y="4431427"/>
                <a:ext cx="681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i+1,1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81BBA99-E820-A847-ADAB-D0C1352EF8AF}"/>
                  </a:ext>
                </a:extLst>
              </p:cNvPr>
              <p:cNvSpPr txBox="1"/>
              <p:nvPr/>
            </p:nvSpPr>
            <p:spPr>
              <a:xfrm>
                <a:off x="10329998" y="4467068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i+1,j+1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3A70BE1-4344-514A-9FD8-EEDB3D90BE1F}"/>
                  </a:ext>
                </a:extLst>
              </p:cNvPr>
              <p:cNvSpPr txBox="1"/>
              <p:nvPr/>
            </p:nvSpPr>
            <p:spPr>
              <a:xfrm>
                <a:off x="9727388" y="4447493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i+1,j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192B66-3D53-C344-8E15-4A113F550BCC}"/>
                </a:ext>
              </a:extLst>
            </p:cNvPr>
            <p:cNvCxnSpPr>
              <a:cxnSpLocks/>
            </p:cNvCxnSpPr>
            <p:nvPr/>
          </p:nvCxnSpPr>
          <p:spPr>
            <a:xfrm>
              <a:off x="8343900" y="4214192"/>
              <a:ext cx="20872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EDC64F-75DF-3544-940A-FF23612E6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5100" y="3064566"/>
              <a:ext cx="0" cy="1288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B65393-F205-D44E-859B-6DDFD00A54AB}"/>
                </a:ext>
              </a:extLst>
            </p:cNvPr>
            <p:cNvSpPr txBox="1"/>
            <p:nvPr/>
          </p:nvSpPr>
          <p:spPr>
            <a:xfrm>
              <a:off x="9111519" y="3792998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246479-82B6-CC42-AA75-38590A7183FB}"/>
                </a:ext>
              </a:extLst>
            </p:cNvPr>
            <p:cNvSpPr txBox="1"/>
            <p:nvPr/>
          </p:nvSpPr>
          <p:spPr>
            <a:xfrm>
              <a:off x="9104893" y="3478259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8E25CB-A5E5-7746-A6CE-70F20EABDD13}"/>
                </a:ext>
              </a:extLst>
            </p:cNvPr>
            <p:cNvSpPr txBox="1"/>
            <p:nvPr/>
          </p:nvSpPr>
          <p:spPr>
            <a:xfrm>
              <a:off x="9108206" y="3183395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1623188-ECD3-CD45-9B38-1810F9AC34B4}"/>
                </a:ext>
              </a:extLst>
            </p:cNvPr>
            <p:cNvSpPr txBox="1"/>
            <p:nvPr/>
          </p:nvSpPr>
          <p:spPr>
            <a:xfrm>
              <a:off x="9111519" y="2878596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5C454A-9055-274C-8AE9-BC10FD110ACF}"/>
                </a:ext>
              </a:extLst>
            </p:cNvPr>
            <p:cNvSpPr txBox="1"/>
            <p:nvPr/>
          </p:nvSpPr>
          <p:spPr>
            <a:xfrm>
              <a:off x="9670775" y="2584175"/>
              <a:ext cx="1041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row parity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6F66526-ADFA-E742-BBA6-59931424B985}"/>
                </a:ext>
              </a:extLst>
            </p:cNvPr>
            <p:cNvSpPr txBox="1"/>
            <p:nvPr/>
          </p:nvSpPr>
          <p:spPr>
            <a:xfrm>
              <a:off x="7427845" y="3998845"/>
              <a:ext cx="803297" cy="491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/>
                <a:t>column</a:t>
              </a:r>
            </a:p>
            <a:p>
              <a:pPr algn="r">
                <a:lnSpc>
                  <a:spcPct val="80000"/>
                </a:lnSpc>
              </a:pPr>
              <a:r>
                <a:rPr lang="en-US" sz="1600" dirty="0"/>
                <a:t> parity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C8D069-C2ED-A44C-9956-17294561F5BD}"/>
                </a:ext>
              </a:extLst>
            </p:cNvPr>
            <p:cNvCxnSpPr/>
            <p:nvPr/>
          </p:nvCxnSpPr>
          <p:spPr>
            <a:xfrm>
              <a:off x="9760226" y="2922104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0D686DE-0503-804F-B89F-FF5DF77D52F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95591" y="4137991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0D65EA-2DEF-EC4A-A451-345D32D5A3CC}"/>
              </a:ext>
            </a:extLst>
          </p:cNvPr>
          <p:cNvGrpSpPr/>
          <p:nvPr/>
        </p:nvGrpSpPr>
        <p:grpSpPr>
          <a:xfrm>
            <a:off x="4150979" y="4938063"/>
            <a:ext cx="2320933" cy="1220735"/>
            <a:chOff x="3800015" y="4868761"/>
            <a:chExt cx="2320933" cy="1220735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DDE17ED-6E8D-F04B-9604-B0A5821E38CF}"/>
                </a:ext>
              </a:extLst>
            </p:cNvPr>
            <p:cNvSpPr txBox="1"/>
            <p:nvPr/>
          </p:nvSpPr>
          <p:spPr>
            <a:xfrm>
              <a:off x="4903522" y="5428507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0 1 1 1 0  1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CF0E5F5-1A73-CD45-BE51-8A71F0B1AF92}"/>
                </a:ext>
              </a:extLst>
            </p:cNvPr>
            <p:cNvGrpSpPr/>
            <p:nvPr/>
          </p:nvGrpSpPr>
          <p:grpSpPr>
            <a:xfrm>
              <a:off x="4910146" y="4875335"/>
              <a:ext cx="1210802" cy="1214161"/>
              <a:chOff x="6394173" y="4840358"/>
              <a:chExt cx="1210802" cy="121416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00D9F1-D52C-844A-BE08-19ADE51A3710}"/>
                  </a:ext>
                </a:extLst>
              </p:cNvPr>
              <p:cNvSpPr txBox="1"/>
              <p:nvPr/>
            </p:nvSpPr>
            <p:spPr>
              <a:xfrm>
                <a:off x="6400799" y="484035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1 0 1 0 1  1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4D5B75B-274E-994B-B768-CAAFF3CC0506}"/>
                  </a:ext>
                </a:extLst>
              </p:cNvPr>
              <p:cNvSpPr txBox="1"/>
              <p:nvPr/>
            </p:nvSpPr>
            <p:spPr>
              <a:xfrm>
                <a:off x="6394173" y="512196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1 1 1 1 0  0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EC65261-0C24-C74C-8E9A-2A56766B1C75}"/>
                  </a:ext>
                </a:extLst>
              </p:cNvPr>
              <p:cNvSpPr txBox="1"/>
              <p:nvPr/>
            </p:nvSpPr>
            <p:spPr>
              <a:xfrm>
                <a:off x="6395912" y="5685187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1 0 1 0 1  0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153A1B6-BE52-3A4D-8CDE-7C98D4727C7E}"/>
                  </a:ext>
                </a:extLst>
              </p:cNvPr>
              <p:cNvCxnSpPr/>
              <p:nvPr/>
            </p:nvCxnSpPr>
            <p:spPr>
              <a:xfrm>
                <a:off x="6480748" y="5751227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F6AD3BF-7B3D-5B44-8D09-3017B18E80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28021" y="5453922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EFFD78-C794-F24E-BE55-B812FA8E6373}"/>
                </a:ext>
              </a:extLst>
            </p:cNvPr>
            <p:cNvSpPr txBox="1"/>
            <p:nvPr/>
          </p:nvSpPr>
          <p:spPr>
            <a:xfrm>
              <a:off x="3800015" y="4868761"/>
              <a:ext cx="110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errors: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F11DFB-A088-D946-95D1-3C03DAB781A8}"/>
              </a:ext>
            </a:extLst>
          </p:cNvPr>
          <p:cNvGrpSpPr/>
          <p:nvPr/>
        </p:nvGrpSpPr>
        <p:grpSpPr>
          <a:xfrm>
            <a:off x="7222435" y="4943606"/>
            <a:ext cx="3312300" cy="1621566"/>
            <a:chOff x="7222435" y="4943606"/>
            <a:chExt cx="3312300" cy="162156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CD17221-4739-6841-AA86-FAC94BED7B08}"/>
                </a:ext>
              </a:extLst>
            </p:cNvPr>
            <p:cNvGrpSpPr/>
            <p:nvPr/>
          </p:nvGrpSpPr>
          <p:grpSpPr>
            <a:xfrm>
              <a:off x="8752840" y="4943606"/>
              <a:ext cx="1781895" cy="1621566"/>
              <a:chOff x="5890374" y="4811085"/>
              <a:chExt cx="1781895" cy="1621566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D5F2AFD-4DA1-594C-BF85-194456577EE9}"/>
                  </a:ext>
                </a:extLst>
              </p:cNvPr>
              <p:cNvGrpSpPr/>
              <p:nvPr/>
            </p:nvGrpSpPr>
            <p:grpSpPr>
              <a:xfrm>
                <a:off x="5890374" y="4812876"/>
                <a:ext cx="1781895" cy="1619775"/>
                <a:chOff x="4903522" y="4875335"/>
                <a:chExt cx="1781895" cy="1619775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89F2045-70A1-F94B-8859-95531C4604F9}"/>
                    </a:ext>
                  </a:extLst>
                </p:cNvPr>
                <p:cNvSpPr txBox="1"/>
                <p:nvPr/>
              </p:nvSpPr>
              <p:spPr>
                <a:xfrm>
                  <a:off x="4903522" y="5428507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0 1 1 1 0  1</a:t>
                  </a: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AC319AFE-17A7-2B4C-8668-7FE48598E0BE}"/>
                    </a:ext>
                  </a:extLst>
                </p:cNvPr>
                <p:cNvGrpSpPr/>
                <p:nvPr/>
              </p:nvGrpSpPr>
              <p:grpSpPr>
                <a:xfrm>
                  <a:off x="4910146" y="4875335"/>
                  <a:ext cx="1210802" cy="1214161"/>
                  <a:chOff x="6394173" y="4840358"/>
                  <a:chExt cx="1210802" cy="1214161"/>
                </a:xfrm>
              </p:grpSpPr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B0E8F038-35AD-0946-9AF8-3B82D62EFAD1}"/>
                      </a:ext>
                    </a:extLst>
                  </p:cNvPr>
                  <p:cNvSpPr txBox="1"/>
                  <p:nvPr/>
                </p:nvSpPr>
                <p:spPr>
                  <a:xfrm>
                    <a:off x="6400799" y="4840358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1 0 1 0 1  1</a:t>
                    </a: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1B46CC5B-41FC-3046-A483-F2909BFB7D31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173" y="5121968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 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0</a:t>
                    </a:r>
                    <a:r>
                      <a:rPr lang="en-US" dirty="0"/>
                      <a:t> 1 1 0  0</a:t>
                    </a:r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46418A9F-75BF-B047-85AA-68BAE639890F}"/>
                      </a:ext>
                    </a:extLst>
                  </p:cNvPr>
                  <p:cNvSpPr txBox="1"/>
                  <p:nvPr/>
                </p:nvSpPr>
                <p:spPr>
                  <a:xfrm>
                    <a:off x="6395912" y="5685187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1 0 1 0 1  0</a:t>
                    </a:r>
                  </a:p>
                </p:txBody>
              </p: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7665A79-628F-EF47-A9DA-75CCD8B6F9D1}"/>
                      </a:ext>
                    </a:extLst>
                  </p:cNvPr>
                  <p:cNvCxnSpPr/>
                  <p:nvPr/>
                </p:nvCxnSpPr>
                <p:spPr>
                  <a:xfrm>
                    <a:off x="6480748" y="5751227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506629B4-5BDA-B443-9A30-123782498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828021" y="5453922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34B127E-41D4-8C49-8FF0-07C5874E8EF9}"/>
                    </a:ext>
                  </a:extLst>
                </p:cNvPr>
                <p:cNvSpPr txBox="1"/>
                <p:nvPr/>
              </p:nvSpPr>
              <p:spPr>
                <a:xfrm>
                  <a:off x="4956746" y="6135973"/>
                  <a:ext cx="546945" cy="359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</a:rPr>
                    <a:t>parity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</a:rPr>
                    <a:t>error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73E8487-5115-ED45-91CD-12473E6CE35C}"/>
                    </a:ext>
                  </a:extLst>
                </p:cNvPr>
                <p:cNvSpPr txBox="1"/>
                <p:nvPr/>
              </p:nvSpPr>
              <p:spPr>
                <a:xfrm>
                  <a:off x="6138472" y="5164111"/>
                  <a:ext cx="546945" cy="359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</a:rPr>
                    <a:t>parity</a:t>
                  </a:r>
                </a:p>
                <a:p>
                  <a:pPr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</a:rPr>
                    <a:t>error</a:t>
                  </a:r>
                </a:p>
              </p:txBody>
            </p:sp>
          </p:grp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D1057B9-5603-6B48-B071-08FE0B7172F9}"/>
                  </a:ext>
                </a:extLst>
              </p:cNvPr>
              <p:cNvCxnSpPr>
                <a:stCxn id="145" idx="1"/>
              </p:cNvCxnSpPr>
              <p:nvPr/>
            </p:nvCxnSpPr>
            <p:spPr>
              <a:xfrm flipV="1">
                <a:off x="5896998" y="5271541"/>
                <a:ext cx="1303277" cy="7611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CCC6F7F0-B384-914D-A818-618271BAAA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64716" y="5458918"/>
                <a:ext cx="1303277" cy="7611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48BD76-7CB1-F24E-9D14-EBFA827837AC}"/>
                </a:ext>
              </a:extLst>
            </p:cNvPr>
            <p:cNvSpPr txBox="1"/>
            <p:nvPr/>
          </p:nvSpPr>
          <p:spPr>
            <a:xfrm>
              <a:off x="7222435" y="4982817"/>
              <a:ext cx="1411353" cy="1205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detected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and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correctable</a:t>
              </a:r>
            </a:p>
            <a:p>
              <a:pPr algn="r">
                <a:lnSpc>
                  <a:spcPct val="80000"/>
                </a:lnSpc>
              </a:pPr>
              <a:r>
                <a:rPr lang="en-US" dirty="0"/>
                <a:t>single-bit</a:t>
              </a:r>
            </a:p>
            <a:p>
              <a:pPr algn="r">
                <a:lnSpc>
                  <a:spcPct val="80000"/>
                </a:lnSpc>
              </a:pPr>
              <a:r>
                <a:rPr lang="en-US" dirty="0"/>
                <a:t>error: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01A173-DAE6-384F-9E84-A6924D058027}"/>
              </a:ext>
            </a:extLst>
          </p:cNvPr>
          <p:cNvSpPr txBox="1"/>
          <p:nvPr/>
        </p:nvSpPr>
        <p:spPr>
          <a:xfrm>
            <a:off x="967409" y="4258270"/>
            <a:ext cx="272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A8"/>
                </a:solidFill>
              </a:rPr>
              <a:t>Even parity: </a:t>
            </a:r>
            <a:r>
              <a:rPr lang="en-US" sz="2000" dirty="0"/>
              <a:t>set parity bit so there is an even number of 1’s</a:t>
            </a:r>
          </a:p>
        </p:txBody>
      </p:sp>
      <p:sp>
        <p:nvSpPr>
          <p:cNvPr id="151" name="TextBox 1">
            <a:extLst>
              <a:ext uri="{FF2B5EF4-FFF2-40B4-BE49-F238E27FC236}">
                <a16:creationId xmlns:a16="http://schemas.microsoft.com/office/drawing/2014/main" id="{676B03FA-F97E-8D4F-A163-CA316F4C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40143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 (review)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9262EE8-BA51-1D4E-A36D-BDC09C45F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5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889" y="2490478"/>
            <a:ext cx="4329572" cy="1085181"/>
          </a:xfrm>
        </p:spPr>
        <p:txBody>
          <a:bodyPr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 represents the data being transmitted, R represents the remainder or CRC checksum, and </a:t>
            </a:r>
            <a:r>
              <a:rPr 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2r d</a:t>
            </a: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enotes shifting the bits of R to the left by r positions. The XOR operation is then performed between the shifted remainder (2r) and the original remainder (R).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830820" y="1239611"/>
            <a:ext cx="10632309" cy="1530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more powerful error-detection coding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D: </a:t>
            </a:r>
            <a:r>
              <a:rPr lang="en-US" dirty="0"/>
              <a:t>data bits </a:t>
            </a:r>
            <a:r>
              <a:rPr lang="en-US" sz="2400" dirty="0"/>
              <a:t>(given, think of these as a binary number)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G: </a:t>
            </a:r>
            <a:r>
              <a:rPr lang="en-US" dirty="0"/>
              <a:t>bit pattern (generator), of </a:t>
            </a:r>
            <a:r>
              <a:rPr lang="en-US" i="1" dirty="0"/>
              <a:t>r+1 </a:t>
            </a:r>
            <a:r>
              <a:rPr lang="en-US" dirty="0"/>
              <a:t>bits </a:t>
            </a:r>
            <a:r>
              <a:rPr lang="en-US" sz="2400" dirty="0"/>
              <a:t>(given)</a:t>
            </a:r>
          </a:p>
          <a:p>
            <a:pPr lvl="2">
              <a:defRPr/>
            </a:pPr>
            <a:endParaRPr lang="en-US" sz="2800" dirty="0"/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59" name="Rectangle 3">
            <a:extLst>
              <a:ext uri="{FF2B5EF4-FFF2-40B4-BE49-F238E27FC236}">
                <a16:creationId xmlns:a16="http://schemas.microsoft.com/office/drawing/2014/main" id="{E85D3352-49EB-A34F-8ADF-7171A325499F}"/>
              </a:ext>
            </a:extLst>
          </p:cNvPr>
          <p:cNvSpPr txBox="1">
            <a:spLocks noChangeArrowheads="1"/>
          </p:cNvSpPr>
          <p:nvPr/>
        </p:nvSpPr>
        <p:spPr>
          <a:xfrm>
            <a:off x="850698" y="4665031"/>
            <a:ext cx="10850971" cy="186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r>
              <a:rPr lang="en-US" i="1" u="sng" dirty="0">
                <a:solidFill>
                  <a:srgbClr val="0000A8"/>
                </a:solidFill>
              </a:rPr>
              <a:t>goal: </a:t>
            </a:r>
            <a:r>
              <a:rPr lang="en-US" dirty="0"/>
              <a:t>choose </a:t>
            </a:r>
            <a:r>
              <a:rPr lang="en-US" i="1" dirty="0"/>
              <a:t>r</a:t>
            </a:r>
            <a:r>
              <a:rPr lang="en-US" dirty="0"/>
              <a:t> CRC bits, </a:t>
            </a:r>
            <a:r>
              <a:rPr lang="en-US" dirty="0">
                <a:solidFill>
                  <a:srgbClr val="CC0000"/>
                </a:solidFill>
              </a:rPr>
              <a:t>R</a:t>
            </a:r>
            <a:r>
              <a:rPr lang="en-US" dirty="0"/>
              <a:t>, such that &lt;D,R&gt; exactly divisible by G (mod 2) </a:t>
            </a:r>
          </a:p>
          <a:p>
            <a:pPr lvl="1">
              <a:defRPr/>
            </a:pPr>
            <a:r>
              <a:rPr lang="en-US" dirty="0"/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dirty="0"/>
              <a:t>can detect all burst errors less than r+1 bits</a:t>
            </a:r>
          </a:p>
          <a:p>
            <a:pPr lvl="1">
              <a:defRPr/>
            </a:pPr>
            <a:r>
              <a:rPr lang="en-US" dirty="0"/>
              <a:t>widely used in practice (Ethernet, 802.11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lvl="2">
              <a:defRPr/>
            </a:pPr>
            <a:endParaRPr lang="en-US" sz="2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1D1EF1-B83E-3146-8980-CE18A11B4B5A}"/>
              </a:ext>
            </a:extLst>
          </p:cNvPr>
          <p:cNvGrpSpPr/>
          <p:nvPr/>
        </p:nvGrpSpPr>
        <p:grpSpPr>
          <a:xfrm>
            <a:off x="3954671" y="2770984"/>
            <a:ext cx="7036657" cy="1611402"/>
            <a:chOff x="3954671" y="2770984"/>
            <a:chExt cx="7036657" cy="16114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9E989F3-EA4C-7E47-801E-2273E78A0D67}"/>
                </a:ext>
              </a:extLst>
            </p:cNvPr>
            <p:cNvGrpSpPr/>
            <p:nvPr/>
          </p:nvGrpSpPr>
          <p:grpSpPr>
            <a:xfrm>
              <a:off x="4243982" y="2770984"/>
              <a:ext cx="2691529" cy="1072438"/>
              <a:chOff x="2335669" y="2731227"/>
              <a:chExt cx="2691529" cy="1072438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9C4AA4F-9EB8-1848-8793-F6CDF1CD0D68}"/>
                  </a:ext>
                </a:extLst>
              </p:cNvPr>
              <p:cNvGrpSpPr/>
              <p:nvPr/>
            </p:nvGrpSpPr>
            <p:grpSpPr>
              <a:xfrm>
                <a:off x="3847708" y="2731227"/>
                <a:ext cx="1179490" cy="644795"/>
                <a:chOff x="2714347" y="4114405"/>
                <a:chExt cx="1179490" cy="644795"/>
              </a:xfrm>
            </p:grpSpPr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E3F5CF1B-09D1-CC47-B116-724072637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162" y="4665600"/>
                  <a:ext cx="5420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3059E882-1BA5-064B-9CE1-43F225240291}"/>
                    </a:ext>
                  </a:extLst>
                </p:cNvPr>
                <p:cNvSpPr txBox="1"/>
                <p:nvPr/>
              </p:nvSpPr>
              <p:spPr>
                <a:xfrm>
                  <a:off x="2714347" y="4114405"/>
                  <a:ext cx="117949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/>
                    <a:t>r</a:t>
                  </a:r>
                  <a:r>
                    <a:rPr lang="en-US" sz="2000" dirty="0"/>
                    <a:t> CRC bits</a:t>
                  </a:r>
                </a:p>
              </p:txBody>
            </p: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76F67FC-CEC0-E145-8840-3B220D064D41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133DDAB8-AED0-B44C-B8AA-A792E69DA7CC}"/>
                  </a:ext>
                </a:extLst>
              </p:cNvPr>
              <p:cNvGrpSpPr/>
              <p:nvPr/>
            </p:nvGrpSpPr>
            <p:grpSpPr>
              <a:xfrm>
                <a:off x="2491075" y="3061148"/>
                <a:ext cx="1630353" cy="400110"/>
                <a:chOff x="1912047" y="4446000"/>
                <a:chExt cx="1630353" cy="400110"/>
              </a:xfrm>
            </p:grpSpPr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B73F57ED-8511-DE46-AFFF-EB1F2B4DD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638" y="4665600"/>
                  <a:ext cx="1620562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CC71E42-351B-7D48-A76A-31DFD4155837}"/>
                    </a:ext>
                  </a:extLst>
                </p:cNvPr>
                <p:cNvSpPr/>
                <p:nvPr/>
              </p:nvSpPr>
              <p:spPr>
                <a:xfrm>
                  <a:off x="2098800" y="4636800"/>
                  <a:ext cx="1245600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9CB76609-999D-2D49-9C0A-E32FE50AF48D}"/>
                    </a:ext>
                  </a:extLst>
                </p:cNvPr>
                <p:cNvSpPr txBox="1"/>
                <p:nvPr/>
              </p:nvSpPr>
              <p:spPr>
                <a:xfrm>
                  <a:off x="2088000" y="4446000"/>
                  <a:ext cx="127881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d data bits</a:t>
                  </a: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E22D3181-9FAA-B541-A443-8DF2B83F5119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241989A3-AA8F-EB4B-B54B-64685377702A}"/>
                    </a:ext>
                  </a:extLst>
                </p:cNvPr>
                <p:cNvCxnSpPr/>
                <p:nvPr/>
              </p:nvCxnSpPr>
              <p:spPr>
                <a:xfrm>
                  <a:off x="1912047" y="45696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8DCF7DE-A8C5-3A48-A607-43071E3845EB}"/>
                  </a:ext>
                </a:extLst>
              </p:cNvPr>
              <p:cNvGrpSpPr/>
              <p:nvPr/>
            </p:nvGrpSpPr>
            <p:grpSpPr>
              <a:xfrm>
                <a:off x="2335669" y="3342000"/>
                <a:ext cx="2325599" cy="461665"/>
                <a:chOff x="1904400" y="5143043"/>
                <a:chExt cx="2325599" cy="461665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F9356EE8-B88E-354C-B22C-C3AE0C4CCEC0}"/>
                    </a:ext>
                  </a:extLst>
                </p:cNvPr>
                <p:cNvSpPr/>
                <p:nvPr/>
              </p:nvSpPr>
              <p:spPr>
                <a:xfrm>
                  <a:off x="1904400" y="5221355"/>
                  <a:ext cx="2325599" cy="2915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C616664-1678-F94A-9D03-7836F153E4E8}"/>
                    </a:ext>
                  </a:extLst>
                </p:cNvPr>
                <p:cNvSpPr txBox="1"/>
                <p:nvPr/>
              </p:nvSpPr>
              <p:spPr>
                <a:xfrm>
                  <a:off x="2617147" y="5171947"/>
                  <a:ext cx="341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D</a:t>
                  </a:r>
                  <a:endParaRPr lang="en-US" dirty="0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8C3ABF98-D5C1-734D-9F57-D1EEEEBAFD1C}"/>
                    </a:ext>
                  </a:extLst>
                </p:cNvPr>
                <p:cNvSpPr txBox="1"/>
                <p:nvPr/>
              </p:nvSpPr>
              <p:spPr>
                <a:xfrm>
                  <a:off x="3708874" y="5143043"/>
                  <a:ext cx="3513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C00000"/>
                      </a:solidFill>
                    </a:rPr>
                    <a:t>R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693A86FD-0E91-F84C-AD1B-5E7BF4B8B76C}"/>
                    </a:ext>
                  </a:extLst>
                </p:cNvPr>
                <p:cNvCxnSpPr/>
                <p:nvPr/>
              </p:nvCxnSpPr>
              <p:spPr>
                <a:xfrm>
                  <a:off x="3531600" y="5223600"/>
                  <a:ext cx="0" cy="2880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D5FE7C0-449C-C24C-94F1-976D8F7F07BD}"/>
                </a:ext>
              </a:extLst>
            </p:cNvPr>
            <p:cNvGrpSpPr/>
            <p:nvPr/>
          </p:nvGrpSpPr>
          <p:grpSpPr>
            <a:xfrm>
              <a:off x="3954671" y="3896138"/>
              <a:ext cx="2934586" cy="486248"/>
              <a:chOff x="8759687" y="3087756"/>
              <a:chExt cx="2934586" cy="48624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2DC7EC-5CAB-E046-AF27-F4F1BE4C8967}"/>
                  </a:ext>
                </a:extLst>
              </p:cNvPr>
              <p:cNvSpPr txBox="1"/>
              <p:nvPr/>
            </p:nvSpPr>
            <p:spPr>
              <a:xfrm>
                <a:off x="8759687" y="3087756"/>
                <a:ext cx="2934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&lt;D,R&gt; = D  2</a:t>
                </a:r>
                <a:r>
                  <a:rPr lang="en-US" sz="2400" baseline="30000" dirty="0"/>
                  <a:t>r</a:t>
                </a:r>
                <a:r>
                  <a:rPr lang="en-US" sz="2400" dirty="0"/>
                  <a:t>   XOR  R  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5679D954-E2CF-FE4F-B7E7-75DBBBD56E8B}"/>
                  </a:ext>
                </a:extLst>
              </p:cNvPr>
              <p:cNvSpPr txBox="1"/>
              <p:nvPr/>
            </p:nvSpPr>
            <p:spPr>
              <a:xfrm>
                <a:off x="9972262" y="31738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*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4CC24E-9903-3249-AB6B-172ECE48D762}"/>
                </a:ext>
              </a:extLst>
            </p:cNvPr>
            <p:cNvGrpSpPr/>
            <p:nvPr/>
          </p:nvGrpSpPr>
          <p:grpSpPr>
            <a:xfrm>
              <a:off x="6791741" y="3405809"/>
              <a:ext cx="4199587" cy="945369"/>
              <a:chOff x="7030279" y="3405809"/>
              <a:chExt cx="4199587" cy="94536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8932362-DCB4-EB40-9B1C-58CF349F31F1}"/>
                  </a:ext>
                </a:extLst>
              </p:cNvPr>
              <p:cNvSpPr txBox="1"/>
              <p:nvPr/>
            </p:nvSpPr>
            <p:spPr>
              <a:xfrm>
                <a:off x="8242853" y="3405809"/>
                <a:ext cx="1515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A8"/>
                    </a:solidFill>
                  </a:rPr>
                  <a:t>bit pattern</a:t>
                </a: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D334B737-73F4-0C4A-860A-265D4A3D7E47}"/>
                  </a:ext>
                </a:extLst>
              </p:cNvPr>
              <p:cNvSpPr txBox="1"/>
              <p:nvPr/>
            </p:nvSpPr>
            <p:spPr>
              <a:xfrm>
                <a:off x="8236226" y="3889513"/>
                <a:ext cx="29936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A8"/>
                    </a:solidFill>
                  </a:rPr>
                  <a:t>formula for bit pattern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13443DA-FCD3-914F-8EC2-A5BA2DA70B77}"/>
                  </a:ext>
                </a:extLst>
              </p:cNvPr>
              <p:cNvCxnSpPr/>
              <p:nvPr/>
            </p:nvCxnSpPr>
            <p:spPr>
              <a:xfrm>
                <a:off x="7050157" y="4134678"/>
                <a:ext cx="1192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B1D8A448-DD38-3A4F-8E01-5FD4EA57EB3C}"/>
                  </a:ext>
                </a:extLst>
              </p:cNvPr>
              <p:cNvCxnSpPr/>
              <p:nvPr/>
            </p:nvCxnSpPr>
            <p:spPr>
              <a:xfrm>
                <a:off x="7030279" y="3637722"/>
                <a:ext cx="1192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D6E8185-57C7-7740-94E5-A560594E8B00}"/>
              </a:ext>
            </a:extLst>
          </p:cNvPr>
          <p:cNvSpPr/>
          <p:nvPr/>
        </p:nvSpPr>
        <p:spPr>
          <a:xfrm>
            <a:off x="5864088" y="3260035"/>
            <a:ext cx="715617" cy="7156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FD811-C544-D696-1E6C-6E478632F5F0}"/>
              </a:ext>
            </a:extLst>
          </p:cNvPr>
          <p:cNvSpPr txBox="1"/>
          <p:nvPr/>
        </p:nvSpPr>
        <p:spPr>
          <a:xfrm>
            <a:off x="8363151" y="1076144"/>
            <a:ext cx="35996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A cyclic redundancy check (CRC) is an error-detecting code commonly used in digital networks and storage devices to detect accidental changes to raw data.</a:t>
            </a:r>
            <a:endParaRPr lang="en-PK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AFAC37-CDDC-B571-F0D3-E6DBB0327251}"/>
              </a:ext>
            </a:extLst>
          </p:cNvPr>
          <p:cNvSpPr txBox="1">
            <a:spLocks/>
          </p:cNvSpPr>
          <p:nvPr/>
        </p:nvSpPr>
        <p:spPr>
          <a:xfrm>
            <a:off x="838200" y="190388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cs typeface="Calibri" panose="020F0502020204030204" pitchFamily="34" charset="0"/>
              </a:rPr>
              <a:t>Cyclic Redundancy Check (CRC):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759CC00-BF06-854E-86A2-B83BD2F0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38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(CRC): example</a:t>
            </a:r>
            <a:endParaRPr lang="en-US" sz="4400" dirty="0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E9268402-B537-304A-80D7-4F08E8DE947C}"/>
              </a:ext>
            </a:extLst>
          </p:cNvPr>
          <p:cNvSpPr txBox="1">
            <a:spLocks noChangeArrowheads="1"/>
          </p:cNvSpPr>
          <p:nvPr/>
        </p:nvSpPr>
        <p:spPr>
          <a:xfrm>
            <a:off x="753303" y="1408043"/>
            <a:ext cx="4984888" cy="1044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We want:</a:t>
            </a:r>
            <a:endParaRPr lang="en-US" sz="3200" dirty="0">
              <a:solidFill>
                <a:srgbClr val="000099"/>
              </a:solidFill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i="1" dirty="0"/>
              <a:t>D</a:t>
            </a:r>
            <a:r>
              <a:rPr lang="en-US" sz="2800" i="1" baseline="26000" dirty="0"/>
              <a:t>.</a:t>
            </a:r>
            <a:r>
              <a:rPr lang="en-US" sz="2800" i="1" dirty="0"/>
              <a:t>2</a:t>
            </a:r>
            <a:r>
              <a:rPr lang="en-US" sz="2800" i="1" baseline="30000" dirty="0"/>
              <a:t>r</a:t>
            </a:r>
            <a:r>
              <a:rPr lang="en-US" sz="2800" i="1" dirty="0"/>
              <a:t>  XOR  R = </a:t>
            </a:r>
            <a:r>
              <a:rPr lang="en-US" sz="2800" i="1" dirty="0" err="1"/>
              <a:t>nG</a:t>
            </a:r>
            <a:endParaRPr lang="en-US" sz="2800" i="1" dirty="0"/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5F06603C-08A5-9845-B758-7BDABC3C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52" y="6357788"/>
            <a:ext cx="95330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9F3C04-8A75-924D-8CE9-D51AC0954E3F}"/>
              </a:ext>
            </a:extLst>
          </p:cNvPr>
          <p:cNvGrpSpPr/>
          <p:nvPr/>
        </p:nvGrpSpPr>
        <p:grpSpPr>
          <a:xfrm>
            <a:off x="1783729" y="4359275"/>
            <a:ext cx="2788271" cy="822325"/>
            <a:chOff x="1783729" y="4359275"/>
            <a:chExt cx="2788271" cy="822325"/>
          </a:xfrm>
        </p:grpSpPr>
        <p:sp>
          <p:nvSpPr>
            <p:cNvPr id="37" name="Text Box 6">
              <a:extLst>
                <a:ext uri="{FF2B5EF4-FFF2-40B4-BE49-F238E27FC236}">
                  <a16:creationId xmlns:a16="http://schemas.microsoft.com/office/drawing/2014/main" id="{0D2B5DE6-30BC-384D-967C-0752A15E6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939" y="4359275"/>
              <a:ext cx="1336675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+mn-cs"/>
                </a:rPr>
                <a:t>D</a:t>
              </a:r>
              <a:r>
                <a:rPr lang="en-US" sz="2400" baseline="26000" dirty="0">
                  <a:latin typeface="Arial" charset="0"/>
                  <a:cs typeface="+mn-cs"/>
                </a:rPr>
                <a:t>.</a:t>
              </a:r>
              <a:r>
                <a:rPr lang="en-US" sz="2400" dirty="0">
                  <a:latin typeface="Arial" charset="0"/>
                  <a:cs typeface="+mn-cs"/>
                </a:rPr>
                <a:t>2</a:t>
              </a:r>
              <a:r>
                <a:rPr lang="en-US" sz="2400" baseline="30000" dirty="0">
                  <a:latin typeface="Arial" charset="0"/>
                  <a:cs typeface="+mn-cs"/>
                </a:rPr>
                <a:t>r</a:t>
              </a:r>
            </a:p>
            <a:p>
              <a:pPr algn="ctr">
                <a:defRPr/>
              </a:pPr>
              <a:r>
                <a:rPr lang="en-US" sz="2400" dirty="0">
                  <a:latin typeface="Arial" charset="0"/>
                  <a:cs typeface="+mn-cs"/>
                </a:rPr>
                <a:t>G</a:t>
              </a:r>
            </a:p>
          </p:txBody>
        </p:sp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7EDB71CD-D11F-5D42-AAAF-99C7646A0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7839" y="4775200"/>
              <a:ext cx="631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727CD607-1F6A-FE44-BD7A-6D2EAB93B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729" y="4504911"/>
              <a:ext cx="2788271" cy="47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Arial" charset="0"/>
                  <a:cs typeface="+mn-cs"/>
                </a:rPr>
                <a:t>R</a:t>
              </a:r>
              <a:r>
                <a:rPr lang="en-US" dirty="0">
                  <a:latin typeface="Arial" charset="0"/>
                  <a:cs typeface="+mn-cs"/>
                </a:rPr>
                <a:t> = remainder </a:t>
              </a:r>
              <a:r>
                <a:rPr lang="en-US" sz="2400" dirty="0">
                  <a:latin typeface="Arial" charset="0"/>
                  <a:cs typeface="+mn-cs"/>
                </a:rPr>
                <a:t>[</a:t>
              </a:r>
              <a:r>
                <a:rPr lang="en-US" dirty="0">
                  <a:latin typeface="Arial" charset="0"/>
                  <a:cs typeface="+mn-cs"/>
                </a:rPr>
                <a:t>           </a:t>
              </a:r>
              <a:r>
                <a:rPr lang="en-US" sz="2400" dirty="0">
                  <a:latin typeface="Arial" charset="0"/>
                  <a:cs typeface="+mn-cs"/>
                </a:rPr>
                <a:t>]</a:t>
              </a:r>
              <a:endParaRPr lang="en-US" dirty="0">
                <a:latin typeface="Arial" charset="0"/>
                <a:cs typeface="+mn-cs"/>
              </a:endParaRPr>
            </a:p>
          </p:txBody>
        </p:sp>
      </p:grpSp>
      <p:sp>
        <p:nvSpPr>
          <p:cNvPr id="101" name="Rectangle 4">
            <a:extLst>
              <a:ext uri="{FF2B5EF4-FFF2-40B4-BE49-F238E27FC236}">
                <a16:creationId xmlns:a16="http://schemas.microsoft.com/office/drawing/2014/main" id="{0277089F-1489-B940-903E-43BA205BCEA6}"/>
              </a:ext>
            </a:extLst>
          </p:cNvPr>
          <p:cNvSpPr txBox="1">
            <a:spLocks noChangeArrowheads="1"/>
          </p:cNvSpPr>
          <p:nvPr/>
        </p:nvSpPr>
        <p:spPr>
          <a:xfrm>
            <a:off x="767158" y="2253170"/>
            <a:ext cx="4984888" cy="877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17475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or equivalently:</a:t>
            </a:r>
            <a:endParaRPr lang="en-US" sz="3200" dirty="0">
              <a:solidFill>
                <a:srgbClr val="000099"/>
              </a:solidFill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i="1" dirty="0"/>
              <a:t>D</a:t>
            </a:r>
            <a:r>
              <a:rPr lang="en-US" sz="2800" i="1" baseline="26000" dirty="0"/>
              <a:t>.</a:t>
            </a:r>
            <a:r>
              <a:rPr lang="en-US" sz="2800" i="1" dirty="0"/>
              <a:t>2</a:t>
            </a:r>
            <a:r>
              <a:rPr lang="en-US" sz="2800" i="1" baseline="30000" dirty="0"/>
              <a:t>r</a:t>
            </a:r>
            <a:r>
              <a:rPr lang="en-US" sz="2800" i="1" dirty="0"/>
              <a:t> = </a:t>
            </a:r>
            <a:r>
              <a:rPr lang="en-US" sz="2800" i="1" dirty="0" err="1"/>
              <a:t>nG</a:t>
            </a:r>
            <a:r>
              <a:rPr lang="en-US" sz="2800" i="1" dirty="0"/>
              <a:t>  XOR  R </a:t>
            </a:r>
          </a:p>
        </p:txBody>
      </p:sp>
      <p:sp>
        <p:nvSpPr>
          <p:cNvPr id="102" name="Rectangle 4">
            <a:extLst>
              <a:ext uri="{FF2B5EF4-FFF2-40B4-BE49-F238E27FC236}">
                <a16:creationId xmlns:a16="http://schemas.microsoft.com/office/drawing/2014/main" id="{2D27A16A-ED66-A64E-999A-8DE379B7B5C0}"/>
              </a:ext>
            </a:extLst>
          </p:cNvPr>
          <p:cNvSpPr txBox="1">
            <a:spLocks noChangeArrowheads="1"/>
          </p:cNvSpPr>
          <p:nvPr/>
        </p:nvSpPr>
        <p:spPr>
          <a:xfrm>
            <a:off x="725595" y="3126008"/>
            <a:ext cx="4984888" cy="1252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17475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or equivalently:</a:t>
            </a:r>
            <a:r>
              <a:rPr lang="en-US" dirty="0"/>
              <a:t>  </a:t>
            </a: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/>
              <a:t>   if we divide D</a:t>
            </a:r>
            <a:r>
              <a:rPr lang="en-US" baseline="26000" dirty="0"/>
              <a:t>.</a:t>
            </a:r>
            <a:r>
              <a:rPr lang="en-US" dirty="0"/>
              <a:t>2</a:t>
            </a:r>
            <a:r>
              <a:rPr lang="en-US" baseline="30000" dirty="0"/>
              <a:t>r</a:t>
            </a:r>
            <a:r>
              <a:rPr lang="en-US" dirty="0"/>
              <a:t> by G, want remainder R to satisfy:</a:t>
            </a:r>
            <a:endParaRPr lang="en-US" sz="3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09EF1B-AB47-6D41-949D-2E4338243C54}"/>
              </a:ext>
            </a:extLst>
          </p:cNvPr>
          <p:cNvSpPr txBox="1"/>
          <p:nvPr/>
        </p:nvSpPr>
        <p:spPr>
          <a:xfrm>
            <a:off x="7679634" y="2146851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1  0  0  1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5AA9A8-6F10-FC46-8C63-1F24C136BDC7}"/>
              </a:ext>
            </a:extLst>
          </p:cNvPr>
          <p:cNvSpPr txBox="1"/>
          <p:nvPr/>
        </p:nvSpPr>
        <p:spPr>
          <a:xfrm>
            <a:off x="8249478" y="3041373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1  0  1  0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A0B225-9161-C044-9CCB-C8A2548A0D0E}"/>
              </a:ext>
            </a:extLst>
          </p:cNvPr>
          <p:cNvSpPr txBox="1"/>
          <p:nvPr/>
        </p:nvSpPr>
        <p:spPr>
          <a:xfrm>
            <a:off x="8249479" y="2451654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89F494-99AA-074F-8182-D3D7196530B7}"/>
              </a:ext>
            </a:extLst>
          </p:cNvPr>
          <p:cNvSpPr txBox="1"/>
          <p:nvPr/>
        </p:nvSpPr>
        <p:spPr>
          <a:xfrm>
            <a:off x="8262729" y="275645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0  0  0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FD980A-60DC-134A-A8B3-E03AA7433300}"/>
              </a:ext>
            </a:extLst>
          </p:cNvPr>
          <p:cNvSpPr txBox="1"/>
          <p:nvPr/>
        </p:nvSpPr>
        <p:spPr>
          <a:xfrm>
            <a:off x="8256103" y="3339547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1  0  0  1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BFAC571-4E2C-784B-9D01-75A389FD3D84}"/>
              </a:ext>
            </a:extLst>
          </p:cNvPr>
          <p:cNvGrpSpPr/>
          <p:nvPr/>
        </p:nvGrpSpPr>
        <p:grpSpPr>
          <a:xfrm>
            <a:off x="8825948" y="3664228"/>
            <a:ext cx="1505129" cy="2259494"/>
            <a:chOff x="8825948" y="3664228"/>
            <a:chExt cx="1505129" cy="2259494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889B67E-A072-AB41-A01A-7F865D34C541}"/>
                </a:ext>
              </a:extLst>
            </p:cNvPr>
            <p:cNvSpPr txBox="1"/>
            <p:nvPr/>
          </p:nvSpPr>
          <p:spPr>
            <a:xfrm>
              <a:off x="8832573" y="45587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1  0  0  1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771E71D-3FEA-E24D-A9F2-3C6E914C90B6}"/>
                </a:ext>
              </a:extLst>
            </p:cNvPr>
            <p:cNvSpPr txBox="1"/>
            <p:nvPr/>
          </p:nvSpPr>
          <p:spPr>
            <a:xfrm>
              <a:off x="9110869" y="5155096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1  0  0  1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DDCBC3-5B80-7048-9A15-D7F72168F895}"/>
                </a:ext>
              </a:extLst>
            </p:cNvPr>
            <p:cNvSpPr txBox="1"/>
            <p:nvPr/>
          </p:nvSpPr>
          <p:spPr>
            <a:xfrm>
              <a:off x="8845821" y="3962406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0  0  0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83236F-E8E8-3543-B2CA-BFEC7F79BEE0}"/>
                </a:ext>
              </a:extLst>
            </p:cNvPr>
            <p:cNvSpPr txBox="1"/>
            <p:nvPr/>
          </p:nvSpPr>
          <p:spPr>
            <a:xfrm>
              <a:off x="8825949" y="3664228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1  1  0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20BB746-0ABB-D447-AF3A-94FD526E5ED6}"/>
                </a:ext>
              </a:extLst>
            </p:cNvPr>
            <p:cNvSpPr txBox="1"/>
            <p:nvPr/>
          </p:nvSpPr>
          <p:spPr>
            <a:xfrm>
              <a:off x="8825948" y="42539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1  1  0  0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EB22599-A868-F240-9967-17E8EF7F998A}"/>
                </a:ext>
              </a:extLst>
            </p:cNvPr>
            <p:cNvSpPr txBox="1"/>
            <p:nvPr/>
          </p:nvSpPr>
          <p:spPr>
            <a:xfrm>
              <a:off x="9110871" y="4856920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1  0  1  0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9F6BC8-86AC-5D4D-BE74-BC8DA0EAD36F}"/>
                </a:ext>
              </a:extLst>
            </p:cNvPr>
            <p:cNvSpPr txBox="1"/>
            <p:nvPr/>
          </p:nvSpPr>
          <p:spPr>
            <a:xfrm>
              <a:off x="9395794" y="5462057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0  1  1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CE2820A-3665-2B4D-A5CA-35AFC4BC3720}"/>
              </a:ext>
            </a:extLst>
          </p:cNvPr>
          <p:cNvSpPr txBox="1"/>
          <p:nvPr/>
        </p:nvSpPr>
        <p:spPr>
          <a:xfrm>
            <a:off x="9262887" y="1451109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0  1  1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3B34AB-8291-AF4C-95AB-CD958EF54DB2}"/>
              </a:ext>
            </a:extLst>
          </p:cNvPr>
          <p:cNvSpPr txBox="1"/>
          <p:nvPr/>
        </p:nvSpPr>
        <p:spPr>
          <a:xfrm>
            <a:off x="9998764" y="253779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DA620B-908B-B44C-9BDF-C09E9B5A8569}"/>
              </a:ext>
            </a:extLst>
          </p:cNvPr>
          <p:cNvSpPr txBox="1"/>
          <p:nvPr/>
        </p:nvSpPr>
        <p:spPr>
          <a:xfrm>
            <a:off x="9700589" y="5963477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A8D7C83E-1AF7-554B-AEBC-D0B417EC78D6}"/>
              </a:ext>
            </a:extLst>
          </p:cNvPr>
          <p:cNvSpPr/>
          <p:nvPr/>
        </p:nvSpPr>
        <p:spPr>
          <a:xfrm rot="5400000">
            <a:off x="9749390" y="5609878"/>
            <a:ext cx="185531" cy="68069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387E02-0869-A343-8D42-E08DDDF8DF68}"/>
              </a:ext>
            </a:extLst>
          </p:cNvPr>
          <p:cNvGrpSpPr/>
          <p:nvPr/>
        </p:nvGrpSpPr>
        <p:grpSpPr>
          <a:xfrm>
            <a:off x="6367670" y="1219201"/>
            <a:ext cx="1220206" cy="1064637"/>
            <a:chOff x="6367670" y="1219201"/>
            <a:chExt cx="1220206" cy="106463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6FA86E-8575-FE41-8A7D-57A1A6D3671A}"/>
                </a:ext>
              </a:extLst>
            </p:cNvPr>
            <p:cNvSpPr txBox="1"/>
            <p:nvPr/>
          </p:nvSpPr>
          <p:spPr>
            <a:xfrm>
              <a:off x="6367670" y="1822173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1  0  0  1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C2439F-EA3A-1744-8F2A-DE51769C22B5}"/>
                </a:ext>
              </a:extLst>
            </p:cNvPr>
            <p:cNvSpPr txBox="1"/>
            <p:nvPr/>
          </p:nvSpPr>
          <p:spPr>
            <a:xfrm>
              <a:off x="6745358" y="1219201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G</a:t>
              </a:r>
            </a:p>
          </p:txBody>
        </p:sp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30F89C6E-5B55-814C-A678-DF151635B08C}"/>
                </a:ext>
              </a:extLst>
            </p:cNvPr>
            <p:cNvSpPr/>
            <p:nvPr/>
          </p:nvSpPr>
          <p:spPr>
            <a:xfrm rot="16200000">
              <a:off x="6831499" y="1265579"/>
              <a:ext cx="231910" cy="1000543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7599B5-1DC7-7B44-87F1-7FFE1BEE027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8839200" y="2199861"/>
            <a:ext cx="1159564" cy="5995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6D67B0D-4D6B-8A46-B8C0-A7A1E67CD0AE}"/>
              </a:ext>
            </a:extLst>
          </p:cNvPr>
          <p:cNvGrpSpPr/>
          <p:nvPr/>
        </p:nvGrpSpPr>
        <p:grpSpPr>
          <a:xfrm>
            <a:off x="7550151" y="1873802"/>
            <a:ext cx="2658302" cy="323298"/>
            <a:chOff x="7550151" y="1873802"/>
            <a:chExt cx="2658302" cy="32329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B3616B2-31C8-0340-A40E-1391DD88EC4E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8901261-BA86-0940-AD87-917B05B4E106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Pie 128">
                <a:extLst>
                  <a:ext uri="{FF2B5EF4-FFF2-40B4-BE49-F238E27FC236}">
                    <a16:creationId xmlns:a16="http://schemas.microsoft.com/office/drawing/2014/main" id="{00815B2F-6609-A742-801E-A82E23AA6B2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601E522-EFA7-8343-9D8C-C4CE6F34EE10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FDA5430-A6B0-834B-BE48-437D3487D1C3}"/>
              </a:ext>
            </a:extLst>
          </p:cNvPr>
          <p:cNvSpPr txBox="1"/>
          <p:nvPr/>
        </p:nvSpPr>
        <p:spPr>
          <a:xfrm>
            <a:off x="9406127" y="182217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0  0  0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A5CF5C-1769-FD4E-892C-DE8A33C74C01}"/>
              </a:ext>
            </a:extLst>
          </p:cNvPr>
          <p:cNvSpPr txBox="1"/>
          <p:nvPr/>
        </p:nvSpPr>
        <p:spPr>
          <a:xfrm>
            <a:off x="7673008" y="1828798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1  0  1  1  1  0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5C44807-2247-784F-B540-295D00EBEC83}"/>
              </a:ext>
            </a:extLst>
          </p:cNvPr>
          <p:cNvSpPr/>
          <p:nvPr/>
        </p:nvSpPr>
        <p:spPr>
          <a:xfrm>
            <a:off x="7712766" y="1881809"/>
            <a:ext cx="2597426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583F49F-5180-5D4F-8B8E-E8B400A05296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9720469" y="2219739"/>
            <a:ext cx="278295" cy="57966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EA7DEF7-E301-BD4B-9C57-DFAFB6204A6F}"/>
              </a:ext>
            </a:extLst>
          </p:cNvPr>
          <p:cNvSpPr txBox="1"/>
          <p:nvPr/>
        </p:nvSpPr>
        <p:spPr>
          <a:xfrm>
            <a:off x="10376447" y="2544418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53CD48-3690-8946-A52D-ED09BA2D0443}"/>
              </a:ext>
            </a:extLst>
          </p:cNvPr>
          <p:cNvSpPr txBox="1"/>
          <p:nvPr/>
        </p:nvSpPr>
        <p:spPr>
          <a:xfrm>
            <a:off x="10227366" y="263718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C69377-C795-514D-9135-191092B5D840}"/>
              </a:ext>
            </a:extLst>
          </p:cNvPr>
          <p:cNvSpPr txBox="1"/>
          <p:nvPr/>
        </p:nvSpPr>
        <p:spPr>
          <a:xfrm>
            <a:off x="8523844" y="1441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0DE5684-3F65-874B-8116-C643C79124D1}"/>
              </a:ext>
            </a:extLst>
          </p:cNvPr>
          <p:cNvSpPr txBox="1"/>
          <p:nvPr/>
        </p:nvSpPr>
        <p:spPr>
          <a:xfrm>
            <a:off x="8810715" y="14506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86DF09-4CAB-0A49-B8FB-6B0C7333B9BC}"/>
              </a:ext>
            </a:extLst>
          </p:cNvPr>
          <p:cNvSpPr txBox="1"/>
          <p:nvPr/>
        </p:nvSpPr>
        <p:spPr>
          <a:xfrm>
            <a:off x="9097586" y="1441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79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16" grpId="0"/>
      <p:bldP spid="117" grpId="0"/>
      <p:bldP spid="118" grpId="0"/>
      <p:bldP spid="119" grpId="0" animBg="1"/>
      <p:bldP spid="130" grpId="0"/>
      <p:bldP spid="131" grpId="0"/>
      <p:bldP spid="132" grpId="0" animBg="1"/>
      <p:bldP spid="132" grpId="1" animBg="1"/>
      <p:bldP spid="134" grpId="0"/>
      <p:bldP spid="135" grpId="0"/>
      <p:bldP spid="136" grpId="0"/>
      <p:bldP spid="137" grpId="0"/>
      <p:bldP spid="1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952EBC6-0088-F5B6-8F34-968D83204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4" y="2560573"/>
            <a:ext cx="7181266" cy="4247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89A82C-741D-111C-179B-5E40745C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(CRC): example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3EEAD1-DB22-E256-D7DD-84E6AC3F37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1571839"/>
            <a:ext cx="5925487" cy="197746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64E8E-3E6A-E73A-CBA8-DD6255926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8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A82C-741D-111C-179B-5E40745C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02" y="18395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(CRC): example</a:t>
            </a:r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64E8E-3E6A-E73A-CBA8-DD6255926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DE06D6B-86EF-F4BE-3B06-18AE9F28AD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9184" y="972013"/>
            <a:ext cx="4143696" cy="169514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0493E-EC52-CDAA-E854-25CE0131A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9" r="5260" b="7978"/>
          <a:stretch/>
        </p:blipFill>
        <p:spPr>
          <a:xfrm>
            <a:off x="237802" y="2605030"/>
            <a:ext cx="5888518" cy="4203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D14F68-AFAB-FB5D-DB8F-9EF23337A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303" y="4591617"/>
            <a:ext cx="3912397" cy="10145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61B5FE-F4D3-6AD1-7B05-88D519769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622" y="2564386"/>
            <a:ext cx="5859988" cy="42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0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64874-00F4-751F-5F12-0A48027A3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sng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oboto Condensed" panose="020F0502020204030204" pitchFamily="2" charset="0"/>
              </a:rPr>
              <a:t>Problem-01:</a:t>
            </a:r>
            <a:endParaRPr lang="en-US" b="0" i="0" dirty="0">
              <a:solidFill>
                <a:srgbClr val="303030"/>
              </a:solidFill>
              <a:effectLst/>
              <a:highlight>
                <a:srgbClr val="FFFFFF"/>
              </a:highlight>
              <a:latin typeface="Arimo"/>
            </a:endParaRPr>
          </a:p>
          <a:p>
            <a:pPr algn="l"/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mo"/>
              </a:rPr>
              <a:t>A bit stream 1101011011 is transmitted using the standard CRC method. The generator polynomial is x</a:t>
            </a:r>
            <a:r>
              <a:rPr lang="en-US" b="0" i="0" baseline="3000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mo"/>
              </a:rPr>
              <a:t>4</a:t>
            </a:r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mo"/>
              </a:rPr>
              <a:t>+x+1. What is the actual bit string transmitted?</a:t>
            </a: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43BDCD-2754-1459-3699-B410F3C6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(CRC): example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6C4E6-EB41-4DAA-A0EC-0C41E4270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3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64874-00F4-751F-5F12-0A48027A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31"/>
            <a:ext cx="10515600" cy="4351338"/>
          </a:xfrm>
        </p:spPr>
        <p:txBody>
          <a:bodyPr/>
          <a:lstStyle/>
          <a:p>
            <a:pPr algn="l"/>
            <a:r>
              <a:rPr lang="en-US" b="1" i="0" u="sng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Roboto Condensed" panose="020F0502020204030204" pitchFamily="2" charset="0"/>
              </a:rPr>
              <a:t>Problem-01:- Solution</a:t>
            </a:r>
            <a:endParaRPr lang="en-US" b="0" i="0" dirty="0">
              <a:solidFill>
                <a:srgbClr val="303030"/>
              </a:solidFill>
              <a:effectLst/>
              <a:highlight>
                <a:srgbClr val="FFFFFF"/>
              </a:highlight>
              <a:latin typeface="Arimo"/>
            </a:endParaRP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43BDCD-2754-1459-3699-B410F3C6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(CRC): example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6C4E6-EB41-4DAA-A0EC-0C41E4270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D9C10D4-EC31-78C2-D675-C3902113AD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56B51-E7F1-F2D7-E0D1-AD4FFFB5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86" y="1284295"/>
            <a:ext cx="4867276" cy="5523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C0B04-B849-16C2-4C97-45DA53210772}"/>
              </a:ext>
            </a:extLst>
          </p:cNvPr>
          <p:cNvSpPr txBox="1"/>
          <p:nvPr/>
        </p:nvSpPr>
        <p:spPr>
          <a:xfrm>
            <a:off x="352424" y="2151650"/>
            <a:ext cx="77057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mo"/>
              </a:rPr>
              <a:t>The generator polynomial G(x) = x</a:t>
            </a:r>
            <a:r>
              <a:rPr lang="en-US" b="0" i="0" baseline="3000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mo"/>
              </a:rPr>
              <a:t>4</a:t>
            </a:r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mo"/>
              </a:rPr>
              <a:t> + x + 1 is encoded as 10011.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mo"/>
              </a:rPr>
              <a:t>Clearly, the generator polynomial consists of 5 bits.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mo"/>
              </a:rPr>
              <a:t>So, a string of 4 zeroes is appended to the bit stream to be transmitted.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mo"/>
              </a:rPr>
              <a:t>The resulting bit stream is 11010110110000.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82B88-90F3-A758-3A68-1A0392F81FC3}"/>
              </a:ext>
            </a:extLst>
          </p:cNvPr>
          <p:cNvSpPr txBox="1"/>
          <p:nvPr/>
        </p:nvSpPr>
        <p:spPr>
          <a:xfrm>
            <a:off x="588168" y="5330886"/>
            <a:ext cx="8889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mo"/>
              </a:rPr>
              <a:t>From here, CRC = 1110.</a:t>
            </a:r>
          </a:p>
          <a:p>
            <a:pPr algn="l"/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mo"/>
              </a:rPr>
              <a:t>Now,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mo"/>
              </a:rPr>
              <a:t>The code word to be transmitted is obtained by replacing the last 4 zeroes of 1101011011</a:t>
            </a:r>
            <a:r>
              <a:rPr lang="en-US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mo"/>
              </a:rPr>
              <a:t>0000 </a:t>
            </a:r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mo"/>
              </a:rPr>
              <a:t>with the CRC.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mo"/>
              </a:rPr>
              <a:t>Thus, the code word transmitted to the receiver = 1101011011</a:t>
            </a:r>
            <a:r>
              <a:rPr lang="en-US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mo"/>
              </a:rPr>
              <a:t>1110</a:t>
            </a:r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m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00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Link layer and LANs: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link layer services: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error detection, correction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sharing a broadcast channel: multiple access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link layer addressing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local area networks: Ethernet, VLANs</a:t>
            </a: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datacenter networks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4934" y="1602070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of various link layer technologies</a:t>
            </a:r>
            <a:endParaRPr lang="en-US" sz="2800" dirty="0"/>
          </a:p>
        </p:txBody>
      </p:sp>
      <p:pic>
        <p:nvPicPr>
          <p:cNvPr id="7" name="Picture 6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439BFE83-3A49-904C-8D0A-2D330947D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43" y="349894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01662C-0D2B-C547-B59B-BA568A5A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7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links, protocols</a:t>
            </a:r>
            <a:endParaRPr lang="en-US" sz="4400" dirty="0"/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70" name="Rectangle 3">
            <a:extLst>
              <a:ext uri="{FF2B5EF4-FFF2-40B4-BE49-F238E27FC236}">
                <a16:creationId xmlns:a16="http://schemas.microsoft.com/office/drawing/2014/main" id="{A4DB250C-FCF5-CC4D-B049-42D6C0DD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694" y="1096411"/>
            <a:ext cx="77724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cs typeface="+mn-cs"/>
              </a:rPr>
              <a:t>two types of “links</a:t>
            </a:r>
            <a:r>
              <a:rPr lang="en-US" altLang="ja-JP" kern="0" dirty="0">
                <a:cs typeface="+mn-cs"/>
              </a:rPr>
              <a:t>”</a:t>
            </a:r>
            <a:r>
              <a:rPr lang="en-US" kern="0" dirty="0">
                <a:cs typeface="+mn-cs"/>
              </a:rPr>
              <a:t>:</a:t>
            </a:r>
          </a:p>
          <a:p>
            <a:pPr>
              <a:defRPr/>
            </a:pPr>
            <a:r>
              <a:rPr lang="en-US" kern="0" dirty="0">
                <a:cs typeface="+mn-cs"/>
              </a:rPr>
              <a:t>point-to-point</a:t>
            </a:r>
          </a:p>
          <a:p>
            <a:pPr lvl="1">
              <a:defRPr/>
            </a:pPr>
            <a:r>
              <a:rPr lang="en-US" sz="2000" kern="0" dirty="0"/>
              <a:t>point-to-point link between Ethernet switch, host</a:t>
            </a:r>
          </a:p>
          <a:p>
            <a:pPr lvl="1">
              <a:defRPr/>
            </a:pPr>
            <a:r>
              <a:rPr lang="en-US" sz="2000" kern="0" dirty="0"/>
              <a:t>PPP for dial-up access</a:t>
            </a:r>
          </a:p>
          <a:p>
            <a:pPr>
              <a:defRPr/>
            </a:pPr>
            <a:r>
              <a:rPr lang="en-US" kern="0" dirty="0">
                <a:solidFill>
                  <a:srgbClr val="C00000"/>
                </a:solidFill>
                <a:cs typeface="+mn-cs"/>
              </a:rPr>
              <a:t>broadcast (shared wire or medium)</a:t>
            </a:r>
          </a:p>
          <a:p>
            <a:pPr lvl="1">
              <a:defRPr/>
            </a:pPr>
            <a:r>
              <a:rPr lang="en-US" sz="2000" kern="0" dirty="0"/>
              <a:t>old-fashioned Ethernet</a:t>
            </a:r>
          </a:p>
          <a:p>
            <a:pPr lvl="1">
              <a:defRPr/>
            </a:pPr>
            <a:r>
              <a:rPr lang="en-US" sz="2000" kern="0" dirty="0"/>
              <a:t>upstream HFC in cable-based access network</a:t>
            </a:r>
          </a:p>
          <a:p>
            <a:pPr lvl="1">
              <a:defRPr/>
            </a:pPr>
            <a:r>
              <a:rPr lang="en-US" sz="2000" kern="0" dirty="0"/>
              <a:t>802.11 wireless LAN, 4G/4G. satellite</a:t>
            </a:r>
            <a:endParaRPr lang="en-US" kern="0" dirty="0"/>
          </a:p>
          <a:p>
            <a:pPr>
              <a:defRPr/>
            </a:pPr>
            <a:endParaRPr lang="en-US" kern="0" dirty="0">
              <a:latin typeface="Gill Sans MT" charset="0"/>
              <a:cs typeface="+mn-cs"/>
            </a:endParaRPr>
          </a:p>
        </p:txBody>
      </p:sp>
      <p:sp>
        <p:nvSpPr>
          <p:cNvPr id="471" name="Text Box 5">
            <a:extLst>
              <a:ext uri="{FF2B5EF4-FFF2-40B4-BE49-F238E27FC236}">
                <a16:creationId xmlns:a16="http://schemas.microsoft.com/office/drawing/2014/main" id="{2134EC04-C5E3-F242-90E6-F19A88A1D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750" y="5747371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wire (e.g., 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cabled Ethernet)</a:t>
            </a:r>
          </a:p>
        </p:txBody>
      </p:sp>
      <p:sp>
        <p:nvSpPr>
          <p:cNvPr id="472" name="Text Box 6">
            <a:extLst>
              <a:ext uri="{FF2B5EF4-FFF2-40B4-BE49-F238E27FC236}">
                <a16:creationId xmlns:a16="http://schemas.microsoft.com/office/drawing/2014/main" id="{CEE26344-B09B-5B4B-A47E-E5082743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386" y="5842275"/>
            <a:ext cx="1696298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</a:t>
            </a:r>
            <a:r>
              <a:rPr lang="en-US" sz="1400" i="0" dirty="0" err="1">
                <a:solidFill>
                  <a:srgbClr val="000000"/>
                </a:solidFill>
                <a:latin typeface="Arial" charset="0"/>
              </a:rPr>
              <a:t>WiFi</a:t>
            </a:r>
            <a:endParaRPr lang="en-US" sz="1400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3" name="Text Box 7">
            <a:extLst>
              <a:ext uri="{FF2B5EF4-FFF2-40B4-BE49-F238E27FC236}">
                <a16:creationId xmlns:a16="http://schemas.microsoft.com/office/drawing/2014/main" id="{06CF1C6B-422C-1444-877E-6282ED97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657" y="5847044"/>
            <a:ext cx="1935146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satellite </a:t>
            </a:r>
          </a:p>
        </p:txBody>
      </p:sp>
      <p:sp>
        <p:nvSpPr>
          <p:cNvPr id="474" name="Text Box 8">
            <a:extLst>
              <a:ext uri="{FF2B5EF4-FFF2-40B4-BE49-F238E27FC236}">
                <a16:creationId xmlns:a16="http://schemas.microsoft.com/office/drawing/2014/main" id="{3F461FAF-2D2F-B54F-9957-BE72E13B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810" y="5780226"/>
            <a:ext cx="2666586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humans at a cocktail party 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(shared air, acoustical)</a:t>
            </a:r>
          </a:p>
        </p:txBody>
      </p:sp>
      <p:sp>
        <p:nvSpPr>
          <p:cNvPr id="475" name="Line 173">
            <a:extLst>
              <a:ext uri="{FF2B5EF4-FFF2-40B4-BE49-F238E27FC236}">
                <a16:creationId xmlns:a16="http://schemas.microsoft.com/office/drawing/2014/main" id="{3F306567-9F2F-4149-9D30-2173B4370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2938" y="4575796"/>
            <a:ext cx="466725" cy="890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6" name="Line 174">
            <a:extLst>
              <a:ext uri="{FF2B5EF4-FFF2-40B4-BE49-F238E27FC236}">
                <a16:creationId xmlns:a16="http://schemas.microsoft.com/office/drawing/2014/main" id="{7FB886E9-9D2D-B64D-87A8-FC07C88CC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5475" y="5047283"/>
            <a:ext cx="2428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7" name="Line 175">
            <a:extLst>
              <a:ext uri="{FF2B5EF4-FFF2-40B4-BE49-F238E27FC236}">
                <a16:creationId xmlns:a16="http://schemas.microsoft.com/office/drawing/2014/main" id="{197F6785-17A4-034A-979B-B8B5BA4F8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538" y="5383833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8" name="Line 176">
            <a:extLst>
              <a:ext uri="{FF2B5EF4-FFF2-40B4-BE49-F238E27FC236}">
                <a16:creationId xmlns:a16="http://schemas.microsoft.com/office/drawing/2014/main" id="{70DDD911-DBF3-7F4F-BF66-8853AA4181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5038" y="4907583"/>
            <a:ext cx="17780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9" name="Group 382">
            <a:extLst>
              <a:ext uri="{FF2B5EF4-FFF2-40B4-BE49-F238E27FC236}">
                <a16:creationId xmlns:a16="http://schemas.microsoft.com/office/drawing/2014/main" id="{444C4E2A-E876-FA42-B00E-F2550AD7EDC3}"/>
              </a:ext>
            </a:extLst>
          </p:cNvPr>
          <p:cNvGrpSpPr>
            <a:grpSpLocks/>
          </p:cNvGrpSpPr>
          <p:nvPr/>
        </p:nvGrpSpPr>
        <p:grpSpPr bwMode="auto">
          <a:xfrm>
            <a:off x="7127673" y="5455340"/>
            <a:ext cx="288925" cy="220663"/>
            <a:chOff x="2274" y="2821"/>
            <a:chExt cx="215" cy="238"/>
          </a:xfrm>
        </p:grpSpPr>
        <p:sp>
          <p:nvSpPr>
            <p:cNvPr id="480" name="Freeform 383">
              <a:extLst>
                <a:ext uri="{FF2B5EF4-FFF2-40B4-BE49-F238E27FC236}">
                  <a16:creationId xmlns:a16="http://schemas.microsoft.com/office/drawing/2014/main" id="{BDDB8C29-61C8-B44A-A0C9-80B160DD0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1" name="Line 384">
              <a:extLst>
                <a:ext uri="{FF2B5EF4-FFF2-40B4-BE49-F238E27FC236}">
                  <a16:creationId xmlns:a16="http://schemas.microsoft.com/office/drawing/2014/main" id="{8F4AE323-F3F4-E14E-B478-2730ECFD5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2" name="Freeform 385">
              <a:extLst>
                <a:ext uri="{FF2B5EF4-FFF2-40B4-BE49-F238E27FC236}">
                  <a16:creationId xmlns:a16="http://schemas.microsoft.com/office/drawing/2014/main" id="{41C8AF46-22BA-2346-AD20-B0D2DA936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3" name="Line 386">
              <a:extLst>
                <a:ext uri="{FF2B5EF4-FFF2-40B4-BE49-F238E27FC236}">
                  <a16:creationId xmlns:a16="http://schemas.microsoft.com/office/drawing/2014/main" id="{FF499369-05D1-BD40-A15C-F1F4775FF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4" name="Freeform 387">
              <a:extLst>
                <a:ext uri="{FF2B5EF4-FFF2-40B4-BE49-F238E27FC236}">
                  <a16:creationId xmlns:a16="http://schemas.microsoft.com/office/drawing/2014/main" id="{FF57B98D-A160-3344-BA6D-DBC150EED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5" name="Line 388">
              <a:extLst>
                <a:ext uri="{FF2B5EF4-FFF2-40B4-BE49-F238E27FC236}">
                  <a16:creationId xmlns:a16="http://schemas.microsoft.com/office/drawing/2014/main" id="{0700E589-A21D-F84B-8C68-40D1B51EE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6" name="Freeform 389">
              <a:extLst>
                <a:ext uri="{FF2B5EF4-FFF2-40B4-BE49-F238E27FC236}">
                  <a16:creationId xmlns:a16="http://schemas.microsoft.com/office/drawing/2014/main" id="{75397DE6-7C44-4F44-9365-9A1D35474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7" name="Freeform 390">
              <a:extLst>
                <a:ext uri="{FF2B5EF4-FFF2-40B4-BE49-F238E27FC236}">
                  <a16:creationId xmlns:a16="http://schemas.microsoft.com/office/drawing/2014/main" id="{368EB1B3-47F7-2447-B958-2BCE0F178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8" name="Rectangle 391">
              <a:extLst>
                <a:ext uri="{FF2B5EF4-FFF2-40B4-BE49-F238E27FC236}">
                  <a16:creationId xmlns:a16="http://schemas.microsoft.com/office/drawing/2014/main" id="{C14D26ED-4841-3E46-BF7A-83D8D95E9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9" name="Freeform 392">
              <a:extLst>
                <a:ext uri="{FF2B5EF4-FFF2-40B4-BE49-F238E27FC236}">
                  <a16:creationId xmlns:a16="http://schemas.microsoft.com/office/drawing/2014/main" id="{F7380919-6949-F94F-8330-C7FD85D06A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0" name="Line 393">
              <a:extLst>
                <a:ext uri="{FF2B5EF4-FFF2-40B4-BE49-F238E27FC236}">
                  <a16:creationId xmlns:a16="http://schemas.microsoft.com/office/drawing/2014/main" id="{572E4DD5-2700-084B-A313-B26B6D4CD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1" name="Line 394">
              <a:extLst>
                <a:ext uri="{FF2B5EF4-FFF2-40B4-BE49-F238E27FC236}">
                  <a16:creationId xmlns:a16="http://schemas.microsoft.com/office/drawing/2014/main" id="{AA53B8C5-637F-3A4F-90EA-F02C41B17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Line 395">
              <a:extLst>
                <a:ext uri="{FF2B5EF4-FFF2-40B4-BE49-F238E27FC236}">
                  <a16:creationId xmlns:a16="http://schemas.microsoft.com/office/drawing/2014/main" id="{9441D979-2998-2648-980D-EA524FE9B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Freeform 396">
              <a:extLst>
                <a:ext uri="{FF2B5EF4-FFF2-40B4-BE49-F238E27FC236}">
                  <a16:creationId xmlns:a16="http://schemas.microsoft.com/office/drawing/2014/main" id="{7F4AFBF0-B087-2B49-B22A-242928895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4" name="Group 398">
            <a:extLst>
              <a:ext uri="{FF2B5EF4-FFF2-40B4-BE49-F238E27FC236}">
                <a16:creationId xmlns:a16="http://schemas.microsoft.com/office/drawing/2014/main" id="{BBD74A9D-6F6D-8246-9DE8-B4C2AB33096F}"/>
              </a:ext>
            </a:extLst>
          </p:cNvPr>
          <p:cNvGrpSpPr>
            <a:grpSpLocks/>
          </p:cNvGrpSpPr>
          <p:nvPr/>
        </p:nvGrpSpPr>
        <p:grpSpPr bwMode="auto">
          <a:xfrm>
            <a:off x="7634085" y="5436290"/>
            <a:ext cx="223838" cy="254000"/>
            <a:chOff x="2274" y="2821"/>
            <a:chExt cx="215" cy="238"/>
          </a:xfrm>
        </p:grpSpPr>
        <p:sp>
          <p:nvSpPr>
            <p:cNvPr id="495" name="Freeform 399">
              <a:extLst>
                <a:ext uri="{FF2B5EF4-FFF2-40B4-BE49-F238E27FC236}">
                  <a16:creationId xmlns:a16="http://schemas.microsoft.com/office/drawing/2014/main" id="{12E023A5-7FBF-5C48-B02C-B779949091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6" name="Line 400">
              <a:extLst>
                <a:ext uri="{FF2B5EF4-FFF2-40B4-BE49-F238E27FC236}">
                  <a16:creationId xmlns:a16="http://schemas.microsoft.com/office/drawing/2014/main" id="{22601291-2593-D546-BEC9-0877AF59F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7" name="Freeform 401">
              <a:extLst>
                <a:ext uri="{FF2B5EF4-FFF2-40B4-BE49-F238E27FC236}">
                  <a16:creationId xmlns:a16="http://schemas.microsoft.com/office/drawing/2014/main" id="{71ACC171-BB81-7641-9ACA-D8DDAF220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8" name="Line 402">
              <a:extLst>
                <a:ext uri="{FF2B5EF4-FFF2-40B4-BE49-F238E27FC236}">
                  <a16:creationId xmlns:a16="http://schemas.microsoft.com/office/drawing/2014/main" id="{AF45D7DA-B67F-DC46-BF98-1EF5C1B0E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9" name="Freeform 403">
              <a:extLst>
                <a:ext uri="{FF2B5EF4-FFF2-40B4-BE49-F238E27FC236}">
                  <a16:creationId xmlns:a16="http://schemas.microsoft.com/office/drawing/2014/main" id="{ABE18084-E411-0446-A052-86BB1FD39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0" name="Line 404">
              <a:extLst>
                <a:ext uri="{FF2B5EF4-FFF2-40B4-BE49-F238E27FC236}">
                  <a16:creationId xmlns:a16="http://schemas.microsoft.com/office/drawing/2014/main" id="{AAFB5D72-E469-954F-B6D8-5737C3999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1" name="Freeform 405">
              <a:extLst>
                <a:ext uri="{FF2B5EF4-FFF2-40B4-BE49-F238E27FC236}">
                  <a16:creationId xmlns:a16="http://schemas.microsoft.com/office/drawing/2014/main" id="{6FA32C76-7534-3A4B-837A-FC8A46B91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2" name="Freeform 406">
              <a:extLst>
                <a:ext uri="{FF2B5EF4-FFF2-40B4-BE49-F238E27FC236}">
                  <a16:creationId xmlns:a16="http://schemas.microsoft.com/office/drawing/2014/main" id="{C264D84A-28A9-B04F-867C-C194EF3C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3" name="Rectangle 407">
              <a:extLst>
                <a:ext uri="{FF2B5EF4-FFF2-40B4-BE49-F238E27FC236}">
                  <a16:creationId xmlns:a16="http://schemas.microsoft.com/office/drawing/2014/main" id="{E212E0B0-8257-BE48-B090-B257D29E6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4" name="Freeform 408">
              <a:extLst>
                <a:ext uri="{FF2B5EF4-FFF2-40B4-BE49-F238E27FC236}">
                  <a16:creationId xmlns:a16="http://schemas.microsoft.com/office/drawing/2014/main" id="{F4CB953E-50B8-1940-AF9A-28E1B0DB1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5" name="Line 409">
              <a:extLst>
                <a:ext uri="{FF2B5EF4-FFF2-40B4-BE49-F238E27FC236}">
                  <a16:creationId xmlns:a16="http://schemas.microsoft.com/office/drawing/2014/main" id="{18E09DFC-F4BB-424E-BFFD-3B3068580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6" name="Line 410">
              <a:extLst>
                <a:ext uri="{FF2B5EF4-FFF2-40B4-BE49-F238E27FC236}">
                  <a16:creationId xmlns:a16="http://schemas.microsoft.com/office/drawing/2014/main" id="{17E6715E-7466-E44B-8DAE-05A382E0F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Line 411">
              <a:extLst>
                <a:ext uri="{FF2B5EF4-FFF2-40B4-BE49-F238E27FC236}">
                  <a16:creationId xmlns:a16="http://schemas.microsoft.com/office/drawing/2014/main" id="{6EF7AAC8-C8C7-2B48-B5DD-DB69FB889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Freeform 412">
              <a:extLst>
                <a:ext uri="{FF2B5EF4-FFF2-40B4-BE49-F238E27FC236}">
                  <a16:creationId xmlns:a16="http://schemas.microsoft.com/office/drawing/2014/main" id="{30D8703F-1419-2B46-8305-471C24034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09" name="Group 413">
            <a:extLst>
              <a:ext uri="{FF2B5EF4-FFF2-40B4-BE49-F238E27FC236}">
                <a16:creationId xmlns:a16="http://schemas.microsoft.com/office/drawing/2014/main" id="{975F8A05-A054-D847-8C71-D0CD3F80A61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13498" y="5464865"/>
            <a:ext cx="298450" cy="211138"/>
            <a:chOff x="2274" y="2821"/>
            <a:chExt cx="215" cy="238"/>
          </a:xfrm>
        </p:grpSpPr>
        <p:sp>
          <p:nvSpPr>
            <p:cNvPr id="510" name="Freeform 414">
              <a:extLst>
                <a:ext uri="{FF2B5EF4-FFF2-40B4-BE49-F238E27FC236}">
                  <a16:creationId xmlns:a16="http://schemas.microsoft.com/office/drawing/2014/main" id="{BF3BC4D9-EEFB-504A-8010-E2B584D84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1" name="Line 415">
              <a:extLst>
                <a:ext uri="{FF2B5EF4-FFF2-40B4-BE49-F238E27FC236}">
                  <a16:creationId xmlns:a16="http://schemas.microsoft.com/office/drawing/2014/main" id="{60D51E27-CB41-8943-9955-66D7BCB05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2" name="Freeform 416">
              <a:extLst>
                <a:ext uri="{FF2B5EF4-FFF2-40B4-BE49-F238E27FC236}">
                  <a16:creationId xmlns:a16="http://schemas.microsoft.com/office/drawing/2014/main" id="{97A26554-12E7-C14C-B87F-877AFF035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3" name="Line 417">
              <a:extLst>
                <a:ext uri="{FF2B5EF4-FFF2-40B4-BE49-F238E27FC236}">
                  <a16:creationId xmlns:a16="http://schemas.microsoft.com/office/drawing/2014/main" id="{E1D2F44C-498F-F040-AF8C-AD2CCEE3E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4" name="Freeform 418">
              <a:extLst>
                <a:ext uri="{FF2B5EF4-FFF2-40B4-BE49-F238E27FC236}">
                  <a16:creationId xmlns:a16="http://schemas.microsoft.com/office/drawing/2014/main" id="{CFE3E224-390C-6D42-8B5E-795EC52B8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5" name="Line 419">
              <a:extLst>
                <a:ext uri="{FF2B5EF4-FFF2-40B4-BE49-F238E27FC236}">
                  <a16:creationId xmlns:a16="http://schemas.microsoft.com/office/drawing/2014/main" id="{36DADBEA-F35F-7B42-A84F-DBF4EB156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Freeform 420">
              <a:extLst>
                <a:ext uri="{FF2B5EF4-FFF2-40B4-BE49-F238E27FC236}">
                  <a16:creationId xmlns:a16="http://schemas.microsoft.com/office/drawing/2014/main" id="{2F7A56FF-DAA4-B548-A596-0AEEDA92B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Freeform 421">
              <a:extLst>
                <a:ext uri="{FF2B5EF4-FFF2-40B4-BE49-F238E27FC236}">
                  <a16:creationId xmlns:a16="http://schemas.microsoft.com/office/drawing/2014/main" id="{F0E25BB6-8958-A14D-B0E2-4CBFDD9A0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Rectangle 422">
              <a:extLst>
                <a:ext uri="{FF2B5EF4-FFF2-40B4-BE49-F238E27FC236}">
                  <a16:creationId xmlns:a16="http://schemas.microsoft.com/office/drawing/2014/main" id="{6E5F60CA-37B8-7744-8FA8-264FA6D81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Freeform 423">
              <a:extLst>
                <a:ext uri="{FF2B5EF4-FFF2-40B4-BE49-F238E27FC236}">
                  <a16:creationId xmlns:a16="http://schemas.microsoft.com/office/drawing/2014/main" id="{014C1E9E-E6BE-7E45-964D-7DD435B6C8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0" name="Line 424">
              <a:extLst>
                <a:ext uri="{FF2B5EF4-FFF2-40B4-BE49-F238E27FC236}">
                  <a16:creationId xmlns:a16="http://schemas.microsoft.com/office/drawing/2014/main" id="{A474D7E3-FF03-1B44-8646-2B1564195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1" name="Line 425">
              <a:extLst>
                <a:ext uri="{FF2B5EF4-FFF2-40B4-BE49-F238E27FC236}">
                  <a16:creationId xmlns:a16="http://schemas.microsoft.com/office/drawing/2014/main" id="{E4858A5A-F8A5-7B46-9A2C-26E5DD4AD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2" name="Line 426">
              <a:extLst>
                <a:ext uri="{FF2B5EF4-FFF2-40B4-BE49-F238E27FC236}">
                  <a16:creationId xmlns:a16="http://schemas.microsoft.com/office/drawing/2014/main" id="{DFEE627D-046D-EC42-B1CB-52F73CDED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" name="Freeform 427">
              <a:extLst>
                <a:ext uri="{FF2B5EF4-FFF2-40B4-BE49-F238E27FC236}">
                  <a16:creationId xmlns:a16="http://schemas.microsoft.com/office/drawing/2014/main" id="{047A6D46-B266-B844-A8B4-8AAAA167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524" name="Picture 429" descr="MMj03957750000[1]">
            <a:extLst>
              <a:ext uri="{FF2B5EF4-FFF2-40B4-BE49-F238E27FC236}">
                <a16:creationId xmlns:a16="http://schemas.microsoft.com/office/drawing/2014/main" id="{B804968F-3592-094F-A8BF-179E7849E6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723" y="4742553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" name="Picture 432" descr="cocktail">
            <a:extLst>
              <a:ext uri="{FF2B5EF4-FFF2-40B4-BE49-F238E27FC236}">
                <a16:creationId xmlns:a16="http://schemas.microsoft.com/office/drawing/2014/main" id="{099A3239-42CC-704F-8979-71CDF0E27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05" y="4661590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6" name="Line 434">
            <a:extLst>
              <a:ext uri="{FF2B5EF4-FFF2-40B4-BE49-F238E27FC236}">
                <a16:creationId xmlns:a16="http://schemas.microsoft.com/office/drawing/2014/main" id="{13E4667A-1C98-C742-9515-44695E1E2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6450" y="468057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7" name="Line 435">
            <a:extLst>
              <a:ext uri="{FF2B5EF4-FFF2-40B4-BE49-F238E27FC236}">
                <a16:creationId xmlns:a16="http://schemas.microsoft.com/office/drawing/2014/main" id="{3AE8AA7B-1112-3E4B-9C21-6CE3F67CF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6450" y="468057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8" name="Line 436">
            <a:extLst>
              <a:ext uri="{FF2B5EF4-FFF2-40B4-BE49-F238E27FC236}">
                <a16:creationId xmlns:a16="http://schemas.microsoft.com/office/drawing/2014/main" id="{84E2754A-286E-2643-AF6C-06B6ED570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8188" y="5317158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29" name="Group 506">
            <a:extLst>
              <a:ext uri="{FF2B5EF4-FFF2-40B4-BE49-F238E27FC236}">
                <a16:creationId xmlns:a16="http://schemas.microsoft.com/office/drawing/2014/main" id="{B79DFA91-6DD1-6946-BCA6-B60B73F4E7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56200" y="5193333"/>
            <a:ext cx="501650" cy="512763"/>
            <a:chOff x="2839" y="3501"/>
            <a:chExt cx="755" cy="803"/>
          </a:xfrm>
        </p:grpSpPr>
        <p:pic>
          <p:nvPicPr>
            <p:cNvPr id="530" name="Picture 507" descr="desktop_computer_stylized_medium">
              <a:extLst>
                <a:ext uri="{FF2B5EF4-FFF2-40B4-BE49-F238E27FC236}">
                  <a16:creationId xmlns:a16="http://schemas.microsoft.com/office/drawing/2014/main" id="{B7D871EE-D530-A84C-85C8-4DC1EB0A9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9D5575BC-5BD2-FE4A-9414-7BAB3B8D4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2" name="Group 621">
            <a:extLst>
              <a:ext uri="{FF2B5EF4-FFF2-40B4-BE49-F238E27FC236}">
                <a16:creationId xmlns:a16="http://schemas.microsoft.com/office/drawing/2014/main" id="{40F3795B-808E-A042-9598-E30744C17871}"/>
              </a:ext>
            </a:extLst>
          </p:cNvPr>
          <p:cNvGrpSpPr>
            <a:grpSpLocks/>
          </p:cNvGrpSpPr>
          <p:nvPr/>
        </p:nvGrpSpPr>
        <p:grpSpPr bwMode="auto">
          <a:xfrm>
            <a:off x="5370862" y="4385019"/>
            <a:ext cx="635000" cy="485775"/>
            <a:chOff x="3061" y="2530"/>
            <a:chExt cx="400" cy="306"/>
          </a:xfrm>
        </p:grpSpPr>
        <p:grpSp>
          <p:nvGrpSpPr>
            <p:cNvPr id="533" name="Group 494">
              <a:extLst>
                <a:ext uri="{FF2B5EF4-FFF2-40B4-BE49-F238E27FC236}">
                  <a16:creationId xmlns:a16="http://schemas.microsoft.com/office/drawing/2014/main" id="{4DBCED0D-3AD5-4447-93E7-56A4D18F3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558" name="Freeform 495">
                <a:extLst>
                  <a:ext uri="{FF2B5EF4-FFF2-40B4-BE49-F238E27FC236}">
                    <a16:creationId xmlns:a16="http://schemas.microsoft.com/office/drawing/2014/main" id="{DC6AB476-6859-8242-AD10-2D931ACF8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9" name="Freeform 496">
                <a:extLst>
                  <a:ext uri="{FF2B5EF4-FFF2-40B4-BE49-F238E27FC236}">
                    <a16:creationId xmlns:a16="http://schemas.microsoft.com/office/drawing/2014/main" id="{60FE620B-47DD-7D4F-89C4-3D44ABB5F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0" name="Freeform 497">
                <a:extLst>
                  <a:ext uri="{FF2B5EF4-FFF2-40B4-BE49-F238E27FC236}">
                    <a16:creationId xmlns:a16="http://schemas.microsoft.com/office/drawing/2014/main" id="{5734D561-5507-1D47-B8C1-5456D7854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1" name="Freeform 498">
                <a:extLst>
                  <a:ext uri="{FF2B5EF4-FFF2-40B4-BE49-F238E27FC236}">
                    <a16:creationId xmlns:a16="http://schemas.microsoft.com/office/drawing/2014/main" id="{54405CE7-B078-794F-8A95-7442C5571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2" name="Freeform 499">
                <a:extLst>
                  <a:ext uri="{FF2B5EF4-FFF2-40B4-BE49-F238E27FC236}">
                    <a16:creationId xmlns:a16="http://schemas.microsoft.com/office/drawing/2014/main" id="{2427F607-DB1A-4743-823B-DBB1AB440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3" name="Freeform 500">
                <a:extLst>
                  <a:ext uri="{FF2B5EF4-FFF2-40B4-BE49-F238E27FC236}">
                    <a16:creationId xmlns:a16="http://schemas.microsoft.com/office/drawing/2014/main" id="{78EB41F6-2BEF-4D4A-AE0A-005E71427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34" name="Picture 549" descr="laptop_keyboard">
              <a:extLst>
                <a:ext uri="{FF2B5EF4-FFF2-40B4-BE49-F238E27FC236}">
                  <a16:creationId xmlns:a16="http://schemas.microsoft.com/office/drawing/2014/main" id="{B26671F0-4EE5-D744-8784-A585B9B6F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5" name="Freeform 550">
              <a:extLst>
                <a:ext uri="{FF2B5EF4-FFF2-40B4-BE49-F238E27FC236}">
                  <a16:creationId xmlns:a16="http://schemas.microsoft.com/office/drawing/2014/main" id="{12281B29-C1B2-B749-9F5E-F3A43584B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536" name="Picture 551" descr="screen">
              <a:extLst>
                <a:ext uri="{FF2B5EF4-FFF2-40B4-BE49-F238E27FC236}">
                  <a16:creationId xmlns:a16="http://schemas.microsoft.com/office/drawing/2014/main" id="{98E4CFA7-B1FE-FE4C-AF66-F70E19505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7" name="Freeform 552">
              <a:extLst>
                <a:ext uri="{FF2B5EF4-FFF2-40B4-BE49-F238E27FC236}">
                  <a16:creationId xmlns:a16="http://schemas.microsoft.com/office/drawing/2014/main" id="{25707FCB-7465-F447-BF5C-CA5CEB8F8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Freeform 553">
              <a:extLst>
                <a:ext uri="{FF2B5EF4-FFF2-40B4-BE49-F238E27FC236}">
                  <a16:creationId xmlns:a16="http://schemas.microsoft.com/office/drawing/2014/main" id="{2893182F-C176-ED45-A949-17AAF914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9" name="Freeform 554">
              <a:extLst>
                <a:ext uri="{FF2B5EF4-FFF2-40B4-BE49-F238E27FC236}">
                  <a16:creationId xmlns:a16="http://schemas.microsoft.com/office/drawing/2014/main" id="{31F51520-3F4C-0544-BCC2-43E892A00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0" name="Freeform 555">
              <a:extLst>
                <a:ext uri="{FF2B5EF4-FFF2-40B4-BE49-F238E27FC236}">
                  <a16:creationId xmlns:a16="http://schemas.microsoft.com/office/drawing/2014/main" id="{BC9CBE39-5CC7-5049-AC5A-13C386EB0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1" name="Freeform 556">
              <a:extLst>
                <a:ext uri="{FF2B5EF4-FFF2-40B4-BE49-F238E27FC236}">
                  <a16:creationId xmlns:a16="http://schemas.microsoft.com/office/drawing/2014/main" id="{D4C9F6C2-E722-B74B-AAE4-4ABF84680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2" name="Freeform 557">
              <a:extLst>
                <a:ext uri="{FF2B5EF4-FFF2-40B4-BE49-F238E27FC236}">
                  <a16:creationId xmlns:a16="http://schemas.microsoft.com/office/drawing/2014/main" id="{3F0EB019-3CF3-834A-A61E-AC065980E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43" name="Group 558">
              <a:extLst>
                <a:ext uri="{FF2B5EF4-FFF2-40B4-BE49-F238E27FC236}">
                  <a16:creationId xmlns:a16="http://schemas.microsoft.com/office/drawing/2014/main" id="{A6A93FB9-FC7D-4742-8DD5-CBB9CA8D7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552" name="Freeform 559">
                <a:extLst>
                  <a:ext uri="{FF2B5EF4-FFF2-40B4-BE49-F238E27FC236}">
                    <a16:creationId xmlns:a16="http://schemas.microsoft.com/office/drawing/2014/main" id="{C568827B-2EA3-554D-A8B6-5587A8CED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3" name="Freeform 560">
                <a:extLst>
                  <a:ext uri="{FF2B5EF4-FFF2-40B4-BE49-F238E27FC236}">
                    <a16:creationId xmlns:a16="http://schemas.microsoft.com/office/drawing/2014/main" id="{27581F6D-D83F-D646-A755-30E5B167F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4" name="Freeform 561">
                <a:extLst>
                  <a:ext uri="{FF2B5EF4-FFF2-40B4-BE49-F238E27FC236}">
                    <a16:creationId xmlns:a16="http://schemas.microsoft.com/office/drawing/2014/main" id="{E341B34D-9952-7340-9E0A-28EDF520F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5" name="Freeform 562">
                <a:extLst>
                  <a:ext uri="{FF2B5EF4-FFF2-40B4-BE49-F238E27FC236}">
                    <a16:creationId xmlns:a16="http://schemas.microsoft.com/office/drawing/2014/main" id="{11B81FDA-FEF8-B742-847A-1939FCACF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6" name="Freeform 563">
                <a:extLst>
                  <a:ext uri="{FF2B5EF4-FFF2-40B4-BE49-F238E27FC236}">
                    <a16:creationId xmlns:a16="http://schemas.microsoft.com/office/drawing/2014/main" id="{6D1D8EB1-A82C-C547-AB3D-3E7648A5D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7" name="Freeform 564">
                <a:extLst>
                  <a:ext uri="{FF2B5EF4-FFF2-40B4-BE49-F238E27FC236}">
                    <a16:creationId xmlns:a16="http://schemas.microsoft.com/office/drawing/2014/main" id="{90C3B870-FD67-3346-98FA-A234D34B8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44" name="Freeform 565">
              <a:extLst>
                <a:ext uri="{FF2B5EF4-FFF2-40B4-BE49-F238E27FC236}">
                  <a16:creationId xmlns:a16="http://schemas.microsoft.com/office/drawing/2014/main" id="{F0911C61-849A-9C4E-AD10-6D1FC3C2D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5" name="Freeform 566">
              <a:extLst>
                <a:ext uri="{FF2B5EF4-FFF2-40B4-BE49-F238E27FC236}">
                  <a16:creationId xmlns:a16="http://schemas.microsoft.com/office/drawing/2014/main" id="{5CEB6F8B-5086-5C42-9CAB-731CEAB6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6" name="Freeform 567">
              <a:extLst>
                <a:ext uri="{FF2B5EF4-FFF2-40B4-BE49-F238E27FC236}">
                  <a16:creationId xmlns:a16="http://schemas.microsoft.com/office/drawing/2014/main" id="{8A0FD81A-21AB-A641-84A8-6DECC751F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7" name="Freeform 568">
              <a:extLst>
                <a:ext uri="{FF2B5EF4-FFF2-40B4-BE49-F238E27FC236}">
                  <a16:creationId xmlns:a16="http://schemas.microsoft.com/office/drawing/2014/main" id="{3212B524-DBA7-764B-ADFB-15B1F9EE3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8" name="Freeform 569">
              <a:extLst>
                <a:ext uri="{FF2B5EF4-FFF2-40B4-BE49-F238E27FC236}">
                  <a16:creationId xmlns:a16="http://schemas.microsoft.com/office/drawing/2014/main" id="{29D84F9E-266B-FF4A-91FA-4C757BB86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Freeform 570">
              <a:extLst>
                <a:ext uri="{FF2B5EF4-FFF2-40B4-BE49-F238E27FC236}">
                  <a16:creationId xmlns:a16="http://schemas.microsoft.com/office/drawing/2014/main" id="{FE55278D-3FA5-5444-8EDF-6DEC32E2B48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Freeform 589">
              <a:extLst>
                <a:ext uri="{FF2B5EF4-FFF2-40B4-BE49-F238E27FC236}">
                  <a16:creationId xmlns:a16="http://schemas.microsoft.com/office/drawing/2014/main" id="{0406CADF-6A82-2844-9517-DAB36149B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Freeform 590">
              <a:extLst>
                <a:ext uri="{FF2B5EF4-FFF2-40B4-BE49-F238E27FC236}">
                  <a16:creationId xmlns:a16="http://schemas.microsoft.com/office/drawing/2014/main" id="{92F09FE3-36AB-A646-8709-F68948F09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64" name="Group 632">
            <a:extLst>
              <a:ext uri="{FF2B5EF4-FFF2-40B4-BE49-F238E27FC236}">
                <a16:creationId xmlns:a16="http://schemas.microsoft.com/office/drawing/2014/main" id="{4B98C44A-F9F4-BB49-A2B0-C2E0B8C568E9}"/>
              </a:ext>
            </a:extLst>
          </p:cNvPr>
          <p:cNvGrpSpPr>
            <a:grpSpLocks/>
          </p:cNvGrpSpPr>
          <p:nvPr/>
        </p:nvGrpSpPr>
        <p:grpSpPr bwMode="auto">
          <a:xfrm>
            <a:off x="6258275" y="4553294"/>
            <a:ext cx="536575" cy="401637"/>
            <a:chOff x="3328" y="2543"/>
            <a:chExt cx="338" cy="253"/>
          </a:xfrm>
        </p:grpSpPr>
        <p:grpSp>
          <p:nvGrpSpPr>
            <p:cNvPr id="565" name="Group 487">
              <a:extLst>
                <a:ext uri="{FF2B5EF4-FFF2-40B4-BE49-F238E27FC236}">
                  <a16:creationId xmlns:a16="http://schemas.microsoft.com/office/drawing/2014/main" id="{3D6F5046-EE7D-8246-9181-C8008B885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586" name="Freeform 488">
                <a:extLst>
                  <a:ext uri="{FF2B5EF4-FFF2-40B4-BE49-F238E27FC236}">
                    <a16:creationId xmlns:a16="http://schemas.microsoft.com/office/drawing/2014/main" id="{2BC70CC0-4321-024B-AF9D-8A5A6410F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7" name="Freeform 489">
                <a:extLst>
                  <a:ext uri="{FF2B5EF4-FFF2-40B4-BE49-F238E27FC236}">
                    <a16:creationId xmlns:a16="http://schemas.microsoft.com/office/drawing/2014/main" id="{20F44005-5166-134B-8AB3-6A9E51FBF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8" name="Freeform 490">
                <a:extLst>
                  <a:ext uri="{FF2B5EF4-FFF2-40B4-BE49-F238E27FC236}">
                    <a16:creationId xmlns:a16="http://schemas.microsoft.com/office/drawing/2014/main" id="{0BA88FD7-3F5B-6746-84E1-33C1516E7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9" name="Freeform 491">
                <a:extLst>
                  <a:ext uri="{FF2B5EF4-FFF2-40B4-BE49-F238E27FC236}">
                    <a16:creationId xmlns:a16="http://schemas.microsoft.com/office/drawing/2014/main" id="{D962DE3F-2E0D-664E-B102-B0D3AAF2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0" name="Freeform 492">
                <a:extLst>
                  <a:ext uri="{FF2B5EF4-FFF2-40B4-BE49-F238E27FC236}">
                    <a16:creationId xmlns:a16="http://schemas.microsoft.com/office/drawing/2014/main" id="{9B1AAA88-66EF-7349-AAE1-0A273535C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1" name="Freeform 493">
                <a:extLst>
                  <a:ext uri="{FF2B5EF4-FFF2-40B4-BE49-F238E27FC236}">
                    <a16:creationId xmlns:a16="http://schemas.microsoft.com/office/drawing/2014/main" id="{44A5772F-C240-384F-A9C2-D08BBC7D8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66" name="Picture 571" descr="laptop_keyboard">
              <a:extLst>
                <a:ext uri="{FF2B5EF4-FFF2-40B4-BE49-F238E27FC236}">
                  <a16:creationId xmlns:a16="http://schemas.microsoft.com/office/drawing/2014/main" id="{606166F4-1E70-3D40-A0B7-C5436E041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7" name="Freeform 572">
              <a:extLst>
                <a:ext uri="{FF2B5EF4-FFF2-40B4-BE49-F238E27FC236}">
                  <a16:creationId xmlns:a16="http://schemas.microsoft.com/office/drawing/2014/main" id="{146EDD7E-3F6E-C74F-8830-8E04CAABB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568" name="Picture 573" descr="screen">
              <a:extLst>
                <a:ext uri="{FF2B5EF4-FFF2-40B4-BE49-F238E27FC236}">
                  <a16:creationId xmlns:a16="http://schemas.microsoft.com/office/drawing/2014/main" id="{97542897-6E1A-F144-9A1C-CF8E1179E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9" name="Freeform 574">
              <a:extLst>
                <a:ext uri="{FF2B5EF4-FFF2-40B4-BE49-F238E27FC236}">
                  <a16:creationId xmlns:a16="http://schemas.microsoft.com/office/drawing/2014/main" id="{5091F00D-4B7B-3741-AE22-29DDE7CD4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0" name="Freeform 575">
              <a:extLst>
                <a:ext uri="{FF2B5EF4-FFF2-40B4-BE49-F238E27FC236}">
                  <a16:creationId xmlns:a16="http://schemas.microsoft.com/office/drawing/2014/main" id="{B263C037-DBFD-6142-8C36-FF26BAC11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1" name="Freeform 576">
              <a:extLst>
                <a:ext uri="{FF2B5EF4-FFF2-40B4-BE49-F238E27FC236}">
                  <a16:creationId xmlns:a16="http://schemas.microsoft.com/office/drawing/2014/main" id="{06604E44-8318-4249-AAA9-C5D53E967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2" name="Freeform 577">
              <a:extLst>
                <a:ext uri="{FF2B5EF4-FFF2-40B4-BE49-F238E27FC236}">
                  <a16:creationId xmlns:a16="http://schemas.microsoft.com/office/drawing/2014/main" id="{C9838980-94AA-B548-9555-79034EBAE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3" name="Freeform 578">
              <a:extLst>
                <a:ext uri="{FF2B5EF4-FFF2-40B4-BE49-F238E27FC236}">
                  <a16:creationId xmlns:a16="http://schemas.microsoft.com/office/drawing/2014/main" id="{E2F028EC-39B6-BB48-8F1C-9E5EE6E54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4" name="Freeform 579">
              <a:extLst>
                <a:ext uri="{FF2B5EF4-FFF2-40B4-BE49-F238E27FC236}">
                  <a16:creationId xmlns:a16="http://schemas.microsoft.com/office/drawing/2014/main" id="{9590576D-E3A5-AE4D-A5BA-062112490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75" name="Group 580">
              <a:extLst>
                <a:ext uri="{FF2B5EF4-FFF2-40B4-BE49-F238E27FC236}">
                  <a16:creationId xmlns:a16="http://schemas.microsoft.com/office/drawing/2014/main" id="{658981DA-8A1D-0341-B1BA-9392978BB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580" name="Freeform 581">
                <a:extLst>
                  <a:ext uri="{FF2B5EF4-FFF2-40B4-BE49-F238E27FC236}">
                    <a16:creationId xmlns:a16="http://schemas.microsoft.com/office/drawing/2014/main" id="{437F93D8-B619-2840-A7D2-524A4A561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1" name="Freeform 582">
                <a:extLst>
                  <a:ext uri="{FF2B5EF4-FFF2-40B4-BE49-F238E27FC236}">
                    <a16:creationId xmlns:a16="http://schemas.microsoft.com/office/drawing/2014/main" id="{516EFADC-09F5-5B47-8934-26F395659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2" name="Freeform 583">
                <a:extLst>
                  <a:ext uri="{FF2B5EF4-FFF2-40B4-BE49-F238E27FC236}">
                    <a16:creationId xmlns:a16="http://schemas.microsoft.com/office/drawing/2014/main" id="{158E5B08-E7FE-6C42-99AB-FC383B9A3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3" name="Freeform 584">
                <a:extLst>
                  <a:ext uri="{FF2B5EF4-FFF2-40B4-BE49-F238E27FC236}">
                    <a16:creationId xmlns:a16="http://schemas.microsoft.com/office/drawing/2014/main" id="{CE902AC6-F30F-464F-9B44-53AD006A3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4" name="Freeform 585">
                <a:extLst>
                  <a:ext uri="{FF2B5EF4-FFF2-40B4-BE49-F238E27FC236}">
                    <a16:creationId xmlns:a16="http://schemas.microsoft.com/office/drawing/2014/main" id="{B4AB2E9D-0250-BF4B-A996-829DB6B96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5" name="Freeform 586">
                <a:extLst>
                  <a:ext uri="{FF2B5EF4-FFF2-40B4-BE49-F238E27FC236}">
                    <a16:creationId xmlns:a16="http://schemas.microsoft.com/office/drawing/2014/main" id="{29274E78-9827-A745-B434-5B40145E2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76" name="Freeform 587">
              <a:extLst>
                <a:ext uri="{FF2B5EF4-FFF2-40B4-BE49-F238E27FC236}">
                  <a16:creationId xmlns:a16="http://schemas.microsoft.com/office/drawing/2014/main" id="{261536B8-45B6-F445-94D4-E0995DB32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7" name="Freeform 588">
              <a:extLst>
                <a:ext uri="{FF2B5EF4-FFF2-40B4-BE49-F238E27FC236}">
                  <a16:creationId xmlns:a16="http://schemas.microsoft.com/office/drawing/2014/main" id="{D9289D99-04BF-6349-AB04-51F97449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Freeform 591">
              <a:extLst>
                <a:ext uri="{FF2B5EF4-FFF2-40B4-BE49-F238E27FC236}">
                  <a16:creationId xmlns:a16="http://schemas.microsoft.com/office/drawing/2014/main" id="{4A5B5464-3906-6F40-9142-2A5FD7EE1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9" name="Freeform 592">
              <a:extLst>
                <a:ext uri="{FF2B5EF4-FFF2-40B4-BE49-F238E27FC236}">
                  <a16:creationId xmlns:a16="http://schemas.microsoft.com/office/drawing/2014/main" id="{CA04EE6B-FFEC-5D41-9B1B-1C217E56607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92" name="Group 631">
            <a:extLst>
              <a:ext uri="{FF2B5EF4-FFF2-40B4-BE49-F238E27FC236}">
                <a16:creationId xmlns:a16="http://schemas.microsoft.com/office/drawing/2014/main" id="{41271A23-CA38-6E44-918E-38C7011E51F3}"/>
              </a:ext>
            </a:extLst>
          </p:cNvPr>
          <p:cNvGrpSpPr>
            <a:grpSpLocks/>
          </p:cNvGrpSpPr>
          <p:nvPr/>
        </p:nvGrpSpPr>
        <p:grpSpPr bwMode="auto">
          <a:xfrm>
            <a:off x="5640737" y="4813644"/>
            <a:ext cx="585788" cy="419100"/>
            <a:chOff x="5096" y="2218"/>
            <a:chExt cx="369" cy="264"/>
          </a:xfrm>
        </p:grpSpPr>
        <p:grpSp>
          <p:nvGrpSpPr>
            <p:cNvPr id="593" name="Group 622">
              <a:extLst>
                <a:ext uri="{FF2B5EF4-FFF2-40B4-BE49-F238E27FC236}">
                  <a16:creationId xmlns:a16="http://schemas.microsoft.com/office/drawing/2014/main" id="{46B7FDFD-6263-0049-8898-6BC742EE0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596" name="Freeform 623">
                <a:extLst>
                  <a:ext uri="{FF2B5EF4-FFF2-40B4-BE49-F238E27FC236}">
                    <a16:creationId xmlns:a16="http://schemas.microsoft.com/office/drawing/2014/main" id="{8D20DA22-5088-9649-BCD7-C73CFCD69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7" name="Freeform 624">
                <a:extLst>
                  <a:ext uri="{FF2B5EF4-FFF2-40B4-BE49-F238E27FC236}">
                    <a16:creationId xmlns:a16="http://schemas.microsoft.com/office/drawing/2014/main" id="{0860904A-2644-D146-9E9D-528E083D2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8" name="Freeform 625">
                <a:extLst>
                  <a:ext uri="{FF2B5EF4-FFF2-40B4-BE49-F238E27FC236}">
                    <a16:creationId xmlns:a16="http://schemas.microsoft.com/office/drawing/2014/main" id="{FDDA26A1-410C-A64F-B478-B9971D107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9" name="Freeform 626">
                <a:extLst>
                  <a:ext uri="{FF2B5EF4-FFF2-40B4-BE49-F238E27FC236}">
                    <a16:creationId xmlns:a16="http://schemas.microsoft.com/office/drawing/2014/main" id="{746C664C-122A-5E4F-9DC6-D2F925E1D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0" name="Freeform 627">
                <a:extLst>
                  <a:ext uri="{FF2B5EF4-FFF2-40B4-BE49-F238E27FC236}">
                    <a16:creationId xmlns:a16="http://schemas.microsoft.com/office/drawing/2014/main" id="{E72F1D12-443A-5F43-BDF0-414DCEB49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Freeform 628">
                <a:extLst>
                  <a:ext uri="{FF2B5EF4-FFF2-40B4-BE49-F238E27FC236}">
                    <a16:creationId xmlns:a16="http://schemas.microsoft.com/office/drawing/2014/main" id="{5D2A1B05-1226-0440-BF7D-2BFEDA6C0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94" name="Picture 629" descr="access_point_stylized_small">
              <a:extLst>
                <a:ext uri="{FF2B5EF4-FFF2-40B4-BE49-F238E27FC236}">
                  <a16:creationId xmlns:a16="http://schemas.microsoft.com/office/drawing/2014/main" id="{82574BA4-AF17-7944-AB41-D17C94BDA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5" name="Picture 630" descr="access_point_stylized_small">
              <a:extLst>
                <a:ext uri="{FF2B5EF4-FFF2-40B4-BE49-F238E27FC236}">
                  <a16:creationId xmlns:a16="http://schemas.microsoft.com/office/drawing/2014/main" id="{DC390735-CE93-0C4A-B766-A12F55634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2" name="Group 633">
            <a:extLst>
              <a:ext uri="{FF2B5EF4-FFF2-40B4-BE49-F238E27FC236}">
                <a16:creationId xmlns:a16="http://schemas.microsoft.com/office/drawing/2014/main" id="{4350FD48-C690-8545-9BF4-698AA261550D}"/>
              </a:ext>
            </a:extLst>
          </p:cNvPr>
          <p:cNvGrpSpPr>
            <a:grpSpLocks/>
          </p:cNvGrpSpPr>
          <p:nvPr/>
        </p:nvGrpSpPr>
        <p:grpSpPr bwMode="auto">
          <a:xfrm>
            <a:off x="5342287" y="5239094"/>
            <a:ext cx="635000" cy="485775"/>
            <a:chOff x="3061" y="2530"/>
            <a:chExt cx="400" cy="306"/>
          </a:xfrm>
        </p:grpSpPr>
        <p:grpSp>
          <p:nvGrpSpPr>
            <p:cNvPr id="603" name="Group 634">
              <a:extLst>
                <a:ext uri="{FF2B5EF4-FFF2-40B4-BE49-F238E27FC236}">
                  <a16:creationId xmlns:a16="http://schemas.microsoft.com/office/drawing/2014/main" id="{552A577F-109E-9D44-8B58-7E385E9A6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28" name="Freeform 635">
                <a:extLst>
                  <a:ext uri="{FF2B5EF4-FFF2-40B4-BE49-F238E27FC236}">
                    <a16:creationId xmlns:a16="http://schemas.microsoft.com/office/drawing/2014/main" id="{07E6363F-B58C-0246-8270-E48953ECB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" name="Freeform 636">
                <a:extLst>
                  <a:ext uri="{FF2B5EF4-FFF2-40B4-BE49-F238E27FC236}">
                    <a16:creationId xmlns:a16="http://schemas.microsoft.com/office/drawing/2014/main" id="{68B5ACAA-D666-9541-A8D8-AA65ABE37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0" name="Freeform 637">
                <a:extLst>
                  <a:ext uri="{FF2B5EF4-FFF2-40B4-BE49-F238E27FC236}">
                    <a16:creationId xmlns:a16="http://schemas.microsoft.com/office/drawing/2014/main" id="{BEA43C39-BF36-D746-B30D-D48DF15C1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1" name="Freeform 638">
                <a:extLst>
                  <a:ext uri="{FF2B5EF4-FFF2-40B4-BE49-F238E27FC236}">
                    <a16:creationId xmlns:a16="http://schemas.microsoft.com/office/drawing/2014/main" id="{F0D1093C-5C80-6D41-8E09-0CDD15E8C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2" name="Freeform 639">
                <a:extLst>
                  <a:ext uri="{FF2B5EF4-FFF2-40B4-BE49-F238E27FC236}">
                    <a16:creationId xmlns:a16="http://schemas.microsoft.com/office/drawing/2014/main" id="{9E9A0C6D-F304-DD4B-B151-9DD732DD1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3" name="Freeform 640">
                <a:extLst>
                  <a:ext uri="{FF2B5EF4-FFF2-40B4-BE49-F238E27FC236}">
                    <a16:creationId xmlns:a16="http://schemas.microsoft.com/office/drawing/2014/main" id="{6F86ABC6-22F5-9848-BF21-BF80B41A2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604" name="Picture 641" descr="laptop_keyboard">
              <a:extLst>
                <a:ext uri="{FF2B5EF4-FFF2-40B4-BE49-F238E27FC236}">
                  <a16:creationId xmlns:a16="http://schemas.microsoft.com/office/drawing/2014/main" id="{2F75FAA6-B24C-3142-9A42-C22B7212E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5" name="Freeform 642">
              <a:extLst>
                <a:ext uri="{FF2B5EF4-FFF2-40B4-BE49-F238E27FC236}">
                  <a16:creationId xmlns:a16="http://schemas.microsoft.com/office/drawing/2014/main" id="{DE2C3AD1-FF37-3F41-93C1-631725A3A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606" name="Picture 643" descr="screen">
              <a:extLst>
                <a:ext uri="{FF2B5EF4-FFF2-40B4-BE49-F238E27FC236}">
                  <a16:creationId xmlns:a16="http://schemas.microsoft.com/office/drawing/2014/main" id="{A2EF1EA1-101A-AF4E-8DB1-ED79D93A6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7" name="Freeform 644">
              <a:extLst>
                <a:ext uri="{FF2B5EF4-FFF2-40B4-BE49-F238E27FC236}">
                  <a16:creationId xmlns:a16="http://schemas.microsoft.com/office/drawing/2014/main" id="{6049AAF7-B71A-C44E-AD7A-E4A8F2A89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8" name="Freeform 645">
              <a:extLst>
                <a:ext uri="{FF2B5EF4-FFF2-40B4-BE49-F238E27FC236}">
                  <a16:creationId xmlns:a16="http://schemas.microsoft.com/office/drawing/2014/main" id="{8A2E61CC-8A3C-AB43-8FEE-3D55851BD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9" name="Freeform 646">
              <a:extLst>
                <a:ext uri="{FF2B5EF4-FFF2-40B4-BE49-F238E27FC236}">
                  <a16:creationId xmlns:a16="http://schemas.microsoft.com/office/drawing/2014/main" id="{C7D45B9A-04AF-A94D-9B24-D8FED5751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0" name="Freeform 647">
              <a:extLst>
                <a:ext uri="{FF2B5EF4-FFF2-40B4-BE49-F238E27FC236}">
                  <a16:creationId xmlns:a16="http://schemas.microsoft.com/office/drawing/2014/main" id="{44DDA0A8-6E2C-664F-B104-AF8BD6E14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1" name="Freeform 648">
              <a:extLst>
                <a:ext uri="{FF2B5EF4-FFF2-40B4-BE49-F238E27FC236}">
                  <a16:creationId xmlns:a16="http://schemas.microsoft.com/office/drawing/2014/main" id="{9F887D29-FEA1-6A4F-ABC1-A2D2111BE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2" name="Freeform 649">
              <a:extLst>
                <a:ext uri="{FF2B5EF4-FFF2-40B4-BE49-F238E27FC236}">
                  <a16:creationId xmlns:a16="http://schemas.microsoft.com/office/drawing/2014/main" id="{352D9BC2-81F2-3A4C-86DC-00157C1FA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13" name="Group 650">
              <a:extLst>
                <a:ext uri="{FF2B5EF4-FFF2-40B4-BE49-F238E27FC236}">
                  <a16:creationId xmlns:a16="http://schemas.microsoft.com/office/drawing/2014/main" id="{AA9D5569-9B23-AC4A-B599-A6CA1CC91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22" name="Freeform 651">
                <a:extLst>
                  <a:ext uri="{FF2B5EF4-FFF2-40B4-BE49-F238E27FC236}">
                    <a16:creationId xmlns:a16="http://schemas.microsoft.com/office/drawing/2014/main" id="{35D8DF33-69DC-7E45-87B0-8973C6A65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" name="Freeform 652">
                <a:extLst>
                  <a:ext uri="{FF2B5EF4-FFF2-40B4-BE49-F238E27FC236}">
                    <a16:creationId xmlns:a16="http://schemas.microsoft.com/office/drawing/2014/main" id="{64D650D2-9E0C-9B49-BE8B-5A6C0C771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" name="Freeform 653">
                <a:extLst>
                  <a:ext uri="{FF2B5EF4-FFF2-40B4-BE49-F238E27FC236}">
                    <a16:creationId xmlns:a16="http://schemas.microsoft.com/office/drawing/2014/main" id="{2820DDF6-8985-4B42-B6D6-83B1751EC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" name="Freeform 654">
                <a:extLst>
                  <a:ext uri="{FF2B5EF4-FFF2-40B4-BE49-F238E27FC236}">
                    <a16:creationId xmlns:a16="http://schemas.microsoft.com/office/drawing/2014/main" id="{63B056C7-AFAC-214A-8E24-48B954AAA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6" name="Freeform 655">
                <a:extLst>
                  <a:ext uri="{FF2B5EF4-FFF2-40B4-BE49-F238E27FC236}">
                    <a16:creationId xmlns:a16="http://schemas.microsoft.com/office/drawing/2014/main" id="{47B78910-4311-804C-9AB1-27331D8E3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7" name="Freeform 656">
                <a:extLst>
                  <a:ext uri="{FF2B5EF4-FFF2-40B4-BE49-F238E27FC236}">
                    <a16:creationId xmlns:a16="http://schemas.microsoft.com/office/drawing/2014/main" id="{BCE3F1EB-7537-3548-B2D0-25DE814A9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Freeform 657">
              <a:extLst>
                <a:ext uri="{FF2B5EF4-FFF2-40B4-BE49-F238E27FC236}">
                  <a16:creationId xmlns:a16="http://schemas.microsoft.com/office/drawing/2014/main" id="{AEA7FE7B-4E23-5145-AF46-EAD1A968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Freeform 658">
              <a:extLst>
                <a:ext uri="{FF2B5EF4-FFF2-40B4-BE49-F238E27FC236}">
                  <a16:creationId xmlns:a16="http://schemas.microsoft.com/office/drawing/2014/main" id="{71870B35-FF8E-A648-9461-BE67BD42B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Freeform 659">
              <a:extLst>
                <a:ext uri="{FF2B5EF4-FFF2-40B4-BE49-F238E27FC236}">
                  <a16:creationId xmlns:a16="http://schemas.microsoft.com/office/drawing/2014/main" id="{14DF7B21-9989-CE4A-8CD2-77167155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Freeform 660">
              <a:extLst>
                <a:ext uri="{FF2B5EF4-FFF2-40B4-BE49-F238E27FC236}">
                  <a16:creationId xmlns:a16="http://schemas.microsoft.com/office/drawing/2014/main" id="{01249498-5D68-DC4A-8598-DBC5E0FAA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Freeform 661">
              <a:extLst>
                <a:ext uri="{FF2B5EF4-FFF2-40B4-BE49-F238E27FC236}">
                  <a16:creationId xmlns:a16="http://schemas.microsoft.com/office/drawing/2014/main" id="{39AB67DD-19DB-5B4A-9ECB-0D843437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Freeform 662">
              <a:extLst>
                <a:ext uri="{FF2B5EF4-FFF2-40B4-BE49-F238E27FC236}">
                  <a16:creationId xmlns:a16="http://schemas.microsoft.com/office/drawing/2014/main" id="{50095490-4E5B-2C4F-A578-E6823DF0D7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Freeform 663">
              <a:extLst>
                <a:ext uri="{FF2B5EF4-FFF2-40B4-BE49-F238E27FC236}">
                  <a16:creationId xmlns:a16="http://schemas.microsoft.com/office/drawing/2014/main" id="{5F7C8605-C574-AF40-A25A-18D07E945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Freeform 664">
              <a:extLst>
                <a:ext uri="{FF2B5EF4-FFF2-40B4-BE49-F238E27FC236}">
                  <a16:creationId xmlns:a16="http://schemas.microsoft.com/office/drawing/2014/main" id="{5B56B3ED-95B3-FC4B-AEC8-78598F390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34" name="Group 665">
            <a:extLst>
              <a:ext uri="{FF2B5EF4-FFF2-40B4-BE49-F238E27FC236}">
                <a16:creationId xmlns:a16="http://schemas.microsoft.com/office/drawing/2014/main" id="{2A813063-25A9-2348-B34A-4FB30E3C361C}"/>
              </a:ext>
            </a:extLst>
          </p:cNvPr>
          <p:cNvGrpSpPr>
            <a:grpSpLocks/>
          </p:cNvGrpSpPr>
          <p:nvPr/>
        </p:nvGrpSpPr>
        <p:grpSpPr bwMode="auto">
          <a:xfrm>
            <a:off x="5824887" y="5294656"/>
            <a:ext cx="635000" cy="485775"/>
            <a:chOff x="3061" y="2530"/>
            <a:chExt cx="400" cy="306"/>
          </a:xfrm>
        </p:grpSpPr>
        <p:grpSp>
          <p:nvGrpSpPr>
            <p:cNvPr id="635" name="Group 666">
              <a:extLst>
                <a:ext uri="{FF2B5EF4-FFF2-40B4-BE49-F238E27FC236}">
                  <a16:creationId xmlns:a16="http://schemas.microsoft.com/office/drawing/2014/main" id="{E488256B-5F4C-7240-9A3D-138A9D926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60" name="Freeform 667">
                <a:extLst>
                  <a:ext uri="{FF2B5EF4-FFF2-40B4-BE49-F238E27FC236}">
                    <a16:creationId xmlns:a16="http://schemas.microsoft.com/office/drawing/2014/main" id="{30264AAC-A818-2C48-908B-3E20162B4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1" name="Freeform 668">
                <a:extLst>
                  <a:ext uri="{FF2B5EF4-FFF2-40B4-BE49-F238E27FC236}">
                    <a16:creationId xmlns:a16="http://schemas.microsoft.com/office/drawing/2014/main" id="{507FFE91-D066-EC44-8EE2-F5D3981A3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2" name="Freeform 669">
                <a:extLst>
                  <a:ext uri="{FF2B5EF4-FFF2-40B4-BE49-F238E27FC236}">
                    <a16:creationId xmlns:a16="http://schemas.microsoft.com/office/drawing/2014/main" id="{57E92C77-54EE-0845-97FB-2FE89243B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3" name="Freeform 670">
                <a:extLst>
                  <a:ext uri="{FF2B5EF4-FFF2-40B4-BE49-F238E27FC236}">
                    <a16:creationId xmlns:a16="http://schemas.microsoft.com/office/drawing/2014/main" id="{889E7C82-E5D9-8043-8A50-F87E4DA42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4" name="Freeform 671">
                <a:extLst>
                  <a:ext uri="{FF2B5EF4-FFF2-40B4-BE49-F238E27FC236}">
                    <a16:creationId xmlns:a16="http://schemas.microsoft.com/office/drawing/2014/main" id="{6EEB3AC9-B797-2E4E-B758-615021875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5" name="Freeform 672">
                <a:extLst>
                  <a:ext uri="{FF2B5EF4-FFF2-40B4-BE49-F238E27FC236}">
                    <a16:creationId xmlns:a16="http://schemas.microsoft.com/office/drawing/2014/main" id="{BF0B78D6-7D03-B248-8646-B7A4D8DB8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636" name="Picture 673" descr="laptop_keyboard">
              <a:extLst>
                <a:ext uri="{FF2B5EF4-FFF2-40B4-BE49-F238E27FC236}">
                  <a16:creationId xmlns:a16="http://schemas.microsoft.com/office/drawing/2014/main" id="{818E4316-ADEB-AE4B-A699-D416E1C58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674">
              <a:extLst>
                <a:ext uri="{FF2B5EF4-FFF2-40B4-BE49-F238E27FC236}">
                  <a16:creationId xmlns:a16="http://schemas.microsoft.com/office/drawing/2014/main" id="{A1178674-C6C6-D942-80CB-75C6BFD08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638" name="Picture 675" descr="screen">
              <a:extLst>
                <a:ext uri="{FF2B5EF4-FFF2-40B4-BE49-F238E27FC236}">
                  <a16:creationId xmlns:a16="http://schemas.microsoft.com/office/drawing/2014/main" id="{A7347B7E-CCF5-FF42-83C4-25E95D6DD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676">
              <a:extLst>
                <a:ext uri="{FF2B5EF4-FFF2-40B4-BE49-F238E27FC236}">
                  <a16:creationId xmlns:a16="http://schemas.microsoft.com/office/drawing/2014/main" id="{00ECEF64-E8C8-4048-95B9-291C901D7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Freeform 677">
              <a:extLst>
                <a:ext uri="{FF2B5EF4-FFF2-40B4-BE49-F238E27FC236}">
                  <a16:creationId xmlns:a16="http://schemas.microsoft.com/office/drawing/2014/main" id="{0014A409-D9B4-A949-98B0-56F9722D9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Freeform 678">
              <a:extLst>
                <a:ext uri="{FF2B5EF4-FFF2-40B4-BE49-F238E27FC236}">
                  <a16:creationId xmlns:a16="http://schemas.microsoft.com/office/drawing/2014/main" id="{B32C60B6-03BE-AE4B-A8B2-253AD5DB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Freeform 679">
              <a:extLst>
                <a:ext uri="{FF2B5EF4-FFF2-40B4-BE49-F238E27FC236}">
                  <a16:creationId xmlns:a16="http://schemas.microsoft.com/office/drawing/2014/main" id="{B023ADC3-7539-F145-B52F-5ADE8AAA9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Freeform 680">
              <a:extLst>
                <a:ext uri="{FF2B5EF4-FFF2-40B4-BE49-F238E27FC236}">
                  <a16:creationId xmlns:a16="http://schemas.microsoft.com/office/drawing/2014/main" id="{8DC2FD41-54FB-1B4E-AE8D-D4E49D45C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681">
              <a:extLst>
                <a:ext uri="{FF2B5EF4-FFF2-40B4-BE49-F238E27FC236}">
                  <a16:creationId xmlns:a16="http://schemas.microsoft.com/office/drawing/2014/main" id="{135825F9-10E4-2C4A-A3EB-E3C7A1860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45" name="Group 682">
              <a:extLst>
                <a:ext uri="{FF2B5EF4-FFF2-40B4-BE49-F238E27FC236}">
                  <a16:creationId xmlns:a16="http://schemas.microsoft.com/office/drawing/2014/main" id="{18B7D007-F2F8-2041-A3B3-4AAC42AC9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54" name="Freeform 683">
                <a:extLst>
                  <a:ext uri="{FF2B5EF4-FFF2-40B4-BE49-F238E27FC236}">
                    <a16:creationId xmlns:a16="http://schemas.microsoft.com/office/drawing/2014/main" id="{C9CDCED6-729A-B548-A704-978153940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5" name="Freeform 684">
                <a:extLst>
                  <a:ext uri="{FF2B5EF4-FFF2-40B4-BE49-F238E27FC236}">
                    <a16:creationId xmlns:a16="http://schemas.microsoft.com/office/drawing/2014/main" id="{24052544-85C6-0C47-B814-CD736AF3F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6" name="Freeform 685">
                <a:extLst>
                  <a:ext uri="{FF2B5EF4-FFF2-40B4-BE49-F238E27FC236}">
                    <a16:creationId xmlns:a16="http://schemas.microsoft.com/office/drawing/2014/main" id="{6294FE3C-811A-494B-A379-68E78C7B7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7" name="Freeform 686">
                <a:extLst>
                  <a:ext uri="{FF2B5EF4-FFF2-40B4-BE49-F238E27FC236}">
                    <a16:creationId xmlns:a16="http://schemas.microsoft.com/office/drawing/2014/main" id="{14E79AE5-BBCC-114C-AF2F-57A092C70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8" name="Freeform 687">
                <a:extLst>
                  <a:ext uri="{FF2B5EF4-FFF2-40B4-BE49-F238E27FC236}">
                    <a16:creationId xmlns:a16="http://schemas.microsoft.com/office/drawing/2014/main" id="{87C488F6-CAF2-4349-8DCB-F47AF6FC0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9" name="Freeform 688">
                <a:extLst>
                  <a:ext uri="{FF2B5EF4-FFF2-40B4-BE49-F238E27FC236}">
                    <a16:creationId xmlns:a16="http://schemas.microsoft.com/office/drawing/2014/main" id="{F96E81D8-978B-5E49-94AC-C77AF2614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46" name="Freeform 689">
              <a:extLst>
                <a:ext uri="{FF2B5EF4-FFF2-40B4-BE49-F238E27FC236}">
                  <a16:creationId xmlns:a16="http://schemas.microsoft.com/office/drawing/2014/main" id="{986E1BA8-56FE-2F4F-B3AB-0EA671F5E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690">
              <a:extLst>
                <a:ext uri="{FF2B5EF4-FFF2-40B4-BE49-F238E27FC236}">
                  <a16:creationId xmlns:a16="http://schemas.microsoft.com/office/drawing/2014/main" id="{032047D0-42E0-4B46-895E-03472FB4D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691">
              <a:extLst>
                <a:ext uri="{FF2B5EF4-FFF2-40B4-BE49-F238E27FC236}">
                  <a16:creationId xmlns:a16="http://schemas.microsoft.com/office/drawing/2014/main" id="{FA89F6A3-14E8-1E4F-88E9-66EE672B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692">
              <a:extLst>
                <a:ext uri="{FF2B5EF4-FFF2-40B4-BE49-F238E27FC236}">
                  <a16:creationId xmlns:a16="http://schemas.microsoft.com/office/drawing/2014/main" id="{D515CEFC-F72A-2B4C-8178-A7F2D78AC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693">
              <a:extLst>
                <a:ext uri="{FF2B5EF4-FFF2-40B4-BE49-F238E27FC236}">
                  <a16:creationId xmlns:a16="http://schemas.microsoft.com/office/drawing/2014/main" id="{179531AD-F08A-C641-A873-F2E8AEE5E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694">
              <a:extLst>
                <a:ext uri="{FF2B5EF4-FFF2-40B4-BE49-F238E27FC236}">
                  <a16:creationId xmlns:a16="http://schemas.microsoft.com/office/drawing/2014/main" id="{73AACF3A-FA16-9C4F-8B6F-B0A8B43B758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695">
              <a:extLst>
                <a:ext uri="{FF2B5EF4-FFF2-40B4-BE49-F238E27FC236}">
                  <a16:creationId xmlns:a16="http://schemas.microsoft.com/office/drawing/2014/main" id="{15FD6D01-4885-FE49-9A11-07A76235F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3" name="Freeform 696">
              <a:extLst>
                <a:ext uri="{FF2B5EF4-FFF2-40B4-BE49-F238E27FC236}">
                  <a16:creationId xmlns:a16="http://schemas.microsoft.com/office/drawing/2014/main" id="{84BBF509-8F69-EB4E-9420-AC4976319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6" name="Group 699">
            <a:extLst>
              <a:ext uri="{FF2B5EF4-FFF2-40B4-BE49-F238E27FC236}">
                <a16:creationId xmlns:a16="http://schemas.microsoft.com/office/drawing/2014/main" id="{02B4AC8E-378E-3547-A03F-EB9A037CC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10188" y="4748833"/>
            <a:ext cx="501650" cy="512763"/>
            <a:chOff x="2839" y="3501"/>
            <a:chExt cx="755" cy="803"/>
          </a:xfrm>
        </p:grpSpPr>
        <p:pic>
          <p:nvPicPr>
            <p:cNvPr id="667" name="Picture 700" descr="desktop_computer_stylized_medium">
              <a:extLst>
                <a:ext uri="{FF2B5EF4-FFF2-40B4-BE49-F238E27FC236}">
                  <a16:creationId xmlns:a16="http://schemas.microsoft.com/office/drawing/2014/main" id="{71724573-60B3-124B-B985-CADFBB1B2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701">
              <a:extLst>
                <a:ext uri="{FF2B5EF4-FFF2-40B4-BE49-F238E27FC236}">
                  <a16:creationId xmlns:a16="http://schemas.microsoft.com/office/drawing/2014/main" id="{E65649AC-8FC0-F443-9BCF-46161D99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9" name="Group 702">
            <a:extLst>
              <a:ext uri="{FF2B5EF4-FFF2-40B4-BE49-F238E27FC236}">
                <a16:creationId xmlns:a16="http://schemas.microsoft.com/office/drawing/2014/main" id="{193A9924-4D79-4547-A4DE-2DF0DB24940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61000" y="4321796"/>
            <a:ext cx="501650" cy="512762"/>
            <a:chOff x="2839" y="3501"/>
            <a:chExt cx="755" cy="803"/>
          </a:xfrm>
        </p:grpSpPr>
        <p:pic>
          <p:nvPicPr>
            <p:cNvPr id="670" name="Picture 703" descr="desktop_computer_stylized_medium">
              <a:extLst>
                <a:ext uri="{FF2B5EF4-FFF2-40B4-BE49-F238E27FC236}">
                  <a16:creationId xmlns:a16="http://schemas.microsoft.com/office/drawing/2014/main" id="{C8CA1A81-D304-424F-87F7-FEE71560C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1" name="Freeform 704">
              <a:extLst>
                <a:ext uri="{FF2B5EF4-FFF2-40B4-BE49-F238E27FC236}">
                  <a16:creationId xmlns:a16="http://schemas.microsoft.com/office/drawing/2014/main" id="{A593126A-F019-4948-B6F9-9F0BBDC12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2" name="Group 705">
            <a:extLst>
              <a:ext uri="{FF2B5EF4-FFF2-40B4-BE49-F238E27FC236}">
                <a16:creationId xmlns:a16="http://schemas.microsoft.com/office/drawing/2014/main" id="{782ACF55-310A-7742-B762-459ADBC589A6}"/>
              </a:ext>
            </a:extLst>
          </p:cNvPr>
          <p:cNvGrpSpPr>
            <a:grpSpLocks/>
          </p:cNvGrpSpPr>
          <p:nvPr/>
        </p:nvGrpSpPr>
        <p:grpSpPr bwMode="auto">
          <a:xfrm>
            <a:off x="2234100" y="4709146"/>
            <a:ext cx="501650" cy="512762"/>
            <a:chOff x="2839" y="3501"/>
            <a:chExt cx="755" cy="803"/>
          </a:xfrm>
        </p:grpSpPr>
        <p:pic>
          <p:nvPicPr>
            <p:cNvPr id="673" name="Picture 706" descr="desktop_computer_stylized_medium">
              <a:extLst>
                <a:ext uri="{FF2B5EF4-FFF2-40B4-BE49-F238E27FC236}">
                  <a16:creationId xmlns:a16="http://schemas.microsoft.com/office/drawing/2014/main" id="{B4D37DEA-5391-6A48-B22B-C5003F10C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4" name="Freeform 707">
              <a:extLst>
                <a:ext uri="{FF2B5EF4-FFF2-40B4-BE49-F238E27FC236}">
                  <a16:creationId xmlns:a16="http://schemas.microsoft.com/office/drawing/2014/main" id="{3BF185DB-3612-4349-821B-4CFDFD538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5" name="Group 708">
            <a:extLst>
              <a:ext uri="{FF2B5EF4-FFF2-40B4-BE49-F238E27FC236}">
                <a16:creationId xmlns:a16="http://schemas.microsoft.com/office/drawing/2014/main" id="{97B144E7-A54B-CA4C-B04F-A2F25E986C27}"/>
              </a:ext>
            </a:extLst>
          </p:cNvPr>
          <p:cNvGrpSpPr>
            <a:grpSpLocks/>
          </p:cNvGrpSpPr>
          <p:nvPr/>
        </p:nvGrpSpPr>
        <p:grpSpPr bwMode="auto">
          <a:xfrm>
            <a:off x="2035663" y="5148883"/>
            <a:ext cx="501650" cy="512763"/>
            <a:chOff x="2839" y="3501"/>
            <a:chExt cx="755" cy="803"/>
          </a:xfrm>
        </p:grpSpPr>
        <p:pic>
          <p:nvPicPr>
            <p:cNvPr id="676" name="Picture 709" descr="desktop_computer_stylized_medium">
              <a:extLst>
                <a:ext uri="{FF2B5EF4-FFF2-40B4-BE49-F238E27FC236}">
                  <a16:creationId xmlns:a16="http://schemas.microsoft.com/office/drawing/2014/main" id="{BC4923DF-E580-E043-87E0-54FA60E4E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7" name="Freeform 710">
              <a:extLst>
                <a:ext uri="{FF2B5EF4-FFF2-40B4-BE49-F238E27FC236}">
                  <a16:creationId xmlns:a16="http://schemas.microsoft.com/office/drawing/2014/main" id="{42EC1204-645A-4842-92FE-2F13DBC9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7CC03-6B75-DD4E-AEF4-E8B1E9874303}"/>
              </a:ext>
            </a:extLst>
          </p:cNvPr>
          <p:cNvGrpSpPr/>
          <p:nvPr/>
        </p:nvGrpSpPr>
        <p:grpSpPr>
          <a:xfrm>
            <a:off x="3021501" y="4492486"/>
            <a:ext cx="1951525" cy="1263172"/>
            <a:chOff x="7891681" y="3099042"/>
            <a:chExt cx="2342453" cy="1569939"/>
          </a:xfrm>
        </p:grpSpPr>
        <p:sp>
          <p:nvSpPr>
            <p:cNvPr id="678" name="Oval 800">
              <a:extLst>
                <a:ext uri="{FF2B5EF4-FFF2-40B4-BE49-F238E27FC236}">
                  <a16:creationId xmlns:a16="http://schemas.microsoft.com/office/drawing/2014/main" id="{10688176-2675-9F46-B6CD-4D634B244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5510" y="3593195"/>
              <a:ext cx="69106" cy="7912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9" name="Group 817">
              <a:extLst>
                <a:ext uri="{FF2B5EF4-FFF2-40B4-BE49-F238E27FC236}">
                  <a16:creationId xmlns:a16="http://schemas.microsoft.com/office/drawing/2014/main" id="{3894D620-6D9E-8346-8516-F7389ED02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22376" y="3275911"/>
              <a:ext cx="615031" cy="694531"/>
              <a:chOff x="2920" y="1424"/>
              <a:chExt cx="326" cy="320"/>
            </a:xfrm>
          </p:grpSpPr>
          <p:sp>
            <p:nvSpPr>
              <p:cNvPr id="680" name="Oval 818">
                <a:extLst>
                  <a:ext uri="{FF2B5EF4-FFF2-40B4-BE49-F238E27FC236}">
                    <a16:creationId xmlns:a16="http://schemas.microsoft.com/office/drawing/2014/main" id="{11052586-B35E-DD4B-8AEC-F4861D0C9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1445"/>
                <a:ext cx="326" cy="28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681" name="Group 819">
                <a:extLst>
                  <a:ext uri="{FF2B5EF4-FFF2-40B4-BE49-F238E27FC236}">
                    <a16:creationId xmlns:a16="http://schemas.microsoft.com/office/drawing/2014/main" id="{ECD32DC1-931D-D54F-8659-4C948098C6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9" y="1424"/>
                <a:ext cx="265" cy="280"/>
                <a:chOff x="2949" y="1424"/>
                <a:chExt cx="265" cy="280"/>
              </a:xfrm>
            </p:grpSpPr>
            <p:sp>
              <p:nvSpPr>
                <p:cNvPr id="683" name="Oval 820">
                  <a:extLst>
                    <a:ext uri="{FF2B5EF4-FFF2-40B4-BE49-F238E27FC236}">
                      <a16:creationId xmlns:a16="http://schemas.microsoft.com/office/drawing/2014/main" id="{3304D76E-6F1B-7745-A3CB-304D98B35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1545"/>
                  <a:ext cx="107" cy="92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4" name="Oval 821">
                  <a:extLst>
                    <a:ext uri="{FF2B5EF4-FFF2-40B4-BE49-F238E27FC236}">
                      <a16:creationId xmlns:a16="http://schemas.microsoft.com/office/drawing/2014/main" id="{74755B4A-1CD5-5744-9D5B-A2B52FF8D4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6" y="1525"/>
                  <a:ext cx="154" cy="131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5" name="Oval 822">
                  <a:extLst>
                    <a:ext uri="{FF2B5EF4-FFF2-40B4-BE49-F238E27FC236}">
                      <a16:creationId xmlns:a16="http://schemas.microsoft.com/office/drawing/2014/main" id="{4C9ED777-1C5F-D14C-85A1-B0DD4AB51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3" y="1501"/>
                  <a:ext cx="203" cy="17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6" name="Oval 823">
                  <a:extLst>
                    <a:ext uri="{FF2B5EF4-FFF2-40B4-BE49-F238E27FC236}">
                      <a16:creationId xmlns:a16="http://schemas.microsoft.com/office/drawing/2014/main" id="{31AB0A7A-58BA-3043-BD5D-31AC5EB27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476"/>
                  <a:ext cx="265" cy="22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7" name="Freeform 824">
                  <a:extLst>
                    <a:ext uri="{FF2B5EF4-FFF2-40B4-BE49-F238E27FC236}">
                      <a16:creationId xmlns:a16="http://schemas.microsoft.com/office/drawing/2014/main" id="{259CA958-5773-B14D-898D-D3612E11BD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87" y="1424"/>
                  <a:ext cx="205" cy="143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9050" cmpd="sng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682" name="Freeform 825">
                <a:extLst>
                  <a:ext uri="{FF2B5EF4-FFF2-40B4-BE49-F238E27FC236}">
                    <a16:creationId xmlns:a16="http://schemas.microsoft.com/office/drawing/2014/main" id="{07C15FD6-3BA5-3648-9F8B-5D0B7E898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" y="1615"/>
                <a:ext cx="178" cy="129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 w="19050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88" name="Group 783">
              <a:extLst>
                <a:ext uri="{FF2B5EF4-FFF2-40B4-BE49-F238E27FC236}">
                  <a16:creationId xmlns:a16="http://schemas.microsoft.com/office/drawing/2014/main" id="{0710E690-D315-AD40-8470-BF130355A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2147" y="3619386"/>
              <a:ext cx="393690" cy="1049595"/>
              <a:chOff x="3130" y="3288"/>
              <a:chExt cx="410" cy="742"/>
            </a:xfrm>
          </p:grpSpPr>
          <p:sp>
            <p:nvSpPr>
              <p:cNvPr id="689" name="Line 270">
                <a:extLst>
                  <a:ext uri="{FF2B5EF4-FFF2-40B4-BE49-F238E27FC236}">
                    <a16:creationId xmlns:a16="http://schemas.microsoft.com/office/drawing/2014/main" id="{04149AE5-43DA-3047-BFDC-5CFB58462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0" name="Line 271">
                <a:extLst>
                  <a:ext uri="{FF2B5EF4-FFF2-40B4-BE49-F238E27FC236}">
                    <a16:creationId xmlns:a16="http://schemas.microsoft.com/office/drawing/2014/main" id="{6338FFA1-2B24-C444-8D8F-3277B2D87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1" name="Line 272">
                <a:extLst>
                  <a:ext uri="{FF2B5EF4-FFF2-40B4-BE49-F238E27FC236}">
                    <a16:creationId xmlns:a16="http://schemas.microsoft.com/office/drawing/2014/main" id="{C56657E2-C2C8-D445-8165-8F8545249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2" name="Line 273">
                <a:extLst>
                  <a:ext uri="{FF2B5EF4-FFF2-40B4-BE49-F238E27FC236}">
                    <a16:creationId xmlns:a16="http://schemas.microsoft.com/office/drawing/2014/main" id="{B7B82588-44BD-2D40-AFBE-88A049E7C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3" name="Line 274">
                <a:extLst>
                  <a:ext uri="{FF2B5EF4-FFF2-40B4-BE49-F238E27FC236}">
                    <a16:creationId xmlns:a16="http://schemas.microsoft.com/office/drawing/2014/main" id="{B49C6B4C-26A6-464B-A658-C25BD053B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4" name="Line 275">
                <a:extLst>
                  <a:ext uri="{FF2B5EF4-FFF2-40B4-BE49-F238E27FC236}">
                    <a16:creationId xmlns:a16="http://schemas.microsoft.com/office/drawing/2014/main" id="{9DEE2C80-A67F-BC44-917A-FAEB31A8F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5" name="Line 276">
                <a:extLst>
                  <a:ext uri="{FF2B5EF4-FFF2-40B4-BE49-F238E27FC236}">
                    <a16:creationId xmlns:a16="http://schemas.microsoft.com/office/drawing/2014/main" id="{5A46DA7F-F265-CB4C-A51D-41A95E0B2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6" name="Line 277">
                <a:extLst>
                  <a:ext uri="{FF2B5EF4-FFF2-40B4-BE49-F238E27FC236}">
                    <a16:creationId xmlns:a16="http://schemas.microsoft.com/office/drawing/2014/main" id="{593E4D81-9E83-E74D-8F06-058D326BB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7" name="Line 278">
                <a:extLst>
                  <a:ext uri="{FF2B5EF4-FFF2-40B4-BE49-F238E27FC236}">
                    <a16:creationId xmlns:a16="http://schemas.microsoft.com/office/drawing/2014/main" id="{19A8EFE0-C98F-E44D-993F-B51434E6A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8" name="Line 279">
                <a:extLst>
                  <a:ext uri="{FF2B5EF4-FFF2-40B4-BE49-F238E27FC236}">
                    <a16:creationId xmlns:a16="http://schemas.microsoft.com/office/drawing/2014/main" id="{B0DE46EE-854B-7449-A982-B3A715EBF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9" name="Line 280">
                <a:extLst>
                  <a:ext uri="{FF2B5EF4-FFF2-40B4-BE49-F238E27FC236}">
                    <a16:creationId xmlns:a16="http://schemas.microsoft.com/office/drawing/2014/main" id="{13490F49-1356-1849-AFBC-6C97EFE1E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0" name="Line 281">
                <a:extLst>
                  <a:ext uri="{FF2B5EF4-FFF2-40B4-BE49-F238E27FC236}">
                    <a16:creationId xmlns:a16="http://schemas.microsoft.com/office/drawing/2014/main" id="{03009224-D46D-E74D-B16C-6D0BBBCFB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1" name="Line 282">
                <a:extLst>
                  <a:ext uri="{FF2B5EF4-FFF2-40B4-BE49-F238E27FC236}">
                    <a16:creationId xmlns:a16="http://schemas.microsoft.com/office/drawing/2014/main" id="{195799B9-BB33-BC4E-BA89-837E62925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2" name="Line 283">
                <a:extLst>
                  <a:ext uri="{FF2B5EF4-FFF2-40B4-BE49-F238E27FC236}">
                    <a16:creationId xmlns:a16="http://schemas.microsoft.com/office/drawing/2014/main" id="{5617F8DF-F9E1-5043-8A1C-F0FA02039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3" name="Line 284">
                <a:extLst>
                  <a:ext uri="{FF2B5EF4-FFF2-40B4-BE49-F238E27FC236}">
                    <a16:creationId xmlns:a16="http://schemas.microsoft.com/office/drawing/2014/main" id="{A0BBBAC8-FD74-EF44-A13C-105333752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42EB9871-56EA-2341-96EB-5728B4E754D6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593983"/>
              <a:chOff x="8328836" y="2202873"/>
              <a:chExt cx="527285" cy="593983"/>
            </a:xfrm>
          </p:grpSpPr>
          <p:pic>
            <p:nvPicPr>
              <p:cNvPr id="705" name="Picture 653" descr="iphone_stylized_small">
                <a:extLst>
                  <a:ext uri="{FF2B5EF4-FFF2-40B4-BE49-F238E27FC236}">
                    <a16:creationId xmlns:a16="http://schemas.microsoft.com/office/drawing/2014/main" id="{3B41EE83-D29B-9B4A-9E7E-CDC2C5738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6432" y="2271663"/>
                <a:ext cx="180509" cy="525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06" name="Group 850">
                <a:extLst>
                  <a:ext uri="{FF2B5EF4-FFF2-40B4-BE49-F238E27FC236}">
                    <a16:creationId xmlns:a16="http://schemas.microsoft.com/office/drawing/2014/main" id="{A2B15487-5874-8E4F-A2D2-3B4F8B949D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8836" y="2202873"/>
                <a:ext cx="527285" cy="118466"/>
                <a:chOff x="2199" y="955"/>
                <a:chExt cx="2547" cy="506"/>
              </a:xfrm>
            </p:grpSpPr>
            <p:sp>
              <p:nvSpPr>
                <p:cNvPr id="707" name="Freeform 851">
                  <a:extLst>
                    <a:ext uri="{FF2B5EF4-FFF2-40B4-BE49-F238E27FC236}">
                      <a16:creationId xmlns:a16="http://schemas.microsoft.com/office/drawing/2014/main" id="{F198C428-7BD3-9547-B5FE-EC2B2E4B3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8" name="Freeform 852">
                  <a:extLst>
                    <a:ext uri="{FF2B5EF4-FFF2-40B4-BE49-F238E27FC236}">
                      <a16:creationId xmlns:a16="http://schemas.microsoft.com/office/drawing/2014/main" id="{2BF34BB6-4817-E041-B51A-FF030BD85D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9" name="Freeform 853">
                  <a:extLst>
                    <a:ext uri="{FF2B5EF4-FFF2-40B4-BE49-F238E27FC236}">
                      <a16:creationId xmlns:a16="http://schemas.microsoft.com/office/drawing/2014/main" id="{1F12D98B-9D91-2C4A-9A60-79ED30FF4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0" name="Freeform 854">
                  <a:extLst>
                    <a:ext uri="{FF2B5EF4-FFF2-40B4-BE49-F238E27FC236}">
                      <a16:creationId xmlns:a16="http://schemas.microsoft.com/office/drawing/2014/main" id="{9DF11EBC-0004-A948-BFDC-FDE61D97F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1" name="Freeform 855">
                  <a:extLst>
                    <a:ext uri="{FF2B5EF4-FFF2-40B4-BE49-F238E27FC236}">
                      <a16:creationId xmlns:a16="http://schemas.microsoft.com/office/drawing/2014/main" id="{E7293A64-2C3C-9646-B157-AA28AC5BA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2" name="Freeform 856">
                  <a:extLst>
                    <a:ext uri="{FF2B5EF4-FFF2-40B4-BE49-F238E27FC236}">
                      <a16:creationId xmlns:a16="http://schemas.microsoft.com/office/drawing/2014/main" id="{3F0646E8-B992-F84E-AF32-0F3C879615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A5689340-E6EB-1E4C-B299-F2EC3B1CDBCC}"/>
                </a:ext>
              </a:extLst>
            </p:cNvPr>
            <p:cNvGrpSpPr/>
            <p:nvPr/>
          </p:nvGrpSpPr>
          <p:grpSpPr>
            <a:xfrm>
              <a:off x="7891681" y="4024818"/>
              <a:ext cx="1120341" cy="347863"/>
              <a:chOff x="9561515" y="2748013"/>
              <a:chExt cx="1120341" cy="347863"/>
            </a:xfrm>
          </p:grpSpPr>
          <p:pic>
            <p:nvPicPr>
              <p:cNvPr id="714" name="Picture 603" descr="car_icon_small">
                <a:extLst>
                  <a:ext uri="{FF2B5EF4-FFF2-40B4-BE49-F238E27FC236}">
                    <a16:creationId xmlns:a16="http://schemas.microsoft.com/office/drawing/2014/main" id="{64B67A9E-AD4C-A44D-8D74-4BA4FA5BC4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1515" y="2826814"/>
                <a:ext cx="1120341" cy="2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15" name="Group 850">
                <a:extLst>
                  <a:ext uri="{FF2B5EF4-FFF2-40B4-BE49-F238E27FC236}">
                    <a16:creationId xmlns:a16="http://schemas.microsoft.com/office/drawing/2014/main" id="{84052C40-E105-A342-89B4-BDF61A2D5A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88587" y="2748013"/>
                <a:ext cx="527285" cy="118466"/>
                <a:chOff x="2199" y="955"/>
                <a:chExt cx="2547" cy="506"/>
              </a:xfrm>
            </p:grpSpPr>
            <p:sp>
              <p:nvSpPr>
                <p:cNvPr id="717" name="Freeform 851">
                  <a:extLst>
                    <a:ext uri="{FF2B5EF4-FFF2-40B4-BE49-F238E27FC236}">
                      <a16:creationId xmlns:a16="http://schemas.microsoft.com/office/drawing/2014/main" id="{0BA44966-8A4E-BB43-959B-A59F35AB5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8" name="Freeform 852">
                  <a:extLst>
                    <a:ext uri="{FF2B5EF4-FFF2-40B4-BE49-F238E27FC236}">
                      <a16:creationId xmlns:a16="http://schemas.microsoft.com/office/drawing/2014/main" id="{5DC04172-F777-E646-93C2-4CDF96DA8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9" name="Freeform 853">
                  <a:extLst>
                    <a:ext uri="{FF2B5EF4-FFF2-40B4-BE49-F238E27FC236}">
                      <a16:creationId xmlns:a16="http://schemas.microsoft.com/office/drawing/2014/main" id="{A55970CF-BAEF-CD49-9BCE-C69AB8A5C4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0" name="Freeform 854">
                  <a:extLst>
                    <a:ext uri="{FF2B5EF4-FFF2-40B4-BE49-F238E27FC236}">
                      <a16:creationId xmlns:a16="http://schemas.microsoft.com/office/drawing/2014/main" id="{2986E248-F171-5D48-8739-D2298CCA8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1" name="Freeform 855">
                  <a:extLst>
                    <a:ext uri="{FF2B5EF4-FFF2-40B4-BE49-F238E27FC236}">
                      <a16:creationId xmlns:a16="http://schemas.microsoft.com/office/drawing/2014/main" id="{49F0B7F7-B410-9C43-9C2A-1B8B752592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2" name="Freeform 856">
                  <a:extLst>
                    <a:ext uri="{FF2B5EF4-FFF2-40B4-BE49-F238E27FC236}">
                      <a16:creationId xmlns:a16="http://schemas.microsoft.com/office/drawing/2014/main" id="{287FBEA2-91A4-594C-9875-9EB64B3104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00CD8070-E312-CE4E-9330-AF9220DB94C1}"/>
                  </a:ext>
                </a:extLst>
              </p:cNvPr>
              <p:cNvCxnSpPr/>
              <p:nvPr/>
            </p:nvCxnSpPr>
            <p:spPr>
              <a:xfrm>
                <a:off x="10032156" y="2798664"/>
                <a:ext cx="31623" cy="1368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3" name="Group 722">
              <a:extLst>
                <a:ext uri="{FF2B5EF4-FFF2-40B4-BE49-F238E27FC236}">
                  <a16:creationId xmlns:a16="http://schemas.microsoft.com/office/drawing/2014/main" id="{7270D670-9717-4947-8A8A-E81A05A4A5CB}"/>
                </a:ext>
              </a:extLst>
            </p:cNvPr>
            <p:cNvGrpSpPr/>
            <p:nvPr/>
          </p:nvGrpSpPr>
          <p:grpSpPr>
            <a:xfrm>
              <a:off x="9731765" y="3463179"/>
              <a:ext cx="502369" cy="512348"/>
              <a:chOff x="7341491" y="2307905"/>
              <a:chExt cx="509280" cy="439573"/>
            </a:xfrm>
          </p:grpSpPr>
          <p:grpSp>
            <p:nvGrpSpPr>
              <p:cNvPr id="724" name="Group 723">
                <a:extLst>
                  <a:ext uri="{FF2B5EF4-FFF2-40B4-BE49-F238E27FC236}">
                    <a16:creationId xmlns:a16="http://schemas.microsoft.com/office/drawing/2014/main" id="{46A2D8F1-7677-BA43-8C79-F92B915BC035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733" name="Picture 1018" descr="laptop_keyboard">
                  <a:extLst>
                    <a:ext uri="{FF2B5EF4-FFF2-40B4-BE49-F238E27FC236}">
                      <a16:creationId xmlns:a16="http://schemas.microsoft.com/office/drawing/2014/main" id="{0213EE88-DBCD-E942-AE09-77E4A5369E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4" name="Freeform 1019">
                  <a:extLst>
                    <a:ext uri="{FF2B5EF4-FFF2-40B4-BE49-F238E27FC236}">
                      <a16:creationId xmlns:a16="http://schemas.microsoft.com/office/drawing/2014/main" id="{1AB1E013-5334-2443-B3EA-0ADF9CDA9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735" name="Picture 1020" descr="screen">
                  <a:extLst>
                    <a:ext uri="{FF2B5EF4-FFF2-40B4-BE49-F238E27FC236}">
                      <a16:creationId xmlns:a16="http://schemas.microsoft.com/office/drawing/2014/main" id="{8E8FB868-F15A-354D-8A94-F6162964A2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6" name="Freeform 1021">
                  <a:extLst>
                    <a:ext uri="{FF2B5EF4-FFF2-40B4-BE49-F238E27FC236}">
                      <a16:creationId xmlns:a16="http://schemas.microsoft.com/office/drawing/2014/main" id="{808AD4A9-7969-A440-AF65-3F01AEA7E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1022">
                  <a:extLst>
                    <a:ext uri="{FF2B5EF4-FFF2-40B4-BE49-F238E27FC236}">
                      <a16:creationId xmlns:a16="http://schemas.microsoft.com/office/drawing/2014/main" id="{BE959CDF-8CEC-5D49-B9B5-695C75E54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1023">
                  <a:extLst>
                    <a:ext uri="{FF2B5EF4-FFF2-40B4-BE49-F238E27FC236}">
                      <a16:creationId xmlns:a16="http://schemas.microsoft.com/office/drawing/2014/main" id="{C47539D5-AB19-6248-B8AC-D7C1EB7D89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1024">
                  <a:extLst>
                    <a:ext uri="{FF2B5EF4-FFF2-40B4-BE49-F238E27FC236}">
                      <a16:creationId xmlns:a16="http://schemas.microsoft.com/office/drawing/2014/main" id="{5AEB62B0-7DA6-D743-86A5-DFFF45D54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1025">
                  <a:extLst>
                    <a:ext uri="{FF2B5EF4-FFF2-40B4-BE49-F238E27FC236}">
                      <a16:creationId xmlns:a16="http://schemas.microsoft.com/office/drawing/2014/main" id="{B47C284C-2338-754B-99BA-EA63C8A9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1026">
                  <a:extLst>
                    <a:ext uri="{FF2B5EF4-FFF2-40B4-BE49-F238E27FC236}">
                      <a16:creationId xmlns:a16="http://schemas.microsoft.com/office/drawing/2014/main" id="{9B886F94-1E66-9F4A-AE5A-8E0F922D0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2" name="Group 1027">
                  <a:extLst>
                    <a:ext uri="{FF2B5EF4-FFF2-40B4-BE49-F238E27FC236}">
                      <a16:creationId xmlns:a16="http://schemas.microsoft.com/office/drawing/2014/main" id="{715EA677-D4AB-B447-B08B-D7ED313243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749" name="Freeform 1028">
                    <a:extLst>
                      <a:ext uri="{FF2B5EF4-FFF2-40B4-BE49-F238E27FC236}">
                        <a16:creationId xmlns:a16="http://schemas.microsoft.com/office/drawing/2014/main" id="{E1124562-ECF8-4F4C-90C1-EF6396A68E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0" name="Freeform 1029">
                    <a:extLst>
                      <a:ext uri="{FF2B5EF4-FFF2-40B4-BE49-F238E27FC236}">
                        <a16:creationId xmlns:a16="http://schemas.microsoft.com/office/drawing/2014/main" id="{3389E998-0F08-914D-9479-D8E12E2549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1" name="Freeform 1030">
                    <a:extLst>
                      <a:ext uri="{FF2B5EF4-FFF2-40B4-BE49-F238E27FC236}">
                        <a16:creationId xmlns:a16="http://schemas.microsoft.com/office/drawing/2014/main" id="{8A11850E-DFFA-ED48-BEB3-85180AD217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2" name="Freeform 1031">
                    <a:extLst>
                      <a:ext uri="{FF2B5EF4-FFF2-40B4-BE49-F238E27FC236}">
                        <a16:creationId xmlns:a16="http://schemas.microsoft.com/office/drawing/2014/main" id="{348FFCFE-31F3-D044-A19B-3EA98E2A2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3" name="Freeform 1032">
                    <a:extLst>
                      <a:ext uri="{FF2B5EF4-FFF2-40B4-BE49-F238E27FC236}">
                        <a16:creationId xmlns:a16="http://schemas.microsoft.com/office/drawing/2014/main" id="{E0BFA97F-7FDE-4B49-BE02-A5B711E535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4" name="Freeform 1033">
                    <a:extLst>
                      <a:ext uri="{FF2B5EF4-FFF2-40B4-BE49-F238E27FC236}">
                        <a16:creationId xmlns:a16="http://schemas.microsoft.com/office/drawing/2014/main" id="{5566BB9E-C2DB-904B-8DAE-F1FAE62B3F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43" name="Freeform 1034">
                  <a:extLst>
                    <a:ext uri="{FF2B5EF4-FFF2-40B4-BE49-F238E27FC236}">
                      <a16:creationId xmlns:a16="http://schemas.microsoft.com/office/drawing/2014/main" id="{8531613B-92A9-464D-BE9E-A37215186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1035">
                  <a:extLst>
                    <a:ext uri="{FF2B5EF4-FFF2-40B4-BE49-F238E27FC236}">
                      <a16:creationId xmlns:a16="http://schemas.microsoft.com/office/drawing/2014/main" id="{EE5A0F89-BDF3-4F47-BA87-66EF728D0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1036">
                  <a:extLst>
                    <a:ext uri="{FF2B5EF4-FFF2-40B4-BE49-F238E27FC236}">
                      <a16:creationId xmlns:a16="http://schemas.microsoft.com/office/drawing/2014/main" id="{1FD78267-7B3E-D540-902C-47129B46C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1037">
                  <a:extLst>
                    <a:ext uri="{FF2B5EF4-FFF2-40B4-BE49-F238E27FC236}">
                      <a16:creationId xmlns:a16="http://schemas.microsoft.com/office/drawing/2014/main" id="{16865503-BACA-1447-B755-0CA9ED8ED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1038">
                  <a:extLst>
                    <a:ext uri="{FF2B5EF4-FFF2-40B4-BE49-F238E27FC236}">
                      <a16:creationId xmlns:a16="http://schemas.microsoft.com/office/drawing/2014/main" id="{3B1B22E2-5D91-E74A-9754-AC618ED26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1039">
                  <a:extLst>
                    <a:ext uri="{FF2B5EF4-FFF2-40B4-BE49-F238E27FC236}">
                      <a16:creationId xmlns:a16="http://schemas.microsoft.com/office/drawing/2014/main" id="{7E7C97D1-0F33-3444-927F-6DA622B206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25" name="Group 850">
                <a:extLst>
                  <a:ext uri="{FF2B5EF4-FFF2-40B4-BE49-F238E27FC236}">
                    <a16:creationId xmlns:a16="http://schemas.microsoft.com/office/drawing/2014/main" id="{62525AE2-4973-8D42-8457-3FD43C9E4D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727" name="Freeform 851">
                  <a:extLst>
                    <a:ext uri="{FF2B5EF4-FFF2-40B4-BE49-F238E27FC236}">
                      <a16:creationId xmlns:a16="http://schemas.microsoft.com/office/drawing/2014/main" id="{98DC9C84-53E3-014A-967F-FA84DB11D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" name="Freeform 852">
                  <a:extLst>
                    <a:ext uri="{FF2B5EF4-FFF2-40B4-BE49-F238E27FC236}">
                      <a16:creationId xmlns:a16="http://schemas.microsoft.com/office/drawing/2014/main" id="{29B322F2-C071-D44B-B545-1D6315264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9" name="Freeform 853">
                  <a:extLst>
                    <a:ext uri="{FF2B5EF4-FFF2-40B4-BE49-F238E27FC236}">
                      <a16:creationId xmlns:a16="http://schemas.microsoft.com/office/drawing/2014/main" id="{0B4F0F6E-B830-CD43-97A0-CCF4353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0" name="Freeform 854">
                  <a:extLst>
                    <a:ext uri="{FF2B5EF4-FFF2-40B4-BE49-F238E27FC236}">
                      <a16:creationId xmlns:a16="http://schemas.microsoft.com/office/drawing/2014/main" id="{1F7BE4F9-0536-514B-946A-CAC99442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1" name="Freeform 855">
                  <a:extLst>
                    <a:ext uri="{FF2B5EF4-FFF2-40B4-BE49-F238E27FC236}">
                      <a16:creationId xmlns:a16="http://schemas.microsoft.com/office/drawing/2014/main" id="{F512D928-7DBD-174E-9B2D-4DC324036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2" name="Freeform 856">
                  <a:extLst>
                    <a:ext uri="{FF2B5EF4-FFF2-40B4-BE49-F238E27FC236}">
                      <a16:creationId xmlns:a16="http://schemas.microsoft.com/office/drawing/2014/main" id="{C88DD8DC-6D2B-A545-8A4F-C001C71AC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5DFBB0AF-BFC3-414D-A6B2-5B5E573B87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5" name="Text Box 5">
            <a:extLst>
              <a:ext uri="{FF2B5EF4-FFF2-40B4-BE49-F238E27FC236}">
                <a16:creationId xmlns:a16="http://schemas.microsoft.com/office/drawing/2014/main" id="{59DCFB19-2C53-724E-875B-11F6B0110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702" y="5846761"/>
            <a:ext cx="1805302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4G/5G</a:t>
            </a:r>
          </a:p>
        </p:txBody>
      </p:sp>
    </p:spTree>
    <p:extLst>
      <p:ext uri="{BB962C8B-B14F-4D97-AF65-F5344CB8AC3E}">
        <p14:creationId xmlns:p14="http://schemas.microsoft.com/office/powerpoint/2010/main" val="420766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protocols</a:t>
            </a:r>
            <a:endParaRPr lang="en-US" sz="4400" dirty="0"/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91" name="Rectangle 3">
            <a:extLst>
              <a:ext uri="{FF2B5EF4-FFF2-40B4-BE49-F238E27FC236}">
                <a16:creationId xmlns:a16="http://schemas.microsoft.com/office/drawing/2014/main" id="{E6233901-684E-DA4D-9AAB-1573F126922B}"/>
              </a:ext>
            </a:extLst>
          </p:cNvPr>
          <p:cNvSpPr txBox="1">
            <a:spLocks noChangeArrowheads="1"/>
          </p:cNvSpPr>
          <p:nvPr/>
        </p:nvSpPr>
        <p:spPr>
          <a:xfrm>
            <a:off x="765106" y="1363316"/>
            <a:ext cx="1114859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sz="3200" dirty="0"/>
              <a:t>single shared broadcast channel </a:t>
            </a:r>
          </a:p>
          <a:p>
            <a:pPr marL="404813" indent="-274638">
              <a:defRPr/>
            </a:pPr>
            <a:r>
              <a:rPr lang="en-US" sz="3200" dirty="0"/>
              <a:t>two or more simultaneous transmissions by nodes: interference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collision</a:t>
            </a:r>
            <a:r>
              <a:rPr lang="en-US" sz="2800" dirty="0"/>
              <a:t> if node receives two or more signals at the same time</a:t>
            </a: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292" name="Rectangle 3">
            <a:extLst>
              <a:ext uri="{FF2B5EF4-FFF2-40B4-BE49-F238E27FC236}">
                <a16:creationId xmlns:a16="http://schemas.microsoft.com/office/drawing/2014/main" id="{4AA5F7D4-7DBD-9E45-B534-F9CDF4D8505D}"/>
              </a:ext>
            </a:extLst>
          </p:cNvPr>
          <p:cNvSpPr txBox="1">
            <a:spLocks noChangeArrowheads="1"/>
          </p:cNvSpPr>
          <p:nvPr/>
        </p:nvSpPr>
        <p:spPr>
          <a:xfrm>
            <a:off x="1156044" y="3848099"/>
            <a:ext cx="9962530" cy="240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638">
              <a:defRPr/>
            </a:pPr>
            <a:r>
              <a:rPr lang="en-US" dirty="0"/>
              <a:t>distributed algorithm that determines how nodes share channel, i.e., determine when node can transmit</a:t>
            </a:r>
          </a:p>
          <a:p>
            <a:pPr marL="457200" indent="-274638">
              <a:defRPr/>
            </a:pPr>
            <a:r>
              <a:rPr lang="en-US" dirty="0"/>
              <a:t>communication about channel sharing must use channel itself! </a:t>
            </a:r>
          </a:p>
          <a:p>
            <a:pPr marL="746125" lvl="1" indent="-223838">
              <a:defRPr/>
            </a:pPr>
            <a:r>
              <a:rPr lang="en-US" sz="2800" dirty="0"/>
              <a:t>no out-of-band channel for coordination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A9627-8FEC-3848-AA80-2DDEF1AE2F67}"/>
              </a:ext>
            </a:extLst>
          </p:cNvPr>
          <p:cNvSpPr/>
          <p:nvPr/>
        </p:nvSpPr>
        <p:spPr>
          <a:xfrm>
            <a:off x="901148" y="3472071"/>
            <a:ext cx="10442713" cy="23588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20334-D903-464A-8C54-83F2552D4599}"/>
              </a:ext>
            </a:extLst>
          </p:cNvPr>
          <p:cNvSpPr txBox="1"/>
          <p:nvPr/>
        </p:nvSpPr>
        <p:spPr>
          <a:xfrm>
            <a:off x="1258956" y="3154018"/>
            <a:ext cx="42246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multiple access protocol</a:t>
            </a:r>
          </a:p>
        </p:txBody>
      </p:sp>
    </p:spTree>
    <p:extLst>
      <p:ext uri="{BB962C8B-B14F-4D97-AF65-F5344CB8AC3E}">
        <p14:creationId xmlns:p14="http://schemas.microsoft.com/office/powerpoint/2010/main" val="22069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An ideal multiple access protocol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702EAE9-EF5B-DD4F-BD34-31F1BD3532FC}"/>
              </a:ext>
            </a:extLst>
          </p:cNvPr>
          <p:cNvSpPr txBox="1">
            <a:spLocks noChangeArrowheads="1"/>
          </p:cNvSpPr>
          <p:nvPr/>
        </p:nvSpPr>
        <p:spPr>
          <a:xfrm>
            <a:off x="944216" y="1626703"/>
            <a:ext cx="100550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A8"/>
                </a:solidFill>
              </a:rPr>
              <a:t>given: </a:t>
            </a:r>
            <a:r>
              <a:rPr lang="en-US" sz="3200" dirty="0"/>
              <a:t>multiple access channel (MAC) of rate </a:t>
            </a:r>
            <a:r>
              <a:rPr lang="en-US" sz="3200" i="1" dirty="0"/>
              <a:t>R</a:t>
            </a:r>
            <a:r>
              <a:rPr lang="en-US" sz="3200" dirty="0"/>
              <a:t> bps</a:t>
            </a:r>
          </a:p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A8"/>
                </a:solidFill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</a:t>
            </a:r>
            <a:r>
              <a:rPr lang="en-US" sz="2800" dirty="0"/>
              <a:t>when one node wants to transmit, it can send at rate </a:t>
            </a:r>
            <a:r>
              <a:rPr lang="en-US" sz="2800" i="1" dirty="0"/>
              <a:t>R</a:t>
            </a:r>
            <a:r>
              <a:rPr lang="en-US" sz="2800" dirty="0"/>
              <a:t>.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2. when M nodes want to transmit, each can send at average rate </a:t>
            </a:r>
            <a:r>
              <a:rPr lang="en-US" sz="2800" i="1" dirty="0"/>
              <a:t>R/M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3. fully decentralized:</a:t>
            </a:r>
          </a:p>
          <a:p>
            <a:pPr lvl="2">
              <a:defRPr/>
            </a:pPr>
            <a:r>
              <a:rPr lang="en-US" sz="2800" dirty="0"/>
              <a:t>no special node to coordinate transmissions</a:t>
            </a:r>
          </a:p>
          <a:p>
            <a:pPr lvl="2">
              <a:defRPr/>
            </a:pPr>
            <a:r>
              <a:rPr lang="en-US" sz="2800" dirty="0"/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4. simple</a:t>
            </a:r>
          </a:p>
        </p:txBody>
      </p:sp>
    </p:spTree>
    <p:extLst>
      <p:ext uri="{BB962C8B-B14F-4D97-AF65-F5344CB8AC3E}">
        <p14:creationId xmlns:p14="http://schemas.microsoft.com/office/powerpoint/2010/main" val="33446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MAC protocols: taxonomy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480CDD-CB17-934B-BC0E-C5D3C5E0F75F}"/>
              </a:ext>
            </a:extLst>
          </p:cNvPr>
          <p:cNvSpPr txBox="1">
            <a:spLocks noChangeArrowheads="1"/>
          </p:cNvSpPr>
          <p:nvPr/>
        </p:nvSpPr>
        <p:spPr>
          <a:xfrm>
            <a:off x="811696" y="1356210"/>
            <a:ext cx="11141765" cy="493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/>
              <a:t>three broad classes:</a:t>
            </a:r>
          </a:p>
          <a:p>
            <a:pPr marL="404813" indent="-274638">
              <a:defRPr/>
            </a:pPr>
            <a:r>
              <a:rPr lang="en-US" sz="3200" dirty="0">
                <a:solidFill>
                  <a:srgbClr val="C0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sz="2800" dirty="0"/>
              <a:t>divide channel into smaller </a:t>
            </a:r>
            <a:r>
              <a:rPr lang="en-US" altLang="ja-JP" sz="2800" dirty="0"/>
              <a:t>“</a:t>
            </a:r>
            <a:r>
              <a:rPr lang="en-US" sz="2800" dirty="0"/>
              <a:t>pieces</a:t>
            </a:r>
            <a:r>
              <a:rPr lang="en-US" altLang="ja-JP" sz="2800" dirty="0"/>
              <a:t>”</a:t>
            </a:r>
            <a:r>
              <a:rPr lang="en-US" sz="2800" dirty="0"/>
              <a:t> (time slots, frequency, code)</a:t>
            </a:r>
          </a:p>
          <a:p>
            <a:pPr lvl="1">
              <a:defRPr/>
            </a:pPr>
            <a:r>
              <a:rPr lang="en-US" sz="2800" dirty="0"/>
              <a:t>allocate piece to node for exclusive use</a:t>
            </a:r>
            <a:endParaRPr lang="en-US" sz="3200" dirty="0"/>
          </a:p>
          <a:p>
            <a:pPr marL="404813" indent="-274638">
              <a:defRPr/>
            </a:pPr>
            <a:r>
              <a:rPr lang="en-US" sz="3200" i="1" dirty="0">
                <a:solidFill>
                  <a:srgbClr val="C0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sz="2800" dirty="0"/>
              <a:t>channel not divided, allow collisions</a:t>
            </a:r>
          </a:p>
          <a:p>
            <a:pPr lvl="1">
              <a:defRPr/>
            </a:pPr>
            <a:r>
              <a:rPr lang="en-US" altLang="ja-JP" sz="2800" dirty="0"/>
              <a:t>“</a:t>
            </a:r>
            <a:r>
              <a:rPr lang="en-US" sz="2800" dirty="0"/>
              <a:t>recover</a:t>
            </a:r>
            <a:r>
              <a:rPr lang="en-US" altLang="ja-JP" sz="2800" dirty="0"/>
              <a:t>”</a:t>
            </a:r>
            <a:r>
              <a:rPr lang="en-US" sz="2800" dirty="0"/>
              <a:t> from collisions</a:t>
            </a:r>
            <a:endParaRPr lang="en-US" dirty="0"/>
          </a:p>
          <a:p>
            <a:pPr marL="404813" indent="-274638">
              <a:defRPr/>
            </a:pPr>
            <a:r>
              <a:rPr lang="en-US" sz="3200" dirty="0">
                <a:solidFill>
                  <a:srgbClr val="C00000"/>
                </a:solidFill>
              </a:rPr>
              <a:t>“taking turns</a:t>
            </a:r>
            <a:r>
              <a:rPr lang="en-US" altLang="ja-JP" sz="3200" dirty="0">
                <a:solidFill>
                  <a:srgbClr val="C00000"/>
                </a:solidFill>
              </a:rPr>
              <a:t>”</a:t>
            </a:r>
            <a:endParaRPr lang="en-US" sz="3200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sz="2800" dirty="0"/>
              <a:t>nodes take turns, but nodes with more to send can take longer turns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986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TDMA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0A448D7E-58D9-064C-A6F1-E4409D3F3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904" y="1459051"/>
            <a:ext cx="1023047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TDMA: time division multiple access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access to channel in “rounds”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each station gets fixed length slot (length = packet transmission time) in each round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unused slots go idle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example: 6-station LAN, 1,3,4 have packets to send, slots 2,5,6 idle </a:t>
            </a:r>
            <a:endParaRPr lang="en-US" sz="3200" kern="0" dirty="0">
              <a:cs typeface="+mn-cs"/>
            </a:endParaRPr>
          </a:p>
        </p:txBody>
      </p:sp>
      <p:sp>
        <p:nvSpPr>
          <p:cNvPr id="44" name="Line 7">
            <a:extLst>
              <a:ext uri="{FF2B5EF4-FFF2-40B4-BE49-F238E27FC236}">
                <a16:creationId xmlns:a16="http://schemas.microsoft.com/office/drawing/2014/main" id="{A162B864-328B-BB4E-A401-8C10A01CA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7001" y="5652397"/>
            <a:ext cx="6084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5BF0ACED-1DF3-A344-A69A-823B25CE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251" y="5425384"/>
            <a:ext cx="479425" cy="230188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B5DDDA64-5C9C-D148-8420-B5935655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101" y="5425384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D9985277-7968-C842-9231-012104EC2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763" y="5425384"/>
            <a:ext cx="479425" cy="230188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F7E6C5C0-28CB-2C46-906A-E86EFCC6E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838" y="5312672"/>
            <a:ext cx="0" cy="3381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6">
            <a:extLst>
              <a:ext uri="{FF2B5EF4-FFF2-40B4-BE49-F238E27FC236}">
                <a16:creationId xmlns:a16="http://schemas.microsoft.com/office/drawing/2014/main" id="{51E737FE-2977-8B4C-B4D9-80C37910A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6276" y="5315847"/>
            <a:ext cx="0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Text Box 23">
            <a:extLst>
              <a:ext uri="{FF2B5EF4-FFF2-40B4-BE49-F238E27FC236}">
                <a16:creationId xmlns:a16="http://schemas.microsoft.com/office/drawing/2014/main" id="{48F8A2A9-DBD4-9443-B624-51C1A0D8A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263" y="539204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4D91ED1E-2495-0E4F-9B3E-3AFE785C5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413" y="5377759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2" name="Text Box 25">
            <a:extLst>
              <a:ext uri="{FF2B5EF4-FFF2-40B4-BE49-F238E27FC236}">
                <a16:creationId xmlns:a16="http://schemas.microsoft.com/office/drawing/2014/main" id="{AAF51084-5D55-9047-9D10-B125F32EE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551" y="5384109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EA2F25EA-1C55-8B45-8EA1-3A00A92F0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751" y="5420622"/>
            <a:ext cx="479425" cy="230187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39F06F1D-D0F6-4C49-99E0-AE58E606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601" y="5420622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id="{80AEA40D-BFBF-704C-9415-CB79BC9B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263" y="5420622"/>
            <a:ext cx="479425" cy="230187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" name="Line 29">
            <a:extLst>
              <a:ext uri="{FF2B5EF4-FFF2-40B4-BE49-F238E27FC236}">
                <a16:creationId xmlns:a16="http://schemas.microsoft.com/office/drawing/2014/main" id="{5025264D-4923-CA41-AB44-0965E9585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338" y="5307909"/>
            <a:ext cx="0" cy="3381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" name="Text Box 30">
            <a:extLst>
              <a:ext uri="{FF2B5EF4-FFF2-40B4-BE49-F238E27FC236}">
                <a16:creationId xmlns:a16="http://schemas.microsoft.com/office/drawing/2014/main" id="{9684285E-DFBE-DA4D-9AE4-55B5626A2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763" y="5387284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8" name="Text Box 31">
            <a:extLst>
              <a:ext uri="{FF2B5EF4-FFF2-40B4-BE49-F238E27FC236}">
                <a16:creationId xmlns:a16="http://schemas.microsoft.com/office/drawing/2014/main" id="{6E82E5EA-026E-7045-B1A4-9CC9C86E8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913" y="537299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9" name="Text Box 32">
            <a:extLst>
              <a:ext uri="{FF2B5EF4-FFF2-40B4-BE49-F238E27FC236}">
                <a16:creationId xmlns:a16="http://schemas.microsoft.com/office/drawing/2014/main" id="{5B3E3799-80A5-7142-9795-9DF13D5FF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051" y="5379347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60" name="Line 34">
            <a:extLst>
              <a:ext uri="{FF2B5EF4-FFF2-40B4-BE49-F238E27FC236}">
                <a16:creationId xmlns:a16="http://schemas.microsoft.com/office/drawing/2014/main" id="{14EBD35E-98E3-AF4C-839F-9C6CB952A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85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1" name="Line 35">
            <a:extLst>
              <a:ext uri="{FF2B5EF4-FFF2-40B4-BE49-F238E27FC236}">
                <a16:creationId xmlns:a16="http://schemas.microsoft.com/office/drawing/2014/main" id="{F002AB0E-BA6B-6448-B7B9-3028A445D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10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" name="Line 36">
            <a:extLst>
              <a:ext uri="{FF2B5EF4-FFF2-40B4-BE49-F238E27FC236}">
                <a16:creationId xmlns:a16="http://schemas.microsoft.com/office/drawing/2014/main" id="{F10DFCB1-F5CE-2944-B5BD-75F801E54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35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3" name="Line 37">
            <a:extLst>
              <a:ext uri="{FF2B5EF4-FFF2-40B4-BE49-F238E27FC236}">
                <a16:creationId xmlns:a16="http://schemas.microsoft.com/office/drawing/2014/main" id="{5C202F74-B0E9-054A-BA6A-ED679E08B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060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4" name="Line 38">
            <a:extLst>
              <a:ext uri="{FF2B5EF4-FFF2-40B4-BE49-F238E27FC236}">
                <a16:creationId xmlns:a16="http://schemas.microsoft.com/office/drawing/2014/main" id="{17258870-A929-E743-9ABE-DE23B79DB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1613" y="541268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5" name="Line 39">
            <a:extLst>
              <a:ext uri="{FF2B5EF4-FFF2-40B4-BE49-F238E27FC236}">
                <a16:creationId xmlns:a16="http://schemas.microsoft.com/office/drawing/2014/main" id="{8AD32332-0DC8-9E49-947E-1BAEF13A5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35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" name="Line 40">
            <a:extLst>
              <a:ext uri="{FF2B5EF4-FFF2-40B4-BE49-F238E27FC236}">
                <a16:creationId xmlns:a16="http://schemas.microsoft.com/office/drawing/2014/main" id="{5AD88233-F39A-B84C-B2C9-4019C2559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7088" y="541268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7" name="Line 41">
            <a:extLst>
              <a:ext uri="{FF2B5EF4-FFF2-40B4-BE49-F238E27FC236}">
                <a16:creationId xmlns:a16="http://schemas.microsoft.com/office/drawing/2014/main" id="{78671AB0-ED5E-5C4D-AC35-7C14A7C84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826" y="5407922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8" name="Line 42">
            <a:extLst>
              <a:ext uri="{FF2B5EF4-FFF2-40B4-BE49-F238E27FC236}">
                <a16:creationId xmlns:a16="http://schemas.microsoft.com/office/drawing/2014/main" id="{392BE166-36F8-ED44-B8F4-C49488BC9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810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9" name="Line 43">
            <a:extLst>
              <a:ext uri="{FF2B5EF4-FFF2-40B4-BE49-F238E27FC236}">
                <a16:creationId xmlns:a16="http://schemas.microsoft.com/office/drawing/2014/main" id="{C6ED8042-7995-2346-BE45-DBFCD6A27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5838" y="5322197"/>
            <a:ext cx="0" cy="3381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" name="Line 44">
            <a:extLst>
              <a:ext uri="{FF2B5EF4-FFF2-40B4-BE49-F238E27FC236}">
                <a16:creationId xmlns:a16="http://schemas.microsoft.com/office/drawing/2014/main" id="{DD22EBBA-AEC8-5E4C-AABA-D5D9CC143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60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1" name="Text Box 45">
            <a:extLst>
              <a:ext uri="{FF2B5EF4-FFF2-40B4-BE49-F238E27FC236}">
                <a16:creationId xmlns:a16="http://schemas.microsoft.com/office/drawing/2014/main" id="{F54AF62A-48FF-814D-8354-2867F36F7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413" y="4793559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6-slot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frame</a:t>
            </a:r>
          </a:p>
        </p:txBody>
      </p:sp>
      <p:sp>
        <p:nvSpPr>
          <p:cNvPr id="72" name="Line 46">
            <a:extLst>
              <a:ext uri="{FF2B5EF4-FFF2-40B4-BE49-F238E27FC236}">
                <a16:creationId xmlns:a16="http://schemas.microsoft.com/office/drawing/2014/main" id="{7D7E0352-F8F2-5743-A848-9F53111F6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626" y="5130109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3" name="Line 47">
            <a:extLst>
              <a:ext uri="{FF2B5EF4-FFF2-40B4-BE49-F238E27FC236}">
                <a16:creationId xmlns:a16="http://schemas.microsoft.com/office/drawing/2014/main" id="{EBD725BA-5097-D14C-982A-992BE18BD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1951" y="5125347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4" name="Line 48">
            <a:extLst>
              <a:ext uri="{FF2B5EF4-FFF2-40B4-BE49-F238E27FC236}">
                <a16:creationId xmlns:a16="http://schemas.microsoft.com/office/drawing/2014/main" id="{E29434D8-2134-AC4C-88EE-1DEC7494A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13" y="5038034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5" name="Line 49">
            <a:extLst>
              <a:ext uri="{FF2B5EF4-FFF2-40B4-BE49-F238E27FC236}">
                <a16:creationId xmlns:a16="http://schemas.microsoft.com/office/drawing/2014/main" id="{DD6295BF-D109-B14A-8DA1-AE6AAF54D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0401" y="502850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6" name="Text Box 51">
            <a:extLst>
              <a:ext uri="{FF2B5EF4-FFF2-40B4-BE49-F238E27FC236}">
                <a16:creationId xmlns:a16="http://schemas.microsoft.com/office/drawing/2014/main" id="{699B3453-7E1D-004F-906D-AF9515116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263" y="4766572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6-slot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frame</a:t>
            </a:r>
          </a:p>
        </p:txBody>
      </p:sp>
      <p:sp>
        <p:nvSpPr>
          <p:cNvPr id="77" name="Line 52">
            <a:extLst>
              <a:ext uri="{FF2B5EF4-FFF2-40B4-BE49-F238E27FC236}">
                <a16:creationId xmlns:a16="http://schemas.microsoft.com/office/drawing/2014/main" id="{93CF78E3-E304-1F47-A737-21BE287F4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0476" y="5136459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8" name="Line 53">
            <a:extLst>
              <a:ext uri="{FF2B5EF4-FFF2-40B4-BE49-F238E27FC236}">
                <a16:creationId xmlns:a16="http://schemas.microsoft.com/office/drawing/2014/main" id="{AB3A3849-AE7D-284D-84DC-79BD81FCD6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5801" y="5131697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9" name="Line 55">
            <a:extLst>
              <a:ext uri="{FF2B5EF4-FFF2-40B4-BE49-F238E27FC236}">
                <a16:creationId xmlns:a16="http://schemas.microsoft.com/office/drawing/2014/main" id="{AE222EAA-A862-9447-9545-E85FC863E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4251" y="500152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70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FDMA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6" name="Rectangle 3">
            <a:extLst>
              <a:ext uri="{FF2B5EF4-FFF2-40B4-BE49-F238E27FC236}">
                <a16:creationId xmlns:a16="http://schemas.microsoft.com/office/drawing/2014/main" id="{A94113D7-D843-6943-B334-D7CB4D1F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997" y="1404730"/>
            <a:ext cx="10457898" cy="239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FDMA: frequency division multiple access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channel spectrum divided into frequency bands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each station assigned fixed frequency band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unused transmission time in frequency bands go idle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example: 6-station LAN, 1,3,4 have packet to send, frequency bands 2,5,6 idle </a:t>
            </a:r>
            <a:endParaRPr lang="en-US" kern="0" dirty="0">
              <a:cs typeface="+mn-cs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:a16="http://schemas.microsoft.com/office/drawing/2014/main" id="{FB019CDD-E472-AF4E-8949-C4737F99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416" y="401934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8" name="Line 5">
            <a:extLst>
              <a:ext uri="{FF2B5EF4-FFF2-40B4-BE49-F238E27FC236}">
                <a16:creationId xmlns:a16="http://schemas.microsoft.com/office/drawing/2014/main" id="{7AC0087E-78DE-BF46-9489-779BB31FF6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5124243"/>
            <a:ext cx="6223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9" name="Line 6">
            <a:extLst>
              <a:ext uri="{FF2B5EF4-FFF2-40B4-BE49-F238E27FC236}">
                <a16:creationId xmlns:a16="http://schemas.microsoft.com/office/drawing/2014/main" id="{9FC23187-FBDC-FA4B-B4E6-6E7E43341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8066" y="5516355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0" name="Line 7">
            <a:extLst>
              <a:ext uri="{FF2B5EF4-FFF2-40B4-BE49-F238E27FC236}">
                <a16:creationId xmlns:a16="http://schemas.microsoft.com/office/drawing/2014/main" id="{E641A772-5023-C846-9FAC-463AEB27F3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5902118"/>
            <a:ext cx="6270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1" name="Line 8">
            <a:extLst>
              <a:ext uri="{FF2B5EF4-FFF2-40B4-BE49-F238E27FC236}">
                <a16:creationId xmlns:a16="http://schemas.microsoft.com/office/drawing/2014/main" id="{3C34D97D-BA0E-E54B-8121-E6DAAC9C5F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8066" y="4738480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9">
            <a:extLst>
              <a:ext uri="{FF2B5EF4-FFF2-40B4-BE49-F238E27FC236}">
                <a16:creationId xmlns:a16="http://schemas.microsoft.com/office/drawing/2014/main" id="{EADC3381-A525-5746-A4EC-3AFDB46D7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4352718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3" name="Line 11">
            <a:extLst>
              <a:ext uri="{FF2B5EF4-FFF2-40B4-BE49-F238E27FC236}">
                <a16:creationId xmlns:a16="http://schemas.microsoft.com/office/drawing/2014/main" id="{CAEC1A74-CC07-704F-8130-3B0A0ED24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553" y="4292393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4" name="Freeform 12">
            <a:extLst>
              <a:ext uri="{FF2B5EF4-FFF2-40B4-BE49-F238E27FC236}">
                <a16:creationId xmlns:a16="http://schemas.microsoft.com/office/drawing/2014/main" id="{4415498F-BA55-314D-A0E8-A4F7108E385D}"/>
              </a:ext>
            </a:extLst>
          </p:cNvPr>
          <p:cNvSpPr>
            <a:spLocks/>
          </p:cNvSpPr>
          <p:nvPr/>
        </p:nvSpPr>
        <p:spPr bwMode="auto">
          <a:xfrm>
            <a:off x="7641191" y="417333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3333CC"/>
          </a:solidFill>
          <a:ln w="19050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5" name="Line 13">
            <a:extLst>
              <a:ext uri="{FF2B5EF4-FFF2-40B4-BE49-F238E27FC236}">
                <a16:creationId xmlns:a16="http://schemas.microsoft.com/office/drawing/2014/main" id="{F566D06F-DA9B-924F-A309-E705E2641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1178" y="4695618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6" name="Line 15">
            <a:extLst>
              <a:ext uri="{FF2B5EF4-FFF2-40B4-BE49-F238E27FC236}">
                <a16:creationId xmlns:a16="http://schemas.microsoft.com/office/drawing/2014/main" id="{4AF0EC43-8F11-1A47-8304-4922215B1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1178" y="5094080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7" name="Freeform 16">
            <a:extLst>
              <a:ext uri="{FF2B5EF4-FFF2-40B4-BE49-F238E27FC236}">
                <a16:creationId xmlns:a16="http://schemas.microsoft.com/office/drawing/2014/main" id="{AB06C57E-A006-8040-A27E-949550E4FE8F}"/>
              </a:ext>
            </a:extLst>
          </p:cNvPr>
          <p:cNvSpPr>
            <a:spLocks/>
          </p:cNvSpPr>
          <p:nvPr/>
        </p:nvSpPr>
        <p:spPr bwMode="auto">
          <a:xfrm>
            <a:off x="7688816" y="497501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18" name="Group 17">
            <a:extLst>
              <a:ext uri="{FF2B5EF4-FFF2-40B4-BE49-F238E27FC236}">
                <a16:creationId xmlns:a16="http://schemas.microsoft.com/office/drawing/2014/main" id="{0C46EA38-B2CC-E242-A036-92D6D5CB1BD1}"/>
              </a:ext>
            </a:extLst>
          </p:cNvPr>
          <p:cNvGrpSpPr>
            <a:grpSpLocks/>
          </p:cNvGrpSpPr>
          <p:nvPr/>
        </p:nvGrpSpPr>
        <p:grpSpPr bwMode="auto">
          <a:xfrm>
            <a:off x="7558641" y="5379830"/>
            <a:ext cx="2228850" cy="119063"/>
            <a:chOff x="1884" y="2826"/>
            <a:chExt cx="1404" cy="75"/>
          </a:xfrm>
        </p:grpSpPr>
        <p:sp>
          <p:nvSpPr>
            <p:cNvPr id="119" name="Line 18">
              <a:extLst>
                <a:ext uri="{FF2B5EF4-FFF2-40B4-BE49-F238E27FC236}">
                  <a16:creationId xmlns:a16="http://schemas.microsoft.com/office/drawing/2014/main" id="{4C5A6A23-131D-3D4A-A858-616AD50DE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AD858F7D-3B6B-6C4E-9D01-B6641A9BF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1" name="Line 20">
            <a:extLst>
              <a:ext uri="{FF2B5EF4-FFF2-40B4-BE49-F238E27FC236}">
                <a16:creationId xmlns:a16="http://schemas.microsoft.com/office/drawing/2014/main" id="{C3DEAD67-CC99-8145-991E-0D18A9400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803" y="5905293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2" name="Text Box 22">
            <a:extLst>
              <a:ext uri="{FF2B5EF4-FFF2-40B4-BE49-F238E27FC236}">
                <a16:creationId xmlns:a16="http://schemas.microsoft.com/office/drawing/2014/main" id="{76166768-A0A0-D047-AF51-584B5A20077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570297" y="489961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frequency bands</a:t>
            </a:r>
          </a:p>
        </p:txBody>
      </p:sp>
      <p:sp>
        <p:nvSpPr>
          <p:cNvPr id="123" name="Text Box 23">
            <a:extLst>
              <a:ext uri="{FF2B5EF4-FFF2-40B4-BE49-F238E27FC236}">
                <a16:creationId xmlns:a16="http://schemas.microsoft.com/office/drawing/2014/main" id="{17DE17BD-A94E-DA4D-AAF6-A402FC36902D}"/>
              </a:ext>
            </a:extLst>
          </p:cNvPr>
          <p:cNvSpPr txBox="1">
            <a:spLocks noChangeArrowheads="1"/>
          </p:cNvSpPr>
          <p:nvPr/>
        </p:nvSpPr>
        <p:spPr bwMode="auto">
          <a:xfrm rot="67766">
            <a:off x="9479516" y="384154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24" name="Freeform 54">
            <a:extLst>
              <a:ext uri="{FF2B5EF4-FFF2-40B4-BE49-F238E27FC236}">
                <a16:creationId xmlns:a16="http://schemas.microsoft.com/office/drawing/2014/main" id="{7AD42071-4F64-B843-A1C6-7FCBFED04E99}"/>
              </a:ext>
            </a:extLst>
          </p:cNvPr>
          <p:cNvSpPr>
            <a:spLocks/>
          </p:cNvSpPr>
          <p:nvPr/>
        </p:nvSpPr>
        <p:spPr bwMode="auto">
          <a:xfrm>
            <a:off x="4178853" y="422889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25" name="Group 56">
            <a:extLst>
              <a:ext uri="{FF2B5EF4-FFF2-40B4-BE49-F238E27FC236}">
                <a16:creationId xmlns:a16="http://schemas.microsoft.com/office/drawing/2014/main" id="{34B5CE52-E522-7047-BA9D-9BB20B9F9ADA}"/>
              </a:ext>
            </a:extLst>
          </p:cNvPr>
          <p:cNvGrpSpPr>
            <a:grpSpLocks/>
          </p:cNvGrpSpPr>
          <p:nvPr/>
        </p:nvGrpSpPr>
        <p:grpSpPr bwMode="auto">
          <a:xfrm>
            <a:off x="2440541" y="4867068"/>
            <a:ext cx="1666875" cy="314325"/>
            <a:chOff x="1614" y="1494"/>
            <a:chExt cx="1050" cy="198"/>
          </a:xfrm>
        </p:grpSpPr>
        <p:sp>
          <p:nvSpPr>
            <p:cNvPr id="126" name="Rectangle 57">
              <a:extLst>
                <a:ext uri="{FF2B5EF4-FFF2-40B4-BE49-F238E27FC236}">
                  <a16:creationId xmlns:a16="http://schemas.microsoft.com/office/drawing/2014/main" id="{35185768-7475-464D-9B46-EAE33859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DE23B659-5071-9E47-B3AE-975CCCF9C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Oval 59">
              <a:extLst>
                <a:ext uri="{FF2B5EF4-FFF2-40B4-BE49-F238E27FC236}">
                  <a16:creationId xmlns:a16="http://schemas.microsoft.com/office/drawing/2014/main" id="{4CF64D39-F6A5-B043-AE9F-C0E095A89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1E0950E2-1737-0848-B4CE-20AE13DCB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" name="Text Box 69">
            <a:extLst>
              <a:ext uri="{FF2B5EF4-FFF2-40B4-BE49-F238E27FC236}">
                <a16:creationId xmlns:a16="http://schemas.microsoft.com/office/drawing/2014/main" id="{D3E65D95-5225-584A-9047-05868BCE9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766" y="557985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FDM cable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A0270D6-4A2D-1440-9DDD-3F93BFED8457}"/>
              </a:ext>
            </a:extLst>
          </p:cNvPr>
          <p:cNvSpPr/>
          <p:nvPr/>
        </p:nvSpPr>
        <p:spPr>
          <a:xfrm>
            <a:off x="5002905" y="5527821"/>
            <a:ext cx="1003515" cy="275129"/>
          </a:xfrm>
          <a:custGeom>
            <a:avLst/>
            <a:gdLst>
              <a:gd name="connsiteX0" fmla="*/ 0 w 1937289"/>
              <a:gd name="connsiteY0" fmla="*/ 228600 h 437827"/>
              <a:gd name="connsiteX1" fmla="*/ 100739 w 1937289"/>
              <a:gd name="connsiteY1" fmla="*/ 0 h 437827"/>
              <a:gd name="connsiteX2" fmla="*/ 286719 w 1937289"/>
              <a:gd name="connsiteY2" fmla="*/ 430078 h 437827"/>
              <a:gd name="connsiteX3" fmla="*/ 480448 w 1937289"/>
              <a:gd name="connsiteY3" fmla="*/ 7749 h 437827"/>
              <a:gd name="connsiteX4" fmla="*/ 681926 w 1937289"/>
              <a:gd name="connsiteY4" fmla="*/ 433953 h 437827"/>
              <a:gd name="connsiteX5" fmla="*/ 867905 w 1937289"/>
              <a:gd name="connsiteY5" fmla="*/ 7749 h 437827"/>
              <a:gd name="connsiteX6" fmla="*/ 1061634 w 1937289"/>
              <a:gd name="connsiteY6" fmla="*/ 430078 h 437827"/>
              <a:gd name="connsiteX7" fmla="*/ 1255363 w 1937289"/>
              <a:gd name="connsiteY7" fmla="*/ 3875 h 437827"/>
              <a:gd name="connsiteX8" fmla="*/ 1452966 w 1937289"/>
              <a:gd name="connsiteY8" fmla="*/ 430078 h 437827"/>
              <a:gd name="connsiteX9" fmla="*/ 1638946 w 1937289"/>
              <a:gd name="connsiteY9" fmla="*/ 3875 h 437827"/>
              <a:gd name="connsiteX10" fmla="*/ 1836550 w 1937289"/>
              <a:gd name="connsiteY10" fmla="*/ 437827 h 437827"/>
              <a:gd name="connsiteX11" fmla="*/ 1937289 w 1937289"/>
              <a:gd name="connsiteY11" fmla="*/ 224726 h 437827"/>
              <a:gd name="connsiteX0" fmla="*/ 0 w 1937289"/>
              <a:gd name="connsiteY0" fmla="*/ 228600 h 437827"/>
              <a:gd name="connsiteX1" fmla="*/ 100739 w 1937289"/>
              <a:gd name="connsiteY1" fmla="*/ 0 h 437827"/>
              <a:gd name="connsiteX2" fmla="*/ 286719 w 1937289"/>
              <a:gd name="connsiteY2" fmla="*/ 430078 h 437827"/>
              <a:gd name="connsiteX3" fmla="*/ 480448 w 1937289"/>
              <a:gd name="connsiteY3" fmla="*/ 7749 h 437827"/>
              <a:gd name="connsiteX4" fmla="*/ 681926 w 1937289"/>
              <a:gd name="connsiteY4" fmla="*/ 433953 h 437827"/>
              <a:gd name="connsiteX5" fmla="*/ 867905 w 1937289"/>
              <a:gd name="connsiteY5" fmla="*/ 7749 h 437827"/>
              <a:gd name="connsiteX6" fmla="*/ 1061634 w 1937289"/>
              <a:gd name="connsiteY6" fmla="*/ 430078 h 437827"/>
              <a:gd name="connsiteX7" fmla="*/ 1255363 w 1937289"/>
              <a:gd name="connsiteY7" fmla="*/ 3875 h 437827"/>
              <a:gd name="connsiteX8" fmla="*/ 1452966 w 1937289"/>
              <a:gd name="connsiteY8" fmla="*/ 430078 h 437827"/>
              <a:gd name="connsiteX9" fmla="*/ 1638946 w 1937289"/>
              <a:gd name="connsiteY9" fmla="*/ 3875 h 437827"/>
              <a:gd name="connsiteX10" fmla="*/ 1836550 w 1937289"/>
              <a:gd name="connsiteY10" fmla="*/ 437827 h 437827"/>
              <a:gd name="connsiteX11" fmla="*/ 1937289 w 1937289"/>
              <a:gd name="connsiteY11" fmla="*/ 224726 h 437827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32613 h 448703"/>
              <a:gd name="connsiteX1" fmla="*/ 100739 w 1937289"/>
              <a:gd name="connsiteY1" fmla="*/ 4013 h 448703"/>
              <a:gd name="connsiteX2" fmla="*/ 286719 w 1937289"/>
              <a:gd name="connsiteY2" fmla="*/ 434091 h 448703"/>
              <a:gd name="connsiteX3" fmla="*/ 480448 w 1937289"/>
              <a:gd name="connsiteY3" fmla="*/ 11762 h 448703"/>
              <a:gd name="connsiteX4" fmla="*/ 681926 w 1937289"/>
              <a:gd name="connsiteY4" fmla="*/ 437966 h 448703"/>
              <a:gd name="connsiteX5" fmla="*/ 867905 w 1937289"/>
              <a:gd name="connsiteY5" fmla="*/ 11762 h 448703"/>
              <a:gd name="connsiteX6" fmla="*/ 1061634 w 1937289"/>
              <a:gd name="connsiteY6" fmla="*/ 434091 h 448703"/>
              <a:gd name="connsiteX7" fmla="*/ 1255363 w 1937289"/>
              <a:gd name="connsiteY7" fmla="*/ 7888 h 448703"/>
              <a:gd name="connsiteX8" fmla="*/ 1452966 w 1937289"/>
              <a:gd name="connsiteY8" fmla="*/ 434091 h 448703"/>
              <a:gd name="connsiteX9" fmla="*/ 1638946 w 1937289"/>
              <a:gd name="connsiteY9" fmla="*/ 7888 h 448703"/>
              <a:gd name="connsiteX10" fmla="*/ 1836550 w 1937289"/>
              <a:gd name="connsiteY10" fmla="*/ 441840 h 448703"/>
              <a:gd name="connsiteX11" fmla="*/ 1937289 w 1937289"/>
              <a:gd name="connsiteY11" fmla="*/ 228739 h 448703"/>
              <a:gd name="connsiteX0" fmla="*/ 0 w 1937289"/>
              <a:gd name="connsiteY0" fmla="*/ 228603 h 444693"/>
              <a:gd name="connsiteX1" fmla="*/ 100739 w 1937289"/>
              <a:gd name="connsiteY1" fmla="*/ 3 h 444693"/>
              <a:gd name="connsiteX2" fmla="*/ 286719 w 1937289"/>
              <a:gd name="connsiteY2" fmla="*/ 430081 h 444693"/>
              <a:gd name="connsiteX3" fmla="*/ 480448 w 1937289"/>
              <a:gd name="connsiteY3" fmla="*/ 7752 h 444693"/>
              <a:gd name="connsiteX4" fmla="*/ 681926 w 1937289"/>
              <a:gd name="connsiteY4" fmla="*/ 433956 h 444693"/>
              <a:gd name="connsiteX5" fmla="*/ 867905 w 1937289"/>
              <a:gd name="connsiteY5" fmla="*/ 7752 h 444693"/>
              <a:gd name="connsiteX6" fmla="*/ 1061634 w 1937289"/>
              <a:gd name="connsiteY6" fmla="*/ 430081 h 444693"/>
              <a:gd name="connsiteX7" fmla="*/ 1255363 w 1937289"/>
              <a:gd name="connsiteY7" fmla="*/ 3878 h 444693"/>
              <a:gd name="connsiteX8" fmla="*/ 1452966 w 1937289"/>
              <a:gd name="connsiteY8" fmla="*/ 430081 h 444693"/>
              <a:gd name="connsiteX9" fmla="*/ 1638946 w 1937289"/>
              <a:gd name="connsiteY9" fmla="*/ 3878 h 444693"/>
              <a:gd name="connsiteX10" fmla="*/ 1836550 w 1937289"/>
              <a:gd name="connsiteY10" fmla="*/ 437830 h 444693"/>
              <a:gd name="connsiteX11" fmla="*/ 1937289 w 1937289"/>
              <a:gd name="connsiteY11" fmla="*/ 224729 h 444693"/>
              <a:gd name="connsiteX0" fmla="*/ 0 w 1937289"/>
              <a:gd name="connsiteY0" fmla="*/ 228603 h 437864"/>
              <a:gd name="connsiteX1" fmla="*/ 100739 w 1937289"/>
              <a:gd name="connsiteY1" fmla="*/ 3 h 437864"/>
              <a:gd name="connsiteX2" fmla="*/ 286719 w 1937289"/>
              <a:gd name="connsiteY2" fmla="*/ 430081 h 437864"/>
              <a:gd name="connsiteX3" fmla="*/ 480448 w 1937289"/>
              <a:gd name="connsiteY3" fmla="*/ 7752 h 437864"/>
              <a:gd name="connsiteX4" fmla="*/ 681926 w 1937289"/>
              <a:gd name="connsiteY4" fmla="*/ 433956 h 437864"/>
              <a:gd name="connsiteX5" fmla="*/ 867905 w 1937289"/>
              <a:gd name="connsiteY5" fmla="*/ 7752 h 437864"/>
              <a:gd name="connsiteX6" fmla="*/ 1061634 w 1937289"/>
              <a:gd name="connsiteY6" fmla="*/ 430081 h 437864"/>
              <a:gd name="connsiteX7" fmla="*/ 1255363 w 1937289"/>
              <a:gd name="connsiteY7" fmla="*/ 3878 h 437864"/>
              <a:gd name="connsiteX8" fmla="*/ 1452966 w 1937289"/>
              <a:gd name="connsiteY8" fmla="*/ 430081 h 437864"/>
              <a:gd name="connsiteX9" fmla="*/ 1638946 w 1937289"/>
              <a:gd name="connsiteY9" fmla="*/ 3878 h 437864"/>
              <a:gd name="connsiteX10" fmla="*/ 1836550 w 1937289"/>
              <a:gd name="connsiteY10" fmla="*/ 437830 h 437864"/>
              <a:gd name="connsiteX11" fmla="*/ 1937289 w 1937289"/>
              <a:gd name="connsiteY11" fmla="*/ 224729 h 43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289" h="437864">
                <a:moveTo>
                  <a:pt x="0" y="228603"/>
                </a:moveTo>
                <a:cubicBezTo>
                  <a:pt x="33580" y="152403"/>
                  <a:pt x="49079" y="1294"/>
                  <a:pt x="100739" y="3"/>
                </a:cubicBezTo>
                <a:cubicBezTo>
                  <a:pt x="152399" y="-1288"/>
                  <a:pt x="223434" y="428790"/>
                  <a:pt x="286719" y="430081"/>
                </a:cubicBezTo>
                <a:cubicBezTo>
                  <a:pt x="350004" y="431372"/>
                  <a:pt x="414580" y="7106"/>
                  <a:pt x="480448" y="7752"/>
                </a:cubicBezTo>
                <a:cubicBezTo>
                  <a:pt x="546316" y="8398"/>
                  <a:pt x="617350" y="433956"/>
                  <a:pt x="681926" y="433956"/>
                </a:cubicBezTo>
                <a:cubicBezTo>
                  <a:pt x="746502" y="433956"/>
                  <a:pt x="804620" y="8398"/>
                  <a:pt x="867905" y="7752"/>
                </a:cubicBezTo>
                <a:cubicBezTo>
                  <a:pt x="931190" y="7106"/>
                  <a:pt x="997058" y="430727"/>
                  <a:pt x="1061634" y="430081"/>
                </a:cubicBezTo>
                <a:cubicBezTo>
                  <a:pt x="1126210" y="429435"/>
                  <a:pt x="1190141" y="3878"/>
                  <a:pt x="1255363" y="3878"/>
                </a:cubicBezTo>
                <a:cubicBezTo>
                  <a:pt x="1320585" y="3878"/>
                  <a:pt x="1389036" y="430081"/>
                  <a:pt x="1452966" y="430081"/>
                </a:cubicBezTo>
                <a:cubicBezTo>
                  <a:pt x="1516896" y="430081"/>
                  <a:pt x="1575015" y="2587"/>
                  <a:pt x="1638946" y="3878"/>
                </a:cubicBezTo>
                <a:cubicBezTo>
                  <a:pt x="1702877" y="5170"/>
                  <a:pt x="1764224" y="435247"/>
                  <a:pt x="1836550" y="437830"/>
                </a:cubicBezTo>
                <a:cubicBezTo>
                  <a:pt x="1908876" y="440413"/>
                  <a:pt x="1903709" y="295763"/>
                  <a:pt x="1937289" y="2247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148A4D-594A-A94D-A5E8-FC72A487E4BC}"/>
              </a:ext>
            </a:extLst>
          </p:cNvPr>
          <p:cNvGrpSpPr/>
          <p:nvPr/>
        </p:nvGrpSpPr>
        <p:grpSpPr>
          <a:xfrm>
            <a:off x="5000976" y="4204816"/>
            <a:ext cx="907351" cy="280296"/>
            <a:chOff x="4298196" y="6444710"/>
            <a:chExt cx="907351" cy="280296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C419FC4E-49FE-3642-80AD-AAE6918A7757}"/>
                </a:ext>
              </a:extLst>
            </p:cNvPr>
            <p:cNvSpPr/>
            <p:nvPr/>
          </p:nvSpPr>
          <p:spPr>
            <a:xfrm>
              <a:off x="4298196" y="6444710"/>
              <a:ext cx="455909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473D5352-C1A7-7E4B-9326-FE6B9BF0A5AA}"/>
                </a:ext>
              </a:extLst>
            </p:cNvPr>
            <p:cNvSpPr/>
            <p:nvPr/>
          </p:nvSpPr>
          <p:spPr>
            <a:xfrm>
              <a:off x="4749638" y="6449877"/>
              <a:ext cx="455909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F59B8CB-4346-D742-A279-4850646C075E}"/>
              </a:ext>
            </a:extLst>
          </p:cNvPr>
          <p:cNvGrpSpPr/>
          <p:nvPr/>
        </p:nvGrpSpPr>
        <p:grpSpPr>
          <a:xfrm>
            <a:off x="4979505" y="4883429"/>
            <a:ext cx="993354" cy="277839"/>
            <a:chOff x="4343400" y="5348498"/>
            <a:chExt cx="993354" cy="277839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56BD977-F2A8-9E41-ADA8-C51B7FED488E}"/>
                </a:ext>
              </a:extLst>
            </p:cNvPr>
            <p:cNvSpPr/>
            <p:nvPr/>
          </p:nvSpPr>
          <p:spPr>
            <a:xfrm>
              <a:off x="4343400" y="5348498"/>
              <a:ext cx="614122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3FA4DA1D-7930-274D-A8BC-73EA2CC3EB94}"/>
                </a:ext>
              </a:extLst>
            </p:cNvPr>
            <p:cNvSpPr/>
            <p:nvPr/>
          </p:nvSpPr>
          <p:spPr>
            <a:xfrm>
              <a:off x="4951503" y="5353664"/>
              <a:ext cx="385251" cy="272673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  <a:gd name="connsiteX0" fmla="*/ 0 w 1836551"/>
                <a:gd name="connsiteY0" fmla="*/ 228603 h 437831"/>
                <a:gd name="connsiteX1" fmla="*/ 100739 w 1836551"/>
                <a:gd name="connsiteY1" fmla="*/ 3 h 437831"/>
                <a:gd name="connsiteX2" fmla="*/ 286719 w 1836551"/>
                <a:gd name="connsiteY2" fmla="*/ 430081 h 437831"/>
                <a:gd name="connsiteX3" fmla="*/ 480448 w 1836551"/>
                <a:gd name="connsiteY3" fmla="*/ 7752 h 437831"/>
                <a:gd name="connsiteX4" fmla="*/ 681926 w 1836551"/>
                <a:gd name="connsiteY4" fmla="*/ 433956 h 437831"/>
                <a:gd name="connsiteX5" fmla="*/ 867905 w 1836551"/>
                <a:gd name="connsiteY5" fmla="*/ 7752 h 437831"/>
                <a:gd name="connsiteX6" fmla="*/ 1061634 w 1836551"/>
                <a:gd name="connsiteY6" fmla="*/ 430081 h 437831"/>
                <a:gd name="connsiteX7" fmla="*/ 1255363 w 1836551"/>
                <a:gd name="connsiteY7" fmla="*/ 3878 h 437831"/>
                <a:gd name="connsiteX8" fmla="*/ 1452966 w 1836551"/>
                <a:gd name="connsiteY8" fmla="*/ 430081 h 437831"/>
                <a:gd name="connsiteX9" fmla="*/ 1638946 w 1836551"/>
                <a:gd name="connsiteY9" fmla="*/ 3878 h 437831"/>
                <a:gd name="connsiteX10" fmla="*/ 1836550 w 1836551"/>
                <a:gd name="connsiteY10" fmla="*/ 437830 h 437831"/>
                <a:gd name="connsiteX0" fmla="*/ 0 w 1638946"/>
                <a:gd name="connsiteY0" fmla="*/ 228603 h 433956"/>
                <a:gd name="connsiteX1" fmla="*/ 100739 w 1638946"/>
                <a:gd name="connsiteY1" fmla="*/ 3 h 433956"/>
                <a:gd name="connsiteX2" fmla="*/ 286719 w 1638946"/>
                <a:gd name="connsiteY2" fmla="*/ 430081 h 433956"/>
                <a:gd name="connsiteX3" fmla="*/ 480448 w 1638946"/>
                <a:gd name="connsiteY3" fmla="*/ 7752 h 433956"/>
                <a:gd name="connsiteX4" fmla="*/ 681926 w 1638946"/>
                <a:gd name="connsiteY4" fmla="*/ 433956 h 433956"/>
                <a:gd name="connsiteX5" fmla="*/ 867905 w 1638946"/>
                <a:gd name="connsiteY5" fmla="*/ 7752 h 433956"/>
                <a:gd name="connsiteX6" fmla="*/ 1061634 w 1638946"/>
                <a:gd name="connsiteY6" fmla="*/ 430081 h 433956"/>
                <a:gd name="connsiteX7" fmla="*/ 1255363 w 1638946"/>
                <a:gd name="connsiteY7" fmla="*/ 3878 h 433956"/>
                <a:gd name="connsiteX8" fmla="*/ 1452966 w 1638946"/>
                <a:gd name="connsiteY8" fmla="*/ 430081 h 433956"/>
                <a:gd name="connsiteX9" fmla="*/ 1638946 w 1638946"/>
                <a:gd name="connsiteY9" fmla="*/ 3878 h 433956"/>
                <a:gd name="connsiteX0" fmla="*/ 0 w 1452965"/>
                <a:gd name="connsiteY0" fmla="*/ 228603 h 433956"/>
                <a:gd name="connsiteX1" fmla="*/ 100739 w 1452965"/>
                <a:gd name="connsiteY1" fmla="*/ 3 h 433956"/>
                <a:gd name="connsiteX2" fmla="*/ 286719 w 1452965"/>
                <a:gd name="connsiteY2" fmla="*/ 430081 h 433956"/>
                <a:gd name="connsiteX3" fmla="*/ 480448 w 1452965"/>
                <a:gd name="connsiteY3" fmla="*/ 7752 h 433956"/>
                <a:gd name="connsiteX4" fmla="*/ 681926 w 1452965"/>
                <a:gd name="connsiteY4" fmla="*/ 433956 h 433956"/>
                <a:gd name="connsiteX5" fmla="*/ 867905 w 1452965"/>
                <a:gd name="connsiteY5" fmla="*/ 7752 h 433956"/>
                <a:gd name="connsiteX6" fmla="*/ 1061634 w 1452965"/>
                <a:gd name="connsiteY6" fmla="*/ 430081 h 433956"/>
                <a:gd name="connsiteX7" fmla="*/ 1255363 w 1452965"/>
                <a:gd name="connsiteY7" fmla="*/ 3878 h 433956"/>
                <a:gd name="connsiteX8" fmla="*/ 1452966 w 1452965"/>
                <a:gd name="connsiteY8" fmla="*/ 430081 h 433956"/>
                <a:gd name="connsiteX0" fmla="*/ 0 w 1255363"/>
                <a:gd name="connsiteY0" fmla="*/ 228603 h 433956"/>
                <a:gd name="connsiteX1" fmla="*/ 100739 w 1255363"/>
                <a:gd name="connsiteY1" fmla="*/ 3 h 433956"/>
                <a:gd name="connsiteX2" fmla="*/ 286719 w 1255363"/>
                <a:gd name="connsiteY2" fmla="*/ 430081 h 433956"/>
                <a:gd name="connsiteX3" fmla="*/ 480448 w 1255363"/>
                <a:gd name="connsiteY3" fmla="*/ 7752 h 433956"/>
                <a:gd name="connsiteX4" fmla="*/ 681926 w 1255363"/>
                <a:gd name="connsiteY4" fmla="*/ 433956 h 433956"/>
                <a:gd name="connsiteX5" fmla="*/ 867905 w 1255363"/>
                <a:gd name="connsiteY5" fmla="*/ 7752 h 433956"/>
                <a:gd name="connsiteX6" fmla="*/ 1061634 w 1255363"/>
                <a:gd name="connsiteY6" fmla="*/ 430081 h 433956"/>
                <a:gd name="connsiteX7" fmla="*/ 1255363 w 1255363"/>
                <a:gd name="connsiteY7" fmla="*/ 3878 h 433956"/>
                <a:gd name="connsiteX0" fmla="*/ 0 w 1255363"/>
                <a:gd name="connsiteY0" fmla="*/ 228603 h 433956"/>
                <a:gd name="connsiteX1" fmla="*/ 100739 w 1255363"/>
                <a:gd name="connsiteY1" fmla="*/ 3 h 433956"/>
                <a:gd name="connsiteX2" fmla="*/ 286719 w 1255363"/>
                <a:gd name="connsiteY2" fmla="*/ 430081 h 433956"/>
                <a:gd name="connsiteX3" fmla="*/ 480448 w 1255363"/>
                <a:gd name="connsiteY3" fmla="*/ 7752 h 433956"/>
                <a:gd name="connsiteX4" fmla="*/ 681926 w 1255363"/>
                <a:gd name="connsiteY4" fmla="*/ 433956 h 433956"/>
                <a:gd name="connsiteX5" fmla="*/ 867905 w 1255363"/>
                <a:gd name="connsiteY5" fmla="*/ 7752 h 433956"/>
                <a:gd name="connsiteX6" fmla="*/ 1061634 w 1255363"/>
                <a:gd name="connsiteY6" fmla="*/ 430081 h 433956"/>
                <a:gd name="connsiteX7" fmla="*/ 1255363 w 1255363"/>
                <a:gd name="connsiteY7" fmla="*/ 3878 h 433956"/>
                <a:gd name="connsiteX0" fmla="*/ 0 w 1215300"/>
                <a:gd name="connsiteY0" fmla="*/ 228603 h 433956"/>
                <a:gd name="connsiteX1" fmla="*/ 100739 w 1215300"/>
                <a:gd name="connsiteY1" fmla="*/ 3 h 433956"/>
                <a:gd name="connsiteX2" fmla="*/ 286719 w 1215300"/>
                <a:gd name="connsiteY2" fmla="*/ 430081 h 433956"/>
                <a:gd name="connsiteX3" fmla="*/ 480448 w 1215300"/>
                <a:gd name="connsiteY3" fmla="*/ 7752 h 433956"/>
                <a:gd name="connsiteX4" fmla="*/ 681926 w 1215300"/>
                <a:gd name="connsiteY4" fmla="*/ 433956 h 433956"/>
                <a:gd name="connsiteX5" fmla="*/ 867905 w 1215300"/>
                <a:gd name="connsiteY5" fmla="*/ 7752 h 433956"/>
                <a:gd name="connsiteX6" fmla="*/ 1061634 w 1215300"/>
                <a:gd name="connsiteY6" fmla="*/ 430081 h 433956"/>
                <a:gd name="connsiteX7" fmla="*/ 1215300 w 1215300"/>
                <a:gd name="connsiteY7" fmla="*/ 200945 h 43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300" h="433956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1003735" y="397882"/>
                    <a:pt x="1061634" y="430081"/>
                  </a:cubicBezTo>
                  <a:cubicBezTo>
                    <a:pt x="1119533" y="462280"/>
                    <a:pt x="1190142" y="281793"/>
                    <a:pt x="1215300" y="2009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48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Random access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0F0D1BE9-A129-4E48-8684-AB67559565A2}"/>
              </a:ext>
            </a:extLst>
          </p:cNvPr>
          <p:cNvSpPr txBox="1">
            <a:spLocks noChangeArrowheads="1"/>
          </p:cNvSpPr>
          <p:nvPr/>
        </p:nvSpPr>
        <p:spPr>
          <a:xfrm>
            <a:off x="904460" y="1438619"/>
            <a:ext cx="11393557" cy="489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no </a:t>
            </a:r>
            <a:r>
              <a:rPr lang="en-US" sz="2800" i="1" dirty="0"/>
              <a:t>a priori</a:t>
            </a:r>
            <a:r>
              <a:rPr lang="en-US" sz="2800" dirty="0"/>
              <a:t> coordination among nodes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two or more transmitting nodes: </a:t>
            </a:r>
            <a:r>
              <a:rPr lang="en-US" altLang="ja-JP" sz="3200" dirty="0"/>
              <a:t>“</a:t>
            </a:r>
            <a:r>
              <a:rPr lang="en-US" sz="3200" dirty="0"/>
              <a:t>collision</a:t>
            </a:r>
            <a:r>
              <a:rPr lang="en-US" altLang="ja-JP" sz="3200" dirty="0"/>
              <a:t>”</a:t>
            </a:r>
            <a:r>
              <a:rPr lang="en-US" sz="3200" dirty="0"/>
              <a:t> 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>
                <a:solidFill>
                  <a:srgbClr val="C00000"/>
                </a:solidFill>
              </a:rPr>
              <a:t>random access MAC protocol </a:t>
            </a:r>
            <a:r>
              <a:rPr lang="en-US" sz="3200" dirty="0"/>
              <a:t>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how to recover from collisions (e.g., via delayed retransmissions)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ALOHA, 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CSMA, CSMA/CD, CSMA/CA</a:t>
            </a:r>
          </a:p>
        </p:txBody>
      </p:sp>
    </p:spTree>
    <p:extLst>
      <p:ext uri="{BB962C8B-B14F-4D97-AF65-F5344CB8AC3E}">
        <p14:creationId xmlns:p14="http://schemas.microsoft.com/office/powerpoint/2010/main" val="124558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D6383C-7665-4746-86A3-DB2B42D7440C}"/>
              </a:ext>
            </a:extLst>
          </p:cNvPr>
          <p:cNvSpPr txBox="1">
            <a:spLocks noChangeArrowheads="1"/>
          </p:cNvSpPr>
          <p:nvPr/>
        </p:nvSpPr>
        <p:spPr>
          <a:xfrm>
            <a:off x="845584" y="1416396"/>
            <a:ext cx="51046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A8"/>
                </a:solidFill>
              </a:rPr>
              <a:t>assumptions</a:t>
            </a:r>
            <a:r>
              <a:rPr lang="en-US" dirty="0">
                <a:solidFill>
                  <a:srgbClr val="0000A8"/>
                </a:solidFill>
              </a:rPr>
              <a:t>:</a:t>
            </a:r>
          </a:p>
          <a:p>
            <a:pPr marL="404813">
              <a:defRPr/>
            </a:pPr>
            <a:r>
              <a:rPr lang="en-US" dirty="0"/>
              <a:t>all frames same size</a:t>
            </a:r>
          </a:p>
          <a:p>
            <a:pPr marL="404813">
              <a:defRPr/>
            </a:pPr>
            <a:r>
              <a:rPr lang="en-US" dirty="0"/>
              <a:t>time divided into equal size slots (time to transmit 1 frame)</a:t>
            </a:r>
          </a:p>
          <a:p>
            <a:pPr marL="404813">
              <a:defRPr/>
            </a:pPr>
            <a:r>
              <a:rPr lang="en-US" dirty="0"/>
              <a:t>nodes start to transmit only slot beginning </a:t>
            </a:r>
          </a:p>
          <a:p>
            <a:pPr marL="404813">
              <a:defRPr/>
            </a:pPr>
            <a:r>
              <a:rPr lang="en-US" dirty="0"/>
              <a:t>nodes are synchronized</a:t>
            </a:r>
          </a:p>
          <a:p>
            <a:pPr marL="404813">
              <a:defRPr/>
            </a:pPr>
            <a:r>
              <a:rPr lang="en-US" dirty="0"/>
              <a:t>if 2 or more nodes transmit in slot, all nodes detect collision</a:t>
            </a:r>
            <a:endParaRPr lang="en-US" sz="24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E15C25-BB28-9543-9419-B80CD8AA3C64}"/>
              </a:ext>
            </a:extLst>
          </p:cNvPr>
          <p:cNvSpPr txBox="1">
            <a:spLocks noChangeArrowheads="1"/>
          </p:cNvSpPr>
          <p:nvPr/>
        </p:nvSpPr>
        <p:spPr>
          <a:xfrm>
            <a:off x="6440557" y="1447181"/>
            <a:ext cx="516834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A8"/>
                </a:solidFill>
              </a:rPr>
              <a:t>operation:</a:t>
            </a:r>
          </a:p>
          <a:p>
            <a:pPr marL="457200" indent="-234950">
              <a:defRPr/>
            </a:pPr>
            <a:r>
              <a:rPr lang="en-US" dirty="0"/>
              <a:t>when node obtains fresh frame, transmits in next slot</a:t>
            </a:r>
          </a:p>
          <a:p>
            <a:pPr marL="746125" lvl="1" indent="-236538">
              <a:lnSpc>
                <a:spcPct val="100000"/>
              </a:lnSpc>
              <a:defRPr/>
            </a:pPr>
            <a:r>
              <a:rPr lang="en-US" sz="2800" i="1" dirty="0"/>
              <a:t>if no collision:</a:t>
            </a:r>
            <a:r>
              <a:rPr lang="en-US" sz="2800" dirty="0"/>
              <a:t> node can send new frame in next slot</a:t>
            </a:r>
          </a:p>
          <a:p>
            <a:pPr marL="746125" lvl="1" indent="-236538">
              <a:lnSpc>
                <a:spcPct val="100000"/>
              </a:lnSpc>
              <a:defRPr/>
            </a:pPr>
            <a:r>
              <a:rPr lang="en-US" sz="2800" i="1" dirty="0"/>
              <a:t>if collision:</a:t>
            </a:r>
            <a:r>
              <a:rPr lang="en-US" sz="2800" dirty="0"/>
              <a:t> node retransmits frame in each subsequent slot with probability </a:t>
            </a:r>
            <a:r>
              <a:rPr lang="en-US" sz="2800" i="1" dirty="0"/>
              <a:t>p</a:t>
            </a:r>
            <a:r>
              <a:rPr lang="en-US" sz="2800" dirty="0"/>
              <a:t> until success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15E43E-EE56-8544-9198-B2CDA59DD294}"/>
              </a:ext>
            </a:extLst>
          </p:cNvPr>
          <p:cNvGrpSpPr/>
          <p:nvPr/>
        </p:nvGrpSpPr>
        <p:grpSpPr>
          <a:xfrm>
            <a:off x="7222435" y="4651513"/>
            <a:ext cx="3379304" cy="1707369"/>
            <a:chOff x="7222435" y="4651513"/>
            <a:chExt cx="3379304" cy="170736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4B840C-7E28-C04D-8CE9-682705AEE59B}"/>
                </a:ext>
              </a:extLst>
            </p:cNvPr>
            <p:cNvSpPr txBox="1"/>
            <p:nvPr/>
          </p:nvSpPr>
          <p:spPr>
            <a:xfrm>
              <a:off x="7222435" y="5897217"/>
              <a:ext cx="2942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randomization </a:t>
              </a:r>
              <a:r>
                <a:rPr lang="en-US" sz="2400" dirty="0"/>
                <a:t>– </a:t>
              </a:r>
              <a:r>
                <a:rPr lang="en-US" sz="2400" i="1" dirty="0"/>
                <a:t>why</a:t>
              </a:r>
              <a:r>
                <a:rPr lang="en-US" sz="2400" dirty="0"/>
                <a:t>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78318A-B74F-CF47-A0AD-52CC631467FC}"/>
                </a:ext>
              </a:extLst>
            </p:cNvPr>
            <p:cNvSpPr/>
            <p:nvPr/>
          </p:nvSpPr>
          <p:spPr>
            <a:xfrm>
              <a:off x="10058399" y="4651513"/>
              <a:ext cx="543340" cy="54334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232C45-BB94-AB4D-BDBB-4AF8C10F7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8481" y="5181601"/>
              <a:ext cx="1636301" cy="70236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4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6" name="Rectangle 3">
            <a:extLst>
              <a:ext uri="{FF2B5EF4-FFF2-40B4-BE49-F238E27FC236}">
                <a16:creationId xmlns:a16="http://schemas.microsoft.com/office/drawing/2014/main" id="{72A8C484-9F3B-7140-9873-AC4A42E4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1" y="3654425"/>
            <a:ext cx="4846983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solidFill>
                  <a:srgbClr val="0000A8"/>
                </a:solidFill>
                <a:cs typeface="+mn-cs"/>
              </a:rPr>
              <a:t>Pros: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single active node can continuously transmit at full rate of channel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highly decentralized: only slots in nodes need to be in sync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simple</a:t>
            </a:r>
          </a:p>
          <a:p>
            <a:pPr>
              <a:defRPr/>
            </a:pPr>
            <a:endParaRPr lang="en-US" sz="2400" kern="0" dirty="0">
              <a:latin typeface="Gill Sans MT" charset="0"/>
              <a:cs typeface="+mn-cs"/>
            </a:endParaRP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2C1441D0-D6C4-E649-93D0-1ECA14AFD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008" y="3631167"/>
            <a:ext cx="5579166" cy="274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kern="0" dirty="0">
                <a:solidFill>
                  <a:srgbClr val="0000A8"/>
                </a:solidFill>
                <a:cs typeface="+mn-cs"/>
              </a:rPr>
              <a:t>Cons: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collisions, wasting slots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idle slots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nodes may be able to detect collision in less than time to transmit packet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clock synchronization</a:t>
            </a:r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21164FC9-FE4C-614D-972E-A00FCAE25C23}"/>
              </a:ext>
            </a:extLst>
          </p:cNvPr>
          <p:cNvGrpSpPr>
            <a:grpSpLocks/>
          </p:cNvGrpSpPr>
          <p:nvPr/>
        </p:nvGrpSpPr>
        <p:grpSpPr bwMode="auto">
          <a:xfrm>
            <a:off x="3258866" y="1417223"/>
            <a:ext cx="449263" cy="338137"/>
            <a:chOff x="1185" y="903"/>
            <a:chExt cx="283" cy="213"/>
          </a:xfrm>
        </p:grpSpPr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B6FB277F-EDE2-1049-9ABF-92D11D60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1" name="Text Box 8">
              <a:extLst>
                <a:ext uri="{FF2B5EF4-FFF2-40B4-BE49-F238E27FC236}">
                  <a16:creationId xmlns:a16="http://schemas.microsoft.com/office/drawing/2014/main" id="{C293767F-FCDF-8642-A612-4649CC7D0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0" name="Group 10">
            <a:extLst>
              <a:ext uri="{FF2B5EF4-FFF2-40B4-BE49-F238E27FC236}">
                <a16:creationId xmlns:a16="http://schemas.microsoft.com/office/drawing/2014/main" id="{CD7A64E0-8DFE-1E45-8F86-C8EBCFF9F9DA}"/>
              </a:ext>
            </a:extLst>
          </p:cNvPr>
          <p:cNvGrpSpPr>
            <a:grpSpLocks/>
          </p:cNvGrpSpPr>
          <p:nvPr/>
        </p:nvGrpSpPr>
        <p:grpSpPr bwMode="auto">
          <a:xfrm>
            <a:off x="4239941" y="1420398"/>
            <a:ext cx="449263" cy="338137"/>
            <a:chOff x="1185" y="903"/>
            <a:chExt cx="283" cy="213"/>
          </a:xfrm>
        </p:grpSpPr>
        <p:sp>
          <p:nvSpPr>
            <p:cNvPr id="118" name="Rectangle 11">
              <a:extLst>
                <a:ext uri="{FF2B5EF4-FFF2-40B4-BE49-F238E27FC236}">
                  <a16:creationId xmlns:a16="http://schemas.microsoft.com/office/drawing/2014/main" id="{07CCF55F-4FAA-894C-888B-199900ED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9" name="Text Box 12">
              <a:extLst>
                <a:ext uri="{FF2B5EF4-FFF2-40B4-BE49-F238E27FC236}">
                  <a16:creationId xmlns:a16="http://schemas.microsoft.com/office/drawing/2014/main" id="{6E547B66-C5F6-F343-A739-58397CBF0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1" name="Group 13">
            <a:extLst>
              <a:ext uri="{FF2B5EF4-FFF2-40B4-BE49-F238E27FC236}">
                <a16:creationId xmlns:a16="http://schemas.microsoft.com/office/drawing/2014/main" id="{5E7B8AAA-4C6F-564D-BA83-59E54AD6FA2A}"/>
              </a:ext>
            </a:extLst>
          </p:cNvPr>
          <p:cNvGrpSpPr>
            <a:grpSpLocks/>
          </p:cNvGrpSpPr>
          <p:nvPr/>
        </p:nvGrpSpPr>
        <p:grpSpPr bwMode="auto">
          <a:xfrm>
            <a:off x="5776641" y="1421985"/>
            <a:ext cx="449263" cy="338137"/>
            <a:chOff x="1185" y="903"/>
            <a:chExt cx="283" cy="213"/>
          </a:xfrm>
        </p:grpSpPr>
        <p:sp>
          <p:nvSpPr>
            <p:cNvPr id="116" name="Rectangle 14">
              <a:extLst>
                <a:ext uri="{FF2B5EF4-FFF2-40B4-BE49-F238E27FC236}">
                  <a16:creationId xmlns:a16="http://schemas.microsoft.com/office/drawing/2014/main" id="{4646B359-A79E-F349-BF8A-9D2512A6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" name="Text Box 15">
              <a:extLst>
                <a:ext uri="{FF2B5EF4-FFF2-40B4-BE49-F238E27FC236}">
                  <a16:creationId xmlns:a16="http://schemas.microsoft.com/office/drawing/2014/main" id="{6ECCB147-A652-0C45-8411-FDEFE8B76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2" name="Group 16">
            <a:extLst>
              <a:ext uri="{FF2B5EF4-FFF2-40B4-BE49-F238E27FC236}">
                <a16:creationId xmlns:a16="http://schemas.microsoft.com/office/drawing/2014/main" id="{034C0BC2-FAFB-954B-8184-7437ED6443FF}"/>
              </a:ext>
            </a:extLst>
          </p:cNvPr>
          <p:cNvGrpSpPr>
            <a:grpSpLocks/>
          </p:cNvGrpSpPr>
          <p:nvPr/>
        </p:nvGrpSpPr>
        <p:grpSpPr bwMode="auto">
          <a:xfrm>
            <a:off x="6792641" y="1417223"/>
            <a:ext cx="449263" cy="338137"/>
            <a:chOff x="1185" y="903"/>
            <a:chExt cx="283" cy="213"/>
          </a:xfrm>
        </p:grpSpPr>
        <p:sp>
          <p:nvSpPr>
            <p:cNvPr id="114" name="Rectangle 17">
              <a:extLst>
                <a:ext uri="{FF2B5EF4-FFF2-40B4-BE49-F238E27FC236}">
                  <a16:creationId xmlns:a16="http://schemas.microsoft.com/office/drawing/2014/main" id="{B5E231FA-D60E-3344-A54A-AE1CCAC2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5" name="Text Box 18">
              <a:extLst>
                <a:ext uri="{FF2B5EF4-FFF2-40B4-BE49-F238E27FC236}">
                  <a16:creationId xmlns:a16="http://schemas.microsoft.com/office/drawing/2014/main" id="{C4C08E10-907C-DD42-A551-372531B73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3" name="Group 24">
            <a:extLst>
              <a:ext uri="{FF2B5EF4-FFF2-40B4-BE49-F238E27FC236}">
                <a16:creationId xmlns:a16="http://schemas.microsoft.com/office/drawing/2014/main" id="{647D2F6D-CE64-8B4B-B615-A2D4A4BABDA1}"/>
              </a:ext>
            </a:extLst>
          </p:cNvPr>
          <p:cNvGrpSpPr>
            <a:grpSpLocks/>
          </p:cNvGrpSpPr>
          <p:nvPr/>
        </p:nvGrpSpPr>
        <p:grpSpPr bwMode="auto">
          <a:xfrm>
            <a:off x="3260453" y="1934748"/>
            <a:ext cx="449263" cy="338137"/>
            <a:chOff x="4584" y="1229"/>
            <a:chExt cx="283" cy="213"/>
          </a:xfrm>
        </p:grpSpPr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40A791FB-0B4E-E54D-A7B1-9F64A6BAE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3" name="Text Box 21">
              <a:extLst>
                <a:ext uri="{FF2B5EF4-FFF2-40B4-BE49-F238E27FC236}">
                  <a16:creationId xmlns:a16="http://schemas.microsoft.com/office/drawing/2014/main" id="{B1F1A4C1-13C1-264C-B2A5-E57D85AD5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A513746B-2BA9-7842-A3F9-4C806D4C430D}"/>
              </a:ext>
            </a:extLst>
          </p:cNvPr>
          <p:cNvGrpSpPr>
            <a:grpSpLocks/>
          </p:cNvGrpSpPr>
          <p:nvPr/>
        </p:nvGrpSpPr>
        <p:grpSpPr bwMode="auto">
          <a:xfrm>
            <a:off x="3262041" y="2444335"/>
            <a:ext cx="449263" cy="338137"/>
            <a:chOff x="4827" y="1591"/>
            <a:chExt cx="283" cy="213"/>
          </a:xfrm>
        </p:grpSpPr>
        <p:sp>
          <p:nvSpPr>
            <p:cNvPr id="110" name="Rectangle 22">
              <a:extLst>
                <a:ext uri="{FF2B5EF4-FFF2-40B4-BE49-F238E27FC236}">
                  <a16:creationId xmlns:a16="http://schemas.microsoft.com/office/drawing/2014/main" id="{D2113151-CB73-5B4D-B726-093BB119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1" name="Text Box 23">
              <a:extLst>
                <a:ext uri="{FF2B5EF4-FFF2-40B4-BE49-F238E27FC236}">
                  <a16:creationId xmlns:a16="http://schemas.microsoft.com/office/drawing/2014/main" id="{F159D2A5-6D5C-0349-BF63-4ECC249F3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75" name="Group 25">
            <a:extLst>
              <a:ext uri="{FF2B5EF4-FFF2-40B4-BE49-F238E27FC236}">
                <a16:creationId xmlns:a16="http://schemas.microsoft.com/office/drawing/2014/main" id="{94B00C29-0193-D349-BFB1-CF44B881490C}"/>
              </a:ext>
            </a:extLst>
          </p:cNvPr>
          <p:cNvGrpSpPr>
            <a:grpSpLocks/>
          </p:cNvGrpSpPr>
          <p:nvPr/>
        </p:nvGrpSpPr>
        <p:grpSpPr bwMode="auto">
          <a:xfrm>
            <a:off x="4249466" y="1936335"/>
            <a:ext cx="449263" cy="338137"/>
            <a:chOff x="4584" y="1229"/>
            <a:chExt cx="283" cy="213"/>
          </a:xfrm>
        </p:grpSpPr>
        <p:sp>
          <p:nvSpPr>
            <p:cNvPr id="108" name="Rectangle 26">
              <a:extLst>
                <a:ext uri="{FF2B5EF4-FFF2-40B4-BE49-F238E27FC236}">
                  <a16:creationId xmlns:a16="http://schemas.microsoft.com/office/drawing/2014/main" id="{8A1DD3D1-8785-3040-A4F2-5147DB885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9" name="Text Box 27">
              <a:extLst>
                <a:ext uri="{FF2B5EF4-FFF2-40B4-BE49-F238E27FC236}">
                  <a16:creationId xmlns:a16="http://schemas.microsoft.com/office/drawing/2014/main" id="{09BBF762-4792-7643-BA15-B59BC2E2D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6" name="Group 28">
            <a:extLst>
              <a:ext uri="{FF2B5EF4-FFF2-40B4-BE49-F238E27FC236}">
                <a16:creationId xmlns:a16="http://schemas.microsoft.com/office/drawing/2014/main" id="{E38A06E9-F095-D04D-91F9-81DAFE4FE972}"/>
              </a:ext>
            </a:extLst>
          </p:cNvPr>
          <p:cNvGrpSpPr>
            <a:grpSpLocks/>
          </p:cNvGrpSpPr>
          <p:nvPr/>
        </p:nvGrpSpPr>
        <p:grpSpPr bwMode="auto">
          <a:xfrm>
            <a:off x="4766991" y="1937923"/>
            <a:ext cx="449263" cy="338137"/>
            <a:chOff x="4584" y="1229"/>
            <a:chExt cx="283" cy="213"/>
          </a:xfrm>
        </p:grpSpPr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0987B743-D2A1-9D4F-A662-FFB579A9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89D7FAA9-9F94-0C4F-B4C3-025342E3F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7" name="Group 32">
            <a:extLst>
              <a:ext uri="{FF2B5EF4-FFF2-40B4-BE49-F238E27FC236}">
                <a16:creationId xmlns:a16="http://schemas.microsoft.com/office/drawing/2014/main" id="{DEC4F61B-7F47-6D40-A1E6-9647D3850BE9}"/>
              </a:ext>
            </a:extLst>
          </p:cNvPr>
          <p:cNvGrpSpPr>
            <a:grpSpLocks/>
          </p:cNvGrpSpPr>
          <p:nvPr/>
        </p:nvGrpSpPr>
        <p:grpSpPr bwMode="auto">
          <a:xfrm>
            <a:off x="5778228" y="2445922"/>
            <a:ext cx="449263" cy="338137"/>
            <a:chOff x="4827" y="1591"/>
            <a:chExt cx="283" cy="213"/>
          </a:xfrm>
        </p:grpSpPr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78D56CA1-57DA-D349-81DF-1FE3F45AA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5" name="Text Box 34">
              <a:extLst>
                <a:ext uri="{FF2B5EF4-FFF2-40B4-BE49-F238E27FC236}">
                  <a16:creationId xmlns:a16="http://schemas.microsoft.com/office/drawing/2014/main" id="{90B9F9DD-82FB-9540-93E1-DE1323F00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78" name="Group 35">
            <a:extLst>
              <a:ext uri="{FF2B5EF4-FFF2-40B4-BE49-F238E27FC236}">
                <a16:creationId xmlns:a16="http://schemas.microsoft.com/office/drawing/2014/main" id="{9515035B-221C-F640-AD70-3EDAE35D9A46}"/>
              </a:ext>
            </a:extLst>
          </p:cNvPr>
          <p:cNvGrpSpPr>
            <a:grpSpLocks/>
          </p:cNvGrpSpPr>
          <p:nvPr/>
        </p:nvGrpSpPr>
        <p:grpSpPr bwMode="auto">
          <a:xfrm>
            <a:off x="7289528" y="2447510"/>
            <a:ext cx="449263" cy="338137"/>
            <a:chOff x="4827" y="1591"/>
            <a:chExt cx="283" cy="213"/>
          </a:xfrm>
        </p:grpSpPr>
        <p:sp>
          <p:nvSpPr>
            <p:cNvPr id="102" name="Rectangle 36">
              <a:extLst>
                <a:ext uri="{FF2B5EF4-FFF2-40B4-BE49-F238E27FC236}">
                  <a16:creationId xmlns:a16="http://schemas.microsoft.com/office/drawing/2014/main" id="{011AA78D-6081-1E4C-B13C-ABA03976C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3" name="Text Box 37">
              <a:extLst>
                <a:ext uri="{FF2B5EF4-FFF2-40B4-BE49-F238E27FC236}">
                  <a16:creationId xmlns:a16="http://schemas.microsoft.com/office/drawing/2014/main" id="{E9D6FFEE-F33E-FF42-9FA7-54026C2FB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79" name="Text Box 38">
            <a:extLst>
              <a:ext uri="{FF2B5EF4-FFF2-40B4-BE49-F238E27FC236}">
                <a16:creationId xmlns:a16="http://schemas.microsoft.com/office/drawing/2014/main" id="{BC3667BC-568F-5D45-AA96-AD633C98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41" y="145214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1</a:t>
            </a:r>
          </a:p>
        </p:txBody>
      </p:sp>
      <p:sp>
        <p:nvSpPr>
          <p:cNvPr id="80" name="Text Box 39">
            <a:extLst>
              <a:ext uri="{FF2B5EF4-FFF2-40B4-BE49-F238E27FC236}">
                <a16:creationId xmlns:a16="http://schemas.microsoft.com/office/drawing/2014/main" id="{54EFAF25-FCFE-594D-BB9A-4C06F0108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678" y="196649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2</a:t>
            </a:r>
          </a:p>
        </p:txBody>
      </p:sp>
      <p:sp>
        <p:nvSpPr>
          <p:cNvPr id="81" name="Text Box 40">
            <a:extLst>
              <a:ext uri="{FF2B5EF4-FFF2-40B4-BE49-F238E27FC236}">
                <a16:creationId xmlns:a16="http://schemas.microsoft.com/office/drawing/2014/main" id="{047D14B7-CD88-0D4A-AD77-5823FBA99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716" y="2469735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3</a:t>
            </a:r>
          </a:p>
        </p:txBody>
      </p:sp>
      <p:sp>
        <p:nvSpPr>
          <p:cNvPr id="82" name="Line 41">
            <a:extLst>
              <a:ext uri="{FF2B5EF4-FFF2-40B4-BE49-F238E27FC236}">
                <a16:creationId xmlns:a16="http://schemas.microsoft.com/office/drawing/2014/main" id="{EF48CFD5-90F6-EF43-A053-5A2BD2F09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641" y="2977735"/>
            <a:ext cx="5210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3" name="Line 42">
            <a:extLst>
              <a:ext uri="{FF2B5EF4-FFF2-40B4-BE49-F238E27FC236}">
                <a16:creationId xmlns:a16="http://schemas.microsoft.com/office/drawing/2014/main" id="{000967D4-6D82-3C45-A172-150191F96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9816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4" name="Line 43">
            <a:extLst>
              <a:ext uri="{FF2B5EF4-FFF2-40B4-BE49-F238E27FC236}">
                <a16:creationId xmlns:a16="http://schemas.microsoft.com/office/drawing/2014/main" id="{F238DB4A-BE5F-9743-9947-04D5215C9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98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5" name="Line 44">
            <a:extLst>
              <a:ext uri="{FF2B5EF4-FFF2-40B4-BE49-F238E27FC236}">
                <a16:creationId xmlns:a16="http://schemas.microsoft.com/office/drawing/2014/main" id="{C6957062-2774-324C-BCB0-B11EB113A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116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6" name="Line 45">
            <a:extLst>
              <a:ext uri="{FF2B5EF4-FFF2-40B4-BE49-F238E27FC236}">
                <a16:creationId xmlns:a16="http://schemas.microsoft.com/office/drawing/2014/main" id="{242EDB35-EDA5-084B-9AA4-62A7C146A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952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7" name="Line 46">
            <a:extLst>
              <a:ext uri="{FF2B5EF4-FFF2-40B4-BE49-F238E27FC236}">
                <a16:creationId xmlns:a16="http://schemas.microsoft.com/office/drawing/2014/main" id="{E0FAA97E-3CAE-F145-BE6E-2931C7A40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35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8" name="Line 47">
            <a:extLst>
              <a:ext uri="{FF2B5EF4-FFF2-40B4-BE49-F238E27FC236}">
                <a16:creationId xmlns:a16="http://schemas.microsoft.com/office/drawing/2014/main" id="{9EAB79C7-5AED-CD47-BF01-F04C6745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353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9" name="Line 48">
            <a:extLst>
              <a:ext uri="{FF2B5EF4-FFF2-40B4-BE49-F238E27FC236}">
                <a16:creationId xmlns:a16="http://schemas.microsoft.com/office/drawing/2014/main" id="{ED1E52C2-A2DF-7244-888D-8BC965C7B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1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0" name="Line 49">
            <a:extLst>
              <a:ext uri="{FF2B5EF4-FFF2-40B4-BE49-F238E27FC236}">
                <a16:creationId xmlns:a16="http://schemas.microsoft.com/office/drawing/2014/main" id="{0337F98B-B062-E149-AA28-4B72BC8AD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200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1" name="Line 50">
            <a:extLst>
              <a:ext uri="{FF2B5EF4-FFF2-40B4-BE49-F238E27FC236}">
                <a16:creationId xmlns:a16="http://schemas.microsoft.com/office/drawing/2014/main" id="{A8A55C4A-1AC8-E64D-A11D-781712E97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0003" y="287137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2" name="Line 51">
            <a:extLst>
              <a:ext uri="{FF2B5EF4-FFF2-40B4-BE49-F238E27FC236}">
                <a16:creationId xmlns:a16="http://schemas.microsoft.com/office/drawing/2014/main" id="{68413A17-8D6D-6F4A-9006-440A683FD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8953" y="286819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3" name="Text Box 54">
            <a:extLst>
              <a:ext uri="{FF2B5EF4-FFF2-40B4-BE49-F238E27FC236}">
                <a16:creationId xmlns:a16="http://schemas.microsoft.com/office/drawing/2014/main" id="{EFB9B6C9-55C7-9543-BEDB-3C9A6C2B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72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4" name="Text Box 55">
            <a:extLst>
              <a:ext uri="{FF2B5EF4-FFF2-40B4-BE49-F238E27FC236}">
                <a16:creationId xmlns:a16="http://schemas.microsoft.com/office/drawing/2014/main" id="{A8BF3599-17CC-C54D-A1F4-204FFCEF5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903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5" name="Text Box 56">
            <a:extLst>
              <a:ext uri="{FF2B5EF4-FFF2-40B4-BE49-F238E27FC236}">
                <a16:creationId xmlns:a16="http://schemas.microsoft.com/office/drawing/2014/main" id="{016A40F4-F886-714E-966E-BFDE0F62F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37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6" name="Text Box 58">
            <a:extLst>
              <a:ext uri="{FF2B5EF4-FFF2-40B4-BE49-F238E27FC236}">
                <a16:creationId xmlns:a16="http://schemas.microsoft.com/office/drawing/2014/main" id="{807DF3EC-AAB1-B04A-A023-C5893F6D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25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7" name="Text Box 59">
            <a:extLst>
              <a:ext uri="{FF2B5EF4-FFF2-40B4-BE49-F238E27FC236}">
                <a16:creationId xmlns:a16="http://schemas.microsoft.com/office/drawing/2014/main" id="{17BF9D31-70E0-5A45-BE2F-E528E811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50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8" name="Text Box 60">
            <a:extLst>
              <a:ext uri="{FF2B5EF4-FFF2-40B4-BE49-F238E27FC236}">
                <a16:creationId xmlns:a16="http://schemas.microsoft.com/office/drawing/2014/main" id="{FE3B7D2B-E773-5048-9CD2-02409182F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278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9" name="Text Box 61">
            <a:extLst>
              <a:ext uri="{FF2B5EF4-FFF2-40B4-BE49-F238E27FC236}">
                <a16:creationId xmlns:a16="http://schemas.microsoft.com/office/drawing/2014/main" id="{67899F9D-5059-EB46-BE3E-E0710E91B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016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100" name="Text Box 62">
            <a:extLst>
              <a:ext uri="{FF2B5EF4-FFF2-40B4-BE49-F238E27FC236}">
                <a16:creationId xmlns:a16="http://schemas.microsoft.com/office/drawing/2014/main" id="{0537C8B8-45B8-534A-B936-B66DF9D0E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078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101" name="Text Box 63">
            <a:extLst>
              <a:ext uri="{FF2B5EF4-FFF2-40B4-BE49-F238E27FC236}">
                <a16:creationId xmlns:a16="http://schemas.microsoft.com/office/drawing/2014/main" id="{A95F6825-15C2-894C-A225-C35D931A8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203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1076B-DA1C-6740-8643-B478EA3CF6E2}"/>
              </a:ext>
            </a:extLst>
          </p:cNvPr>
          <p:cNvSpPr txBox="1"/>
          <p:nvPr/>
        </p:nvSpPr>
        <p:spPr>
          <a:xfrm>
            <a:off x="8693431" y="1736034"/>
            <a:ext cx="1514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  <a:r>
              <a:rPr lang="en-US" sz="2400" dirty="0"/>
              <a:t>: collision</a:t>
            </a:r>
          </a:p>
          <a:p>
            <a:r>
              <a:rPr lang="en-US" sz="2400" dirty="0">
                <a:solidFill>
                  <a:srgbClr val="0000A8"/>
                </a:solidFill>
              </a:rPr>
              <a:t>S</a:t>
            </a:r>
            <a:r>
              <a:rPr lang="en-US" sz="2400" dirty="0"/>
              <a:t>: success</a:t>
            </a:r>
          </a:p>
          <a:p>
            <a:r>
              <a:rPr lang="en-US" sz="2400" dirty="0">
                <a:solidFill>
                  <a:srgbClr val="0000A8"/>
                </a:solidFill>
              </a:rPr>
              <a:t>E</a:t>
            </a:r>
            <a:r>
              <a:rPr lang="en-US" sz="2400" dirty="0"/>
              <a:t>: empty</a:t>
            </a:r>
          </a:p>
        </p:txBody>
      </p:sp>
    </p:spTree>
    <p:extLst>
      <p:ext uri="{BB962C8B-B14F-4D97-AF65-F5344CB8AC3E}">
        <p14:creationId xmlns:p14="http://schemas.microsoft.com/office/powerpoint/2010/main" val="164503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defRPr/>
            </a:pPr>
            <a:r>
              <a:rPr lang="en-US" dirty="0"/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80265" y="1388119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13571B-5A38-7249-BDB3-42189BDD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1697523"/>
            <a:ext cx="10515600" cy="474303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efficiency: </a:t>
            </a:r>
            <a:r>
              <a:rPr lang="en-US" dirty="0"/>
              <a:t>long-run  fraction of successful slots  (many nodes, all with many frames to send)</a:t>
            </a:r>
          </a:p>
          <a:p>
            <a:pPr marL="457200" indent="-274638">
              <a:defRPr/>
            </a:pPr>
            <a:r>
              <a:rPr lang="en-US" i="1" dirty="0"/>
              <a:t>suppose: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nodes with many frames to send, each transmits in slot with probability </a:t>
            </a:r>
            <a:r>
              <a:rPr lang="en-US" i="1" dirty="0"/>
              <a:t>p</a:t>
            </a:r>
          </a:p>
          <a:p>
            <a:pPr marL="800100" lvl="1" indent="-274638">
              <a:defRPr/>
            </a:pPr>
            <a:r>
              <a:rPr lang="en-US" sz="2600" dirty="0"/>
              <a:t>prob that given node has success in a slot  = </a:t>
            </a:r>
            <a:r>
              <a:rPr lang="en-US" sz="2600" i="1" dirty="0"/>
              <a:t>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prob that </a:t>
            </a:r>
            <a:r>
              <a:rPr lang="en-US" sz="2600" i="1" dirty="0"/>
              <a:t>any</a:t>
            </a:r>
            <a:r>
              <a:rPr lang="en-US" sz="2600" dirty="0"/>
              <a:t> node has a success =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max efficiency: find </a:t>
            </a:r>
            <a:r>
              <a:rPr lang="en-US" sz="2600" i="1" dirty="0"/>
              <a:t>p* </a:t>
            </a:r>
            <a:r>
              <a:rPr lang="en-US" sz="2600" dirty="0"/>
              <a:t>that maximizes 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for many nodes, take limit of </a:t>
            </a:r>
            <a:r>
              <a:rPr lang="en-US" sz="2600" i="1" dirty="0"/>
              <a:t>Np*(1-p*)</a:t>
            </a:r>
            <a:r>
              <a:rPr lang="en-US" sz="2600" b="1" i="1" baseline="30000" dirty="0"/>
              <a:t>N-1 </a:t>
            </a:r>
            <a:r>
              <a:rPr lang="en-US" sz="2600" dirty="0"/>
              <a:t>as </a:t>
            </a:r>
            <a:r>
              <a:rPr lang="en-US" sz="2600" i="1" dirty="0"/>
              <a:t>N</a:t>
            </a:r>
            <a:r>
              <a:rPr lang="en-US" sz="2600" dirty="0"/>
              <a:t> goes to infinity, gives</a:t>
            </a:r>
            <a:r>
              <a:rPr lang="en-US" dirty="0"/>
              <a:t>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i="1" dirty="0">
                <a:solidFill>
                  <a:srgbClr val="C00000"/>
                </a:solidFill>
              </a:rPr>
              <a:t>max efficiency = 1/e = .37</a:t>
            </a:r>
            <a:endParaRPr lang="en-US" b="1" i="1" baseline="30000" dirty="0">
              <a:solidFill>
                <a:srgbClr val="C00000"/>
              </a:solidFill>
            </a:endParaRPr>
          </a:p>
          <a:p>
            <a:pPr marL="457200" indent="-274638">
              <a:lnSpc>
                <a:spcPct val="85000"/>
              </a:lnSpc>
              <a:defRPr/>
            </a:pPr>
            <a:r>
              <a:rPr lang="en-US" i="1" dirty="0">
                <a:solidFill>
                  <a:srgbClr val="0000A8"/>
                </a:solidFill>
              </a:rPr>
              <a:t>at best:</a:t>
            </a:r>
            <a:r>
              <a:rPr lang="en-US" sz="2400" i="1" dirty="0">
                <a:solidFill>
                  <a:srgbClr val="0000A8"/>
                </a:solidFill>
              </a:rPr>
              <a:t> </a:t>
            </a:r>
            <a:r>
              <a:rPr lang="en-US" sz="2400" dirty="0"/>
              <a:t>channel used for useful  transmissions 37% of time!</a:t>
            </a:r>
          </a:p>
          <a:p>
            <a:pPr>
              <a:defRPr/>
            </a:pP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1A8D2D-09AD-0C49-9183-F486B937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ALOHA: efficiency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C8BF5-34FB-B64D-8803-0F740A1B8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Pure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756184F9-23FF-CD49-83C3-B99C5857535A}"/>
              </a:ext>
            </a:extLst>
          </p:cNvPr>
          <p:cNvSpPr txBox="1">
            <a:spLocks noChangeArrowheads="1"/>
          </p:cNvSpPr>
          <p:nvPr/>
        </p:nvSpPr>
        <p:spPr>
          <a:xfrm>
            <a:off x="891209" y="1435652"/>
            <a:ext cx="10518913" cy="231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dirty="0"/>
              <a:t>unslotted Aloha: simpler, no synchronization</a:t>
            </a:r>
          </a:p>
          <a:p>
            <a:pPr marL="747713" lvl="1" indent="-274638">
              <a:defRPr/>
            </a:pPr>
            <a:r>
              <a:rPr lang="en-US" sz="2800" dirty="0"/>
              <a:t>when</a:t>
            </a:r>
            <a:r>
              <a:rPr lang="en-US" dirty="0"/>
              <a:t> frame first arrives: transmit immediately </a:t>
            </a:r>
          </a:p>
          <a:p>
            <a:pPr marL="404813" indent="-274638">
              <a:defRPr/>
            </a:pPr>
            <a:r>
              <a:rPr lang="en-US" dirty="0"/>
              <a:t>collision probability increases with no synchronization:</a:t>
            </a:r>
          </a:p>
          <a:p>
            <a:pPr lvl="1">
              <a:defRPr/>
            </a:pPr>
            <a:r>
              <a:rPr lang="en-US" sz="2800" dirty="0"/>
              <a:t>frame sent at t</a:t>
            </a:r>
            <a:r>
              <a:rPr lang="en-US" sz="2800" baseline="-25000" dirty="0"/>
              <a:t>0</a:t>
            </a:r>
            <a:r>
              <a:rPr lang="en-US" sz="2800" dirty="0"/>
              <a:t> collides with other frames sent in [t</a:t>
            </a:r>
            <a:r>
              <a:rPr lang="en-US" sz="2800" baseline="-25000" dirty="0"/>
              <a:t>0</a:t>
            </a:r>
            <a:r>
              <a:rPr lang="en-US" sz="2800" dirty="0"/>
              <a:t>-1,t</a:t>
            </a:r>
            <a:r>
              <a:rPr lang="en-US" sz="2800" baseline="-25000" dirty="0"/>
              <a:t>0</a:t>
            </a:r>
            <a:r>
              <a:rPr lang="en-US" sz="2800" dirty="0"/>
              <a:t>+1]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8FCDAC-4991-8E41-8E42-FF4F98922CAC}"/>
              </a:ext>
            </a:extLst>
          </p:cNvPr>
          <p:cNvGrpSpPr/>
          <p:nvPr/>
        </p:nvGrpSpPr>
        <p:grpSpPr>
          <a:xfrm>
            <a:off x="2981739" y="3590924"/>
            <a:ext cx="6215270" cy="1680396"/>
            <a:chOff x="2981739" y="3590924"/>
            <a:chExt cx="6215270" cy="168039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04F1C7F-2BD1-DB49-8C42-5F936FEE4314}"/>
                </a:ext>
              </a:extLst>
            </p:cNvPr>
            <p:cNvGrpSpPr/>
            <p:nvPr/>
          </p:nvGrpSpPr>
          <p:grpSpPr>
            <a:xfrm>
              <a:off x="3709987" y="4014790"/>
              <a:ext cx="1533525" cy="57150"/>
              <a:chOff x="5229225" y="5548314"/>
              <a:chExt cx="1533525" cy="57150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F65A0A69-1573-6D44-ADDC-67D7500383D8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F60540F-6305-BF46-A035-95A71A5A3EF6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BEC5DF1-BB4C-B643-9EEC-F5897534DF4F}"/>
                </a:ext>
              </a:extLst>
            </p:cNvPr>
            <p:cNvGrpSpPr/>
            <p:nvPr/>
          </p:nvGrpSpPr>
          <p:grpSpPr>
            <a:xfrm>
              <a:off x="5262562" y="4014791"/>
              <a:ext cx="1533525" cy="57150"/>
              <a:chOff x="5229225" y="5548314"/>
              <a:chExt cx="1533525" cy="5715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D0212D6-BC99-A34D-831C-31550FCEDFE4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133521-4038-3047-A618-9452E9464C0A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274D194-4596-F343-A104-292FA9948F3C}"/>
                </a:ext>
              </a:extLst>
            </p:cNvPr>
            <p:cNvCxnSpPr/>
            <p:nvPr/>
          </p:nvCxnSpPr>
          <p:spPr>
            <a:xfrm>
              <a:off x="2981739" y="4890052"/>
              <a:ext cx="62152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EB99DB7-822A-FD4D-BE48-51D15528B104}"/>
                </a:ext>
              </a:extLst>
            </p:cNvPr>
            <p:cNvCxnSpPr>
              <a:cxnSpLocks/>
            </p:cNvCxnSpPr>
            <p:nvPr/>
          </p:nvCxnSpPr>
          <p:spPr>
            <a:xfrm>
              <a:off x="6798365" y="3817663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AA9349-82D3-E244-B5E0-9CDCE5F5F13D}"/>
                </a:ext>
              </a:extLst>
            </p:cNvPr>
            <p:cNvCxnSpPr>
              <a:cxnSpLocks/>
            </p:cNvCxnSpPr>
            <p:nvPr/>
          </p:nvCxnSpPr>
          <p:spPr>
            <a:xfrm>
              <a:off x="5254486" y="3823252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EBFEF5B-319D-C144-A8CA-8D6A3D74B7E8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07" y="3833604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52579E-DAAA-3246-A949-4F19B6153782}"/>
                </a:ext>
              </a:extLst>
            </p:cNvPr>
            <p:cNvSpPr txBox="1"/>
            <p:nvPr/>
          </p:nvSpPr>
          <p:spPr>
            <a:xfrm>
              <a:off x="6453809" y="4863548"/>
              <a:ext cx="731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+ 1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603F56C-20E8-6D4A-A7C1-F55DB1B68EAD}"/>
                </a:ext>
              </a:extLst>
            </p:cNvPr>
            <p:cNvSpPr txBox="1"/>
            <p:nvPr/>
          </p:nvSpPr>
          <p:spPr>
            <a:xfrm>
              <a:off x="3381167" y="4871210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- 1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FEFADC6-0ABF-574C-ACFF-91876E6D1286}"/>
                </a:ext>
              </a:extLst>
            </p:cNvPr>
            <p:cNvSpPr txBox="1"/>
            <p:nvPr/>
          </p:nvSpPr>
          <p:spPr>
            <a:xfrm>
              <a:off x="5102086" y="486519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endParaRPr lang="en-US" sz="20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332304-08FC-2B48-A938-75295885492F}"/>
                </a:ext>
              </a:extLst>
            </p:cNvPr>
            <p:cNvSpPr/>
            <p:nvPr/>
          </p:nvSpPr>
          <p:spPr>
            <a:xfrm>
              <a:off x="4090988" y="4191000"/>
              <a:ext cx="1547812" cy="171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8EC6991-A55D-F44E-A46B-4C53E2B7E20C}"/>
                </a:ext>
              </a:extLst>
            </p:cNvPr>
            <p:cNvSpPr/>
            <p:nvPr/>
          </p:nvSpPr>
          <p:spPr>
            <a:xfrm>
              <a:off x="5248276" y="4429125"/>
              <a:ext cx="1547812" cy="1714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FA1D211-7014-034D-A964-C2C2F7515351}"/>
                </a:ext>
              </a:extLst>
            </p:cNvPr>
            <p:cNvSpPr/>
            <p:nvPr/>
          </p:nvSpPr>
          <p:spPr>
            <a:xfrm>
              <a:off x="6519864" y="4672012"/>
              <a:ext cx="1547812" cy="17145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EBE1DD-B95B-0648-9062-B8B36326544D}"/>
                </a:ext>
              </a:extLst>
            </p:cNvPr>
            <p:cNvSpPr txBox="1"/>
            <p:nvPr/>
          </p:nvSpPr>
          <p:spPr>
            <a:xfrm>
              <a:off x="5514017" y="3590925"/>
              <a:ext cx="105830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will overlap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with end of 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i’s frame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D37ED1F-D953-EE43-BF83-335949BBBAC2}"/>
                </a:ext>
              </a:extLst>
            </p:cNvPr>
            <p:cNvSpPr txBox="1"/>
            <p:nvPr/>
          </p:nvSpPr>
          <p:spPr>
            <a:xfrm>
              <a:off x="3946547" y="3590924"/>
              <a:ext cx="111665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will overlap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with start of 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i’s frame</a:t>
              </a:r>
            </a:p>
          </p:txBody>
        </p: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F939E5F7-799D-7849-A30B-30CE63066E5E}"/>
              </a:ext>
            </a:extLst>
          </p:cNvPr>
          <p:cNvSpPr txBox="1">
            <a:spLocks noChangeArrowheads="1"/>
          </p:cNvSpPr>
          <p:nvPr/>
        </p:nvSpPr>
        <p:spPr>
          <a:xfrm>
            <a:off x="911088" y="5316331"/>
            <a:ext cx="10518913" cy="620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dirty="0"/>
              <a:t>pure Aloha efficiency: 18% 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43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 (carrier sense multiple access)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E7A0B0F-2486-9640-B03D-72DF37C159B4}"/>
              </a:ext>
            </a:extLst>
          </p:cNvPr>
          <p:cNvSpPr txBox="1">
            <a:spLocks noChangeArrowheads="1"/>
          </p:cNvSpPr>
          <p:nvPr/>
        </p:nvSpPr>
        <p:spPr>
          <a:xfrm>
            <a:off x="1075221" y="1383818"/>
            <a:ext cx="10295145" cy="222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/>
              <a:t>simple </a:t>
            </a:r>
            <a:r>
              <a:rPr lang="en-US" sz="3200" dirty="0">
                <a:solidFill>
                  <a:srgbClr val="C00000"/>
                </a:solidFill>
              </a:rPr>
              <a:t>CSMA: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listen before transmit:</a:t>
            </a:r>
          </a:p>
          <a:p>
            <a:pPr lvl="1">
              <a:defRPr/>
            </a:pPr>
            <a:r>
              <a:rPr lang="en-US" sz="2800" dirty="0">
                <a:solidFill>
                  <a:srgbClr val="000099"/>
                </a:solidFill>
              </a:rPr>
              <a:t>if channel sensed idle:</a:t>
            </a:r>
            <a:r>
              <a:rPr lang="en-US" sz="2800" dirty="0"/>
              <a:t> transmit entire frame</a:t>
            </a:r>
          </a:p>
          <a:p>
            <a:pPr lvl="1">
              <a:defRPr/>
            </a:pPr>
            <a:r>
              <a:rPr lang="en-US" sz="2800" dirty="0">
                <a:solidFill>
                  <a:srgbClr val="000099"/>
                </a:solidFill>
              </a:rPr>
              <a:t>if channel sensed busy:</a:t>
            </a:r>
            <a:r>
              <a:rPr lang="en-US" sz="2800" dirty="0"/>
              <a:t> defer transmission </a:t>
            </a:r>
            <a:endParaRPr lang="en-US" dirty="0"/>
          </a:p>
          <a:p>
            <a:pPr>
              <a:defRPr/>
            </a:pPr>
            <a:r>
              <a:rPr lang="en-US" dirty="0"/>
              <a:t>human analogy: don</a:t>
            </a:r>
            <a:r>
              <a:rPr lang="ja-JP" altLang="en-US"/>
              <a:t>’</a:t>
            </a:r>
            <a:r>
              <a:rPr lang="en-US" dirty="0"/>
              <a:t>t interrupt others!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C4025D2-3728-874E-8B17-43AA7C121C2A}"/>
              </a:ext>
            </a:extLst>
          </p:cNvPr>
          <p:cNvSpPr txBox="1">
            <a:spLocks noChangeArrowheads="1"/>
          </p:cNvSpPr>
          <p:nvPr/>
        </p:nvSpPr>
        <p:spPr>
          <a:xfrm>
            <a:off x="1078879" y="3646626"/>
            <a:ext cx="10158964" cy="266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CSMA/CD: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CSMA with </a:t>
            </a:r>
            <a:r>
              <a:rPr lang="en-US" sz="3200" i="1" dirty="0">
                <a:solidFill>
                  <a:srgbClr val="0000A8"/>
                </a:solidFill>
              </a:rPr>
              <a:t>collision detection</a:t>
            </a:r>
            <a:endParaRPr lang="en-US" i="1" dirty="0">
              <a:solidFill>
                <a:srgbClr val="0000A8"/>
              </a:solidFill>
            </a:endParaRPr>
          </a:p>
          <a:p>
            <a:pPr lvl="1">
              <a:defRPr/>
            </a:pPr>
            <a:r>
              <a:rPr lang="en-US" sz="2800" dirty="0"/>
              <a:t>collisions </a:t>
            </a:r>
            <a:r>
              <a:rPr lang="en-US" sz="2800" i="1" dirty="0"/>
              <a:t>detected</a:t>
            </a:r>
            <a:r>
              <a:rPr lang="en-US" sz="2800" dirty="0"/>
              <a:t> within short time</a:t>
            </a:r>
          </a:p>
          <a:p>
            <a:pPr lvl="1">
              <a:defRPr/>
            </a:pPr>
            <a:r>
              <a:rPr lang="en-US" sz="2800" dirty="0"/>
              <a:t>colliding transmissions aborted, reducing channel wastage</a:t>
            </a:r>
          </a:p>
          <a:p>
            <a:pPr lvl="1">
              <a:defRPr/>
            </a:pPr>
            <a:r>
              <a:rPr lang="en-US" sz="2800" dirty="0"/>
              <a:t>collision detection easy in wired, difficult with wireless</a:t>
            </a:r>
          </a:p>
          <a:p>
            <a:pPr>
              <a:defRPr/>
            </a:pPr>
            <a:r>
              <a:rPr lang="en-US" dirty="0"/>
              <a:t>human analogy: the polite conversationalist </a:t>
            </a:r>
          </a:p>
        </p:txBody>
      </p:sp>
    </p:spTree>
    <p:extLst>
      <p:ext uri="{BB962C8B-B14F-4D97-AF65-F5344CB8AC3E}">
        <p14:creationId xmlns:p14="http://schemas.microsoft.com/office/powerpoint/2010/main" val="308928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CSMA: collisions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944217" y="1520687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collisions </a:t>
            </a:r>
            <a:r>
              <a:rPr lang="en-US" i="1" dirty="0"/>
              <a:t>can</a:t>
            </a:r>
            <a:r>
              <a:rPr lang="en-US" dirty="0"/>
              <a:t> still occur with carrier sensing: </a:t>
            </a:r>
          </a:p>
          <a:p>
            <a:pPr lvl="1">
              <a:defRPr/>
            </a:pPr>
            <a:r>
              <a:rPr lang="en-US" dirty="0"/>
              <a:t>propagation delay means  two nodes may not hear each other</a:t>
            </a:r>
            <a:r>
              <a:rPr lang="en-US" altLang="ja-JP" dirty="0"/>
              <a:t>’</a:t>
            </a:r>
            <a:r>
              <a:rPr lang="en-US" dirty="0"/>
              <a:t>s just-started transmission</a:t>
            </a:r>
          </a:p>
          <a:p>
            <a:pPr>
              <a:defRPr/>
            </a:pPr>
            <a:r>
              <a:rPr lang="en-US" dirty="0">
                <a:solidFill>
                  <a:srgbClr val="0000A8"/>
                </a:solidFill>
              </a:rPr>
              <a:t>collision: </a:t>
            </a:r>
            <a:r>
              <a:rPr lang="en-US" dirty="0"/>
              <a:t>entire packet transmission time wasted</a:t>
            </a:r>
          </a:p>
          <a:p>
            <a:pPr lvl="1">
              <a:defRPr/>
            </a:pPr>
            <a:r>
              <a:rPr lang="en-US" dirty="0"/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34" name="Picture 3" descr="5">
            <a:extLst>
              <a:ext uri="{FF2B5EF4-FFF2-40B4-BE49-F238E27FC236}">
                <a16:creationId xmlns:a16="http://schemas.microsoft.com/office/drawing/2014/main" id="{0D5CA368-0551-4340-986D-4B213A2C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70" y="1216371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6">
            <a:extLst>
              <a:ext uri="{FF2B5EF4-FFF2-40B4-BE49-F238E27FC236}">
                <a16:creationId xmlns:a16="http://schemas.microsoft.com/office/drawing/2014/main" id="{D39D6C6A-5A1A-CF45-9875-738474A4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82" y="778221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spatial layout of nodes 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" name="Rectangle 87">
            <a:extLst>
              <a:ext uri="{FF2B5EF4-FFF2-40B4-BE49-F238E27FC236}">
                <a16:creationId xmlns:a16="http://schemas.microsoft.com/office/drawing/2014/main" id="{76BB7ED7-48BD-4147-9085-F9EF8829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745" y="2446683"/>
            <a:ext cx="3736975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7" name="Rectangle 88">
            <a:extLst>
              <a:ext uri="{FF2B5EF4-FFF2-40B4-BE49-F238E27FC236}">
                <a16:creationId xmlns:a16="http://schemas.microsoft.com/office/drawing/2014/main" id="{71973DC3-114C-5B40-B7FA-C9A27EDC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82" y="2703858"/>
            <a:ext cx="3725863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8" name="Rectangle 90">
            <a:extLst>
              <a:ext uri="{FF2B5EF4-FFF2-40B4-BE49-F238E27FC236}">
                <a16:creationId xmlns:a16="http://schemas.microsoft.com/office/drawing/2014/main" id="{E334A8C5-6B7D-0A4C-B55D-CAB16DF7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82" y="2956271"/>
            <a:ext cx="3763963" cy="16240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" name="Rectangle 91">
            <a:extLst>
              <a:ext uri="{FF2B5EF4-FFF2-40B4-BE49-F238E27FC236}">
                <a16:creationId xmlns:a16="http://schemas.microsoft.com/office/drawing/2014/main" id="{F9970BA6-5D73-A749-8704-5220C05F9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95" y="4564408"/>
            <a:ext cx="3789362" cy="163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0" name="Rectangle 92">
            <a:extLst>
              <a:ext uri="{FF2B5EF4-FFF2-40B4-BE49-F238E27FC236}">
                <a16:creationId xmlns:a16="http://schemas.microsoft.com/office/drawing/2014/main" id="{AE948D01-7FF0-DD4D-BFDD-F95AAF850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245" y="1148108"/>
            <a:ext cx="4040187" cy="1301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1" name="Group 98">
            <a:extLst>
              <a:ext uri="{FF2B5EF4-FFF2-40B4-BE49-F238E27FC236}">
                <a16:creationId xmlns:a16="http://schemas.microsoft.com/office/drawing/2014/main" id="{50E4F1B9-D30D-3140-B7D9-712C28143A01}"/>
              </a:ext>
            </a:extLst>
          </p:cNvPr>
          <p:cNvGrpSpPr>
            <a:grpSpLocks/>
          </p:cNvGrpSpPr>
          <p:nvPr/>
        </p:nvGrpSpPr>
        <p:grpSpPr bwMode="auto">
          <a:xfrm>
            <a:off x="7426395" y="1146521"/>
            <a:ext cx="3513137" cy="628650"/>
            <a:chOff x="3117" y="180"/>
            <a:chExt cx="2213" cy="396"/>
          </a:xfrm>
        </p:grpSpPr>
        <p:grpSp>
          <p:nvGrpSpPr>
            <p:cNvPr id="42" name="Group 67">
              <a:extLst>
                <a:ext uri="{FF2B5EF4-FFF2-40B4-BE49-F238E27FC236}">
                  <a16:creationId xmlns:a16="http://schemas.microsoft.com/office/drawing/2014/main" id="{FC7CB790-4B06-2D46-93B8-665CC2659A8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57" name="Picture 68" descr="desktop_computer_stylized_medium">
                <a:extLst>
                  <a:ext uri="{FF2B5EF4-FFF2-40B4-BE49-F238E27FC236}">
                    <a16:creationId xmlns:a16="http://schemas.microsoft.com/office/drawing/2014/main" id="{DEB17F91-EA76-7442-B298-023829D2D0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Freeform 69">
                <a:extLst>
                  <a:ext uri="{FF2B5EF4-FFF2-40B4-BE49-F238E27FC236}">
                    <a16:creationId xmlns:a16="http://schemas.microsoft.com/office/drawing/2014/main" id="{98BBD2D9-9D1B-B24A-8D63-4BC7E496B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3" name="Group 70">
              <a:extLst>
                <a:ext uri="{FF2B5EF4-FFF2-40B4-BE49-F238E27FC236}">
                  <a16:creationId xmlns:a16="http://schemas.microsoft.com/office/drawing/2014/main" id="{4C7FFD54-FB17-394B-8449-7FAA8DE07F8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55" name="Picture 71" descr="desktop_computer_stylized_medium">
                <a:extLst>
                  <a:ext uri="{FF2B5EF4-FFF2-40B4-BE49-F238E27FC236}">
                    <a16:creationId xmlns:a16="http://schemas.microsoft.com/office/drawing/2014/main" id="{826D8206-EAB9-3D48-92AA-BD8B212018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C1C969E0-E2F3-9141-8D5D-FEBB45AFC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4" name="Group 73">
              <a:extLst>
                <a:ext uri="{FF2B5EF4-FFF2-40B4-BE49-F238E27FC236}">
                  <a16:creationId xmlns:a16="http://schemas.microsoft.com/office/drawing/2014/main" id="{8A97574D-2558-174E-B305-AA08A3C7A8A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53" name="Picture 74" descr="desktop_computer_stylized_medium">
                <a:extLst>
                  <a:ext uri="{FF2B5EF4-FFF2-40B4-BE49-F238E27FC236}">
                    <a16:creationId xmlns:a16="http://schemas.microsoft.com/office/drawing/2014/main" id="{DA115C27-F619-9546-937E-6CD1A2141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Freeform 75">
                <a:extLst>
                  <a:ext uri="{FF2B5EF4-FFF2-40B4-BE49-F238E27FC236}">
                    <a16:creationId xmlns:a16="http://schemas.microsoft.com/office/drawing/2014/main" id="{CD685018-7CA3-3B4C-A452-B8E042BBA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" name="Group 76">
              <a:extLst>
                <a:ext uri="{FF2B5EF4-FFF2-40B4-BE49-F238E27FC236}">
                  <a16:creationId xmlns:a16="http://schemas.microsoft.com/office/drawing/2014/main" id="{DBDBB8DE-6AD3-EE44-9B46-0D5E8F8035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51" name="Picture 77" descr="desktop_computer_stylized_medium">
                <a:extLst>
                  <a:ext uri="{FF2B5EF4-FFF2-40B4-BE49-F238E27FC236}">
                    <a16:creationId xmlns:a16="http://schemas.microsoft.com/office/drawing/2014/main" id="{6A7B0553-F377-FD44-A88B-D2727D21D2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Freeform 78">
                <a:extLst>
                  <a:ext uri="{FF2B5EF4-FFF2-40B4-BE49-F238E27FC236}">
                    <a16:creationId xmlns:a16="http://schemas.microsoft.com/office/drawing/2014/main" id="{B7B2B53F-C3B8-444B-93F9-72043CF61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6" name="Line 93">
              <a:extLst>
                <a:ext uri="{FF2B5EF4-FFF2-40B4-BE49-F238E27FC236}">
                  <a16:creationId xmlns:a16="http://schemas.microsoft.com/office/drawing/2014/main" id="{17BC36CE-61EB-3544-881D-44148445D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4">
              <a:extLst>
                <a:ext uri="{FF2B5EF4-FFF2-40B4-BE49-F238E27FC236}">
                  <a16:creationId xmlns:a16="http://schemas.microsoft.com/office/drawing/2014/main" id="{496041E2-CD00-714C-8109-E48EBB9E8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95">
              <a:extLst>
                <a:ext uri="{FF2B5EF4-FFF2-40B4-BE49-F238E27FC236}">
                  <a16:creationId xmlns:a16="http://schemas.microsoft.com/office/drawing/2014/main" id="{B1602836-94A7-1344-AD99-4F6543EE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Line 96">
              <a:extLst>
                <a:ext uri="{FF2B5EF4-FFF2-40B4-BE49-F238E27FC236}">
                  <a16:creationId xmlns:a16="http://schemas.microsoft.com/office/drawing/2014/main" id="{AE901CCC-1861-184E-962B-60CDFAA34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Line 97">
              <a:extLst>
                <a:ext uri="{FF2B5EF4-FFF2-40B4-BE49-F238E27FC236}">
                  <a16:creationId xmlns:a16="http://schemas.microsoft.com/office/drawing/2014/main" id="{3DD53366-738C-944E-B540-F34E1C857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67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CSMA/CD: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944217" y="1520687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CSMA/CS reduces the amount of time wasted in collisions</a:t>
            </a:r>
          </a:p>
          <a:p>
            <a:pPr lvl="1">
              <a:defRPr/>
            </a:pPr>
            <a:r>
              <a:rPr lang="en-US" dirty="0"/>
              <a:t>transmission aborted on collision detection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78" name="Picture 3" descr="5">
            <a:extLst>
              <a:ext uri="{FF2B5EF4-FFF2-40B4-BE49-F238E27FC236}">
                <a16:creationId xmlns:a16="http://schemas.microsoft.com/office/drawing/2014/main" id="{D06E5E41-130E-BB43-89F8-A1F35982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882" y="750060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29">
            <a:extLst>
              <a:ext uri="{FF2B5EF4-FFF2-40B4-BE49-F238E27FC236}">
                <a16:creationId xmlns:a16="http://schemas.microsoft.com/office/drawing/2014/main" id="{1DC42722-FCDE-C744-B3AD-4FFF0DDC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619" y="664335"/>
            <a:ext cx="4135438" cy="1211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76701BCC-FF60-A34C-9FFB-B99203FB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219" y="81356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spatial layout of nodes 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1" name="Group 30">
            <a:extLst>
              <a:ext uri="{FF2B5EF4-FFF2-40B4-BE49-F238E27FC236}">
                <a16:creationId xmlns:a16="http://schemas.microsoft.com/office/drawing/2014/main" id="{24935420-9F5A-6646-BC35-FE5744F261B4}"/>
              </a:ext>
            </a:extLst>
          </p:cNvPr>
          <p:cNvGrpSpPr>
            <a:grpSpLocks/>
          </p:cNvGrpSpPr>
          <p:nvPr/>
        </p:nvGrpSpPr>
        <p:grpSpPr bwMode="auto">
          <a:xfrm>
            <a:off x="7696682" y="1204085"/>
            <a:ext cx="3263900" cy="195262"/>
            <a:chOff x="4220" y="1231"/>
            <a:chExt cx="1989" cy="90"/>
          </a:xfrm>
        </p:grpSpPr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548DB465-82DF-0440-A432-2DF2634BE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5EF8B124-5E56-EB4D-8C08-46C67AE70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9D8D4137-33A6-FD4B-BE8A-F6C583863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BC114EE6-828B-264D-9807-6A556FCE5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615EC4B7-B973-6E41-8EB5-75BB758DB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7" name="Group 11">
            <a:extLst>
              <a:ext uri="{FF2B5EF4-FFF2-40B4-BE49-F238E27FC236}">
                <a16:creationId xmlns:a16="http://schemas.microsoft.com/office/drawing/2014/main" id="{6B3E042D-00E8-0D43-B62C-BC257C0BE33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42669" y="1337435"/>
            <a:ext cx="501650" cy="512762"/>
            <a:chOff x="2839" y="3501"/>
            <a:chExt cx="755" cy="803"/>
          </a:xfrm>
        </p:grpSpPr>
        <p:pic>
          <p:nvPicPr>
            <p:cNvPr id="88" name="Picture 12" descr="desktop_computer_stylized_medium">
              <a:extLst>
                <a:ext uri="{FF2B5EF4-FFF2-40B4-BE49-F238E27FC236}">
                  <a16:creationId xmlns:a16="http://schemas.microsoft.com/office/drawing/2014/main" id="{4C9AC728-261B-FE45-9FEE-3F36E7FE6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2012AC6C-1E80-9C43-A74F-B25426F10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0" name="Group 14">
            <a:extLst>
              <a:ext uri="{FF2B5EF4-FFF2-40B4-BE49-F238E27FC236}">
                <a16:creationId xmlns:a16="http://schemas.microsoft.com/office/drawing/2014/main" id="{A4B289BD-7DCF-6045-ACB6-F2429F1C7C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34869" y="1319972"/>
            <a:ext cx="501650" cy="512763"/>
            <a:chOff x="2839" y="3501"/>
            <a:chExt cx="755" cy="803"/>
          </a:xfrm>
        </p:grpSpPr>
        <p:pic>
          <p:nvPicPr>
            <p:cNvPr id="91" name="Picture 15" descr="desktop_computer_stylized_medium">
              <a:extLst>
                <a:ext uri="{FF2B5EF4-FFF2-40B4-BE49-F238E27FC236}">
                  <a16:creationId xmlns:a16="http://schemas.microsoft.com/office/drawing/2014/main" id="{FBAD689B-8E45-1845-A238-667A4218F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DE135AD2-2096-2A42-B530-B6E6036A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3" name="Group 17">
            <a:extLst>
              <a:ext uri="{FF2B5EF4-FFF2-40B4-BE49-F238E27FC236}">
                <a16:creationId xmlns:a16="http://schemas.microsoft.com/office/drawing/2014/main" id="{A5CD4FED-7480-B747-A3DA-8F9FE8F0E1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33407" y="1310447"/>
            <a:ext cx="501650" cy="512763"/>
            <a:chOff x="2839" y="3501"/>
            <a:chExt cx="755" cy="803"/>
          </a:xfrm>
        </p:grpSpPr>
        <p:pic>
          <p:nvPicPr>
            <p:cNvPr id="94" name="Picture 18" descr="desktop_computer_stylized_medium">
              <a:extLst>
                <a:ext uri="{FF2B5EF4-FFF2-40B4-BE49-F238E27FC236}">
                  <a16:creationId xmlns:a16="http://schemas.microsoft.com/office/drawing/2014/main" id="{81E67EE6-C5AF-C14F-B5DF-53480B207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4D1CE32B-7F6C-AF41-929E-EB5E9CAA8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" name="Group 20">
            <a:extLst>
              <a:ext uri="{FF2B5EF4-FFF2-40B4-BE49-F238E27FC236}">
                <a16:creationId xmlns:a16="http://schemas.microsoft.com/office/drawing/2014/main" id="{9178B92E-2122-5945-A67E-297BB2AC57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52594" y="1324735"/>
            <a:ext cx="501650" cy="512762"/>
            <a:chOff x="2839" y="3501"/>
            <a:chExt cx="755" cy="803"/>
          </a:xfrm>
        </p:grpSpPr>
        <p:pic>
          <p:nvPicPr>
            <p:cNvPr id="97" name="Picture 21" descr="desktop_computer_stylized_medium">
              <a:extLst>
                <a:ext uri="{FF2B5EF4-FFF2-40B4-BE49-F238E27FC236}">
                  <a16:creationId xmlns:a16="http://schemas.microsoft.com/office/drawing/2014/main" id="{3AE91596-19C4-414E-B810-903273BB3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915D17CB-26CA-AD4F-B23A-0E57A00B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33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CSMA/CD efficiency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1B8942E-BB9F-9F46-9201-9FDDC2019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86948"/>
            <a:ext cx="109728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8125" indent="-238125">
              <a:defRPr/>
            </a:pPr>
            <a:r>
              <a:rPr lang="en-US" kern="0" dirty="0" err="1">
                <a:cs typeface="+mn-cs"/>
              </a:rPr>
              <a:t>T</a:t>
            </a:r>
            <a:r>
              <a:rPr lang="en-US" kern="0" baseline="-25000" dirty="0" err="1">
                <a:cs typeface="+mn-cs"/>
              </a:rPr>
              <a:t>prop</a:t>
            </a:r>
            <a:r>
              <a:rPr lang="en-US" kern="0" dirty="0">
                <a:cs typeface="+mn-cs"/>
              </a:rPr>
              <a:t> = max prop delay between 2 nodes in LAN</a:t>
            </a:r>
          </a:p>
          <a:p>
            <a:pPr marL="238125" indent="-238125">
              <a:defRPr/>
            </a:pPr>
            <a:r>
              <a:rPr lang="en-US" kern="0" dirty="0" err="1">
                <a:cs typeface="+mn-cs"/>
              </a:rPr>
              <a:t>t</a:t>
            </a:r>
            <a:r>
              <a:rPr lang="en-US" kern="0" baseline="-25000" dirty="0" err="1">
                <a:cs typeface="+mn-cs"/>
              </a:rPr>
              <a:t>trans</a:t>
            </a:r>
            <a:r>
              <a:rPr lang="en-US" kern="0" dirty="0">
                <a:cs typeface="+mn-cs"/>
              </a:rPr>
              <a:t> = time to transmit max-size frame</a:t>
            </a:r>
            <a:endParaRPr lang="en-US" sz="3200" kern="0" dirty="0">
              <a:cs typeface="+mn-cs"/>
            </a:endParaRPr>
          </a:p>
          <a:p>
            <a:pPr>
              <a:defRPr/>
            </a:pPr>
            <a:endParaRPr lang="en-US" sz="3200" kern="0" dirty="0">
              <a:cs typeface="+mn-cs"/>
            </a:endParaRPr>
          </a:p>
          <a:p>
            <a:pPr>
              <a:defRPr/>
            </a:pPr>
            <a:endParaRPr lang="en-US" sz="3200" kern="0" dirty="0">
              <a:cs typeface="+mn-cs"/>
            </a:endParaRPr>
          </a:p>
          <a:p>
            <a:pPr>
              <a:defRPr/>
            </a:pPr>
            <a:r>
              <a:rPr lang="en-US" kern="0" dirty="0">
                <a:cs typeface="+mn-cs"/>
              </a:rPr>
              <a:t>efficiency goes to 1 </a:t>
            </a:r>
          </a:p>
          <a:p>
            <a:pPr marL="695325" lvl="1" indent="-238125">
              <a:defRPr/>
            </a:pPr>
            <a:r>
              <a:rPr lang="en-US" sz="2800" kern="0" dirty="0"/>
              <a:t>as </a:t>
            </a:r>
            <a:r>
              <a:rPr lang="en-US" sz="2800" i="1" kern="0" dirty="0" err="1"/>
              <a:t>t</a:t>
            </a:r>
            <a:r>
              <a:rPr lang="en-US" sz="2800" i="1" kern="0" baseline="-25000" dirty="0" err="1"/>
              <a:t>prop</a:t>
            </a:r>
            <a:r>
              <a:rPr lang="en-US" sz="2800" kern="0" dirty="0"/>
              <a:t>  goes to 0</a:t>
            </a:r>
          </a:p>
          <a:p>
            <a:pPr marL="695325" lvl="1" indent="-238125">
              <a:defRPr/>
            </a:pPr>
            <a:r>
              <a:rPr lang="en-US" sz="2800" kern="0" dirty="0"/>
              <a:t>as </a:t>
            </a:r>
            <a:r>
              <a:rPr lang="en-US" sz="2800" i="1" kern="0" dirty="0" err="1"/>
              <a:t>t</a:t>
            </a:r>
            <a:r>
              <a:rPr lang="en-US" sz="2800" i="1" kern="0" baseline="-25000" dirty="0" err="1"/>
              <a:t>trans</a:t>
            </a:r>
            <a:r>
              <a:rPr lang="en-US" sz="2800" kern="0" dirty="0"/>
              <a:t>  goes to infinity</a:t>
            </a:r>
          </a:p>
          <a:p>
            <a:pPr marL="277813" indent="-277813">
              <a:defRPr/>
            </a:pPr>
            <a:r>
              <a:rPr lang="en-US" kern="0" dirty="0">
                <a:cs typeface="+mn-cs"/>
              </a:rPr>
              <a:t>better performance than ALOHA: and simple, cheap, decentralized</a:t>
            </a:r>
            <a:r>
              <a:rPr lang="en-US" sz="3200" kern="0" dirty="0">
                <a:cs typeface="+mn-cs"/>
              </a:rPr>
              <a:t>!</a:t>
            </a:r>
            <a:endParaRPr lang="en-US" kern="0" dirty="0">
              <a:cs typeface="+mn-cs"/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18DDED1-1FBF-6E4E-BD7D-37437660C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34639"/>
              </p:ext>
            </p:extLst>
          </p:nvPr>
        </p:nvGraphicFramePr>
        <p:xfrm>
          <a:off x="4037979" y="2514531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400" imgH="393700" progId="Equation.3">
                  <p:embed/>
                </p:oleObj>
              </mc:Choice>
              <mc:Fallback>
                <p:oleObj name="Equation" r:id="rId3" imgW="1422400" imgH="3937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979" y="2514531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3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DEC012-599D-2741-982A-1E63B069D2CE}"/>
              </a:ext>
            </a:extLst>
          </p:cNvPr>
          <p:cNvSpPr txBox="1">
            <a:spLocks noChangeArrowheads="1"/>
          </p:cNvSpPr>
          <p:nvPr/>
        </p:nvSpPr>
        <p:spPr>
          <a:xfrm>
            <a:off x="997225" y="1454426"/>
            <a:ext cx="105984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share channel </a:t>
            </a:r>
            <a:r>
              <a:rPr lang="en-US" sz="2800" i="1" dirty="0"/>
              <a:t>efficiently</a:t>
            </a:r>
            <a:r>
              <a:rPr lang="en-US" sz="2800" dirty="0"/>
              <a:t> and </a:t>
            </a:r>
            <a:r>
              <a:rPr lang="en-US" sz="2800" i="1" dirty="0"/>
              <a:t>fairly</a:t>
            </a:r>
            <a:r>
              <a:rPr lang="en-US" sz="2800" dirty="0"/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en-US" altLang="ja-JP" sz="3200" dirty="0">
                <a:solidFill>
                  <a:srgbClr val="C00000"/>
                </a:solidFill>
              </a:rPr>
              <a:t>“</a:t>
            </a:r>
            <a:r>
              <a:rPr lang="en-US" sz="3200" dirty="0">
                <a:solidFill>
                  <a:srgbClr val="C00000"/>
                </a:solidFill>
              </a:rPr>
              <a:t>taking turns</a:t>
            </a:r>
            <a:r>
              <a:rPr lang="en-US" altLang="ja-JP" sz="3200" dirty="0">
                <a:solidFill>
                  <a:srgbClr val="C00000"/>
                </a:solidFill>
              </a:rPr>
              <a:t>”</a:t>
            </a:r>
            <a:r>
              <a:rPr lang="en-US" sz="3200" dirty="0">
                <a:solidFill>
                  <a:srgbClr val="C00000"/>
                </a:solidFill>
              </a:rPr>
              <a:t> protocols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look for best of both worlds!</a:t>
            </a:r>
          </a:p>
        </p:txBody>
      </p:sp>
    </p:spTree>
    <p:extLst>
      <p:ext uri="{BB962C8B-B14F-4D97-AF65-F5344CB8AC3E}">
        <p14:creationId xmlns:p14="http://schemas.microsoft.com/office/powerpoint/2010/main" val="12921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40" name="Group 55">
            <a:extLst>
              <a:ext uri="{FF2B5EF4-FFF2-40B4-BE49-F238E27FC236}">
                <a16:creationId xmlns:a16="http://schemas.microsoft.com/office/drawing/2014/main" id="{3B6275CE-B441-9649-8D52-433B50F279F8}"/>
              </a:ext>
            </a:extLst>
          </p:cNvPr>
          <p:cNvGrpSpPr>
            <a:grpSpLocks/>
          </p:cNvGrpSpPr>
          <p:nvPr/>
        </p:nvGrpSpPr>
        <p:grpSpPr bwMode="auto">
          <a:xfrm>
            <a:off x="7380702" y="4061722"/>
            <a:ext cx="781050" cy="681037"/>
            <a:chOff x="-44" y="1473"/>
            <a:chExt cx="981" cy="1105"/>
          </a:xfrm>
        </p:grpSpPr>
        <p:pic>
          <p:nvPicPr>
            <p:cNvPr id="41" name="Picture 56" descr="desktop_computer_stylized_medium">
              <a:extLst>
                <a:ext uri="{FF2B5EF4-FFF2-40B4-BE49-F238E27FC236}">
                  <a16:creationId xmlns:a16="http://schemas.microsoft.com/office/drawing/2014/main" id="{AD5B23A8-9028-7946-A69F-6108F8C1F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57">
              <a:extLst>
                <a:ext uri="{FF2B5EF4-FFF2-40B4-BE49-F238E27FC236}">
                  <a16:creationId xmlns:a16="http://schemas.microsoft.com/office/drawing/2014/main" id="{7F6A05D1-B834-4E4F-A5F1-659DEF211B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" name="Group 58">
            <a:extLst>
              <a:ext uri="{FF2B5EF4-FFF2-40B4-BE49-F238E27FC236}">
                <a16:creationId xmlns:a16="http://schemas.microsoft.com/office/drawing/2014/main" id="{188477DB-D708-704E-BA08-92555FFAD3B4}"/>
              </a:ext>
            </a:extLst>
          </p:cNvPr>
          <p:cNvGrpSpPr>
            <a:grpSpLocks/>
          </p:cNvGrpSpPr>
          <p:nvPr/>
        </p:nvGrpSpPr>
        <p:grpSpPr bwMode="auto">
          <a:xfrm>
            <a:off x="7672802" y="3456884"/>
            <a:ext cx="781050" cy="681038"/>
            <a:chOff x="-44" y="1473"/>
            <a:chExt cx="981" cy="1105"/>
          </a:xfrm>
        </p:grpSpPr>
        <p:pic>
          <p:nvPicPr>
            <p:cNvPr id="44" name="Picture 59" descr="desktop_computer_stylized_medium">
              <a:extLst>
                <a:ext uri="{FF2B5EF4-FFF2-40B4-BE49-F238E27FC236}">
                  <a16:creationId xmlns:a16="http://schemas.microsoft.com/office/drawing/2014/main" id="{C2F8AA46-92BF-A546-B4A7-AE313733B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60">
              <a:extLst>
                <a:ext uri="{FF2B5EF4-FFF2-40B4-BE49-F238E27FC236}">
                  <a16:creationId xmlns:a16="http://schemas.microsoft.com/office/drawing/2014/main" id="{9065835A-60BC-BD49-825D-D0AFA11391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6" name="Group 61">
            <a:extLst>
              <a:ext uri="{FF2B5EF4-FFF2-40B4-BE49-F238E27FC236}">
                <a16:creationId xmlns:a16="http://schemas.microsoft.com/office/drawing/2014/main" id="{52722999-8FB6-144D-9185-CA88A310212E}"/>
              </a:ext>
            </a:extLst>
          </p:cNvPr>
          <p:cNvGrpSpPr>
            <a:grpSpLocks/>
          </p:cNvGrpSpPr>
          <p:nvPr/>
        </p:nvGrpSpPr>
        <p:grpSpPr bwMode="auto">
          <a:xfrm>
            <a:off x="7953789" y="2842522"/>
            <a:ext cx="781050" cy="681037"/>
            <a:chOff x="-44" y="1473"/>
            <a:chExt cx="981" cy="1105"/>
          </a:xfrm>
        </p:grpSpPr>
        <p:pic>
          <p:nvPicPr>
            <p:cNvPr id="47" name="Picture 62" descr="desktop_computer_stylized_medium">
              <a:extLst>
                <a:ext uri="{FF2B5EF4-FFF2-40B4-BE49-F238E27FC236}">
                  <a16:creationId xmlns:a16="http://schemas.microsoft.com/office/drawing/2014/main" id="{9A60243E-B953-C143-941F-989137B34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3">
              <a:extLst>
                <a:ext uri="{FF2B5EF4-FFF2-40B4-BE49-F238E27FC236}">
                  <a16:creationId xmlns:a16="http://schemas.microsoft.com/office/drawing/2014/main" id="{F9F8C73E-59BC-D44F-819C-84F05543B2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" name="Group 64">
            <a:extLst>
              <a:ext uri="{FF2B5EF4-FFF2-40B4-BE49-F238E27FC236}">
                <a16:creationId xmlns:a16="http://schemas.microsoft.com/office/drawing/2014/main" id="{F6093AD7-1BBF-0741-A28D-954BF1EE75A9}"/>
              </a:ext>
            </a:extLst>
          </p:cNvPr>
          <p:cNvGrpSpPr>
            <a:grpSpLocks/>
          </p:cNvGrpSpPr>
          <p:nvPr/>
        </p:nvGrpSpPr>
        <p:grpSpPr bwMode="auto">
          <a:xfrm>
            <a:off x="8255414" y="2261497"/>
            <a:ext cx="781050" cy="681037"/>
            <a:chOff x="-44" y="1473"/>
            <a:chExt cx="981" cy="1105"/>
          </a:xfrm>
        </p:grpSpPr>
        <p:pic>
          <p:nvPicPr>
            <p:cNvPr id="50" name="Picture 65" descr="desktop_computer_stylized_medium">
              <a:extLst>
                <a:ext uri="{FF2B5EF4-FFF2-40B4-BE49-F238E27FC236}">
                  <a16:creationId xmlns:a16="http://schemas.microsoft.com/office/drawing/2014/main" id="{C75E769A-797A-AD45-9E53-778E5328D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F31ED49C-06C8-664E-A401-F2F8FC75AC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2" name="Group 67">
            <a:extLst>
              <a:ext uri="{FF2B5EF4-FFF2-40B4-BE49-F238E27FC236}">
                <a16:creationId xmlns:a16="http://schemas.microsoft.com/office/drawing/2014/main" id="{289CD935-911A-2049-99E7-9636A57AD1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2688" y="2507559"/>
            <a:ext cx="781050" cy="681038"/>
            <a:chOff x="-44" y="1473"/>
            <a:chExt cx="981" cy="1105"/>
          </a:xfrm>
        </p:grpSpPr>
        <p:pic>
          <p:nvPicPr>
            <p:cNvPr id="53" name="Picture 68" descr="desktop_computer_stylized_medium">
              <a:extLst>
                <a:ext uri="{FF2B5EF4-FFF2-40B4-BE49-F238E27FC236}">
                  <a16:creationId xmlns:a16="http://schemas.microsoft.com/office/drawing/2014/main" id="{35A608C8-F6A3-CE45-8D68-148C52325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69">
              <a:extLst>
                <a:ext uri="{FF2B5EF4-FFF2-40B4-BE49-F238E27FC236}">
                  <a16:creationId xmlns:a16="http://schemas.microsoft.com/office/drawing/2014/main" id="{0AFF8366-6773-E840-A98C-F53B7E6143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" name="Rectangle 3">
            <a:extLst>
              <a:ext uri="{FF2B5EF4-FFF2-40B4-BE49-F238E27FC236}">
                <a16:creationId xmlns:a16="http://schemas.microsoft.com/office/drawing/2014/main" id="{8CE0F95B-BCD3-FD4A-826E-885CC3FD6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262" y="1330815"/>
            <a:ext cx="54864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polling:</a:t>
            </a:r>
            <a:r>
              <a:rPr lang="en-US" sz="3200" b="1" kern="0" dirty="0">
                <a:solidFill>
                  <a:srgbClr val="C00000"/>
                </a:solidFill>
                <a:cs typeface="+mn-cs"/>
              </a:rPr>
              <a:t> </a:t>
            </a:r>
            <a:endParaRPr lang="en-US" sz="3200" kern="0" dirty="0">
              <a:solidFill>
                <a:srgbClr val="C00000"/>
              </a:solidFill>
              <a:cs typeface="+mn-cs"/>
            </a:endParaRPr>
          </a:p>
          <a:p>
            <a:pPr marL="279400" indent="-228600">
              <a:defRPr/>
            </a:pPr>
            <a:r>
              <a:rPr lang="en-US" kern="0" dirty="0">
                <a:cs typeface="+mn-cs"/>
              </a:rPr>
              <a:t>controller node “invites” other nodes (clients)to transmit in turn</a:t>
            </a:r>
          </a:p>
          <a:p>
            <a:pPr marL="279400" indent="-228600">
              <a:defRPr/>
            </a:pPr>
            <a:r>
              <a:rPr lang="en-US" kern="0" dirty="0">
                <a:cs typeface="+mn-cs"/>
              </a:rPr>
              <a:t>typically used with “dumb” devices</a:t>
            </a:r>
          </a:p>
          <a:p>
            <a:pPr marL="279400" indent="-228600">
              <a:defRPr/>
            </a:pPr>
            <a:r>
              <a:rPr lang="en-US" kern="0" dirty="0">
                <a:cs typeface="+mn-cs"/>
              </a:rPr>
              <a:t>concerns:</a:t>
            </a:r>
          </a:p>
          <a:p>
            <a:pPr lvl="1">
              <a:defRPr/>
            </a:pPr>
            <a:r>
              <a:rPr lang="en-US" sz="2800" kern="0" dirty="0"/>
              <a:t>polling overhead </a:t>
            </a:r>
          </a:p>
          <a:p>
            <a:pPr lvl="1">
              <a:defRPr/>
            </a:pPr>
            <a:r>
              <a:rPr lang="en-US" sz="2800" kern="0" dirty="0"/>
              <a:t>latency</a:t>
            </a:r>
          </a:p>
          <a:p>
            <a:pPr lvl="1">
              <a:defRPr/>
            </a:pPr>
            <a:r>
              <a:rPr lang="en-US" sz="2800" kern="0" dirty="0"/>
              <a:t>single point of failure (controller)</a:t>
            </a:r>
          </a:p>
        </p:txBody>
      </p:sp>
      <p:sp>
        <p:nvSpPr>
          <p:cNvPr id="57" name="Line 25">
            <a:extLst>
              <a:ext uri="{FF2B5EF4-FFF2-40B4-BE49-F238E27FC236}">
                <a16:creationId xmlns:a16="http://schemas.microsoft.com/office/drawing/2014/main" id="{60DD75F2-9C28-4F4A-A443-C13B58CBB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9464" y="2675834"/>
            <a:ext cx="25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" name="Text Box 40">
            <a:extLst>
              <a:ext uri="{FF2B5EF4-FFF2-40B4-BE49-F238E27FC236}">
                <a16:creationId xmlns:a16="http://schemas.microsoft.com/office/drawing/2014/main" id="{FC29DBC1-B823-7945-9F89-5B7142960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8666" y="3108527"/>
            <a:ext cx="12394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0" dirty="0">
                <a:solidFill>
                  <a:srgbClr val="000000"/>
                </a:solidFill>
                <a:latin typeface="Arial" charset="0"/>
              </a:rPr>
              <a:t>controller</a:t>
            </a:r>
          </a:p>
        </p:txBody>
      </p:sp>
      <p:sp>
        <p:nvSpPr>
          <p:cNvPr id="63" name="Text Box 41">
            <a:extLst>
              <a:ext uri="{FF2B5EF4-FFF2-40B4-BE49-F238E27FC236}">
                <a16:creationId xmlns:a16="http://schemas.microsoft.com/office/drawing/2014/main" id="{869514AF-D631-4E46-9113-AC5D4A63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789" y="4715772"/>
            <a:ext cx="9124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0" dirty="0">
                <a:solidFill>
                  <a:srgbClr val="000000"/>
                </a:solidFill>
                <a:latin typeface="Arial" charset="0"/>
              </a:rPr>
              <a:t>clients</a:t>
            </a:r>
          </a:p>
        </p:txBody>
      </p:sp>
      <p:grpSp>
        <p:nvGrpSpPr>
          <p:cNvPr id="64" name="Group 44">
            <a:extLst>
              <a:ext uri="{FF2B5EF4-FFF2-40B4-BE49-F238E27FC236}">
                <a16:creationId xmlns:a16="http://schemas.microsoft.com/office/drawing/2014/main" id="{FE26AEED-6E71-8E40-930D-84DD30E921C6}"/>
              </a:ext>
            </a:extLst>
          </p:cNvPr>
          <p:cNvGrpSpPr>
            <a:grpSpLocks/>
          </p:cNvGrpSpPr>
          <p:nvPr/>
        </p:nvGrpSpPr>
        <p:grpSpPr bwMode="auto">
          <a:xfrm>
            <a:off x="9804814" y="2544072"/>
            <a:ext cx="560388" cy="336550"/>
            <a:chOff x="4212" y="2864"/>
            <a:chExt cx="353" cy="212"/>
          </a:xfrm>
        </p:grpSpPr>
        <p:sp>
          <p:nvSpPr>
            <p:cNvPr id="65" name="Rectangle 42">
              <a:extLst>
                <a:ext uri="{FF2B5EF4-FFF2-40B4-BE49-F238E27FC236}">
                  <a16:creationId xmlns:a16="http://schemas.microsoft.com/office/drawing/2014/main" id="{F8D43025-2512-314A-A510-1F4FB06B0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43">
              <a:extLst>
                <a:ext uri="{FF2B5EF4-FFF2-40B4-BE49-F238E27FC236}">
                  <a16:creationId xmlns:a16="http://schemas.microsoft.com/office/drawing/2014/main" id="{4C05FF3D-8B8E-004C-994F-0F93A71E4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poll</a:t>
              </a:r>
            </a:p>
          </p:txBody>
        </p:sp>
      </p:grpSp>
      <p:grpSp>
        <p:nvGrpSpPr>
          <p:cNvPr id="67" name="Group 48">
            <a:extLst>
              <a:ext uri="{FF2B5EF4-FFF2-40B4-BE49-F238E27FC236}">
                <a16:creationId xmlns:a16="http://schemas.microsoft.com/office/drawing/2014/main" id="{FBABE685-758D-8542-8F8A-B860741BB12D}"/>
              </a:ext>
            </a:extLst>
          </p:cNvPr>
          <p:cNvGrpSpPr>
            <a:grpSpLocks/>
          </p:cNvGrpSpPr>
          <p:nvPr/>
        </p:nvGrpSpPr>
        <p:grpSpPr bwMode="auto">
          <a:xfrm>
            <a:off x="7853777" y="3466409"/>
            <a:ext cx="595312" cy="336550"/>
            <a:chOff x="4415" y="2364"/>
            <a:chExt cx="375" cy="212"/>
          </a:xfrm>
        </p:grpSpPr>
        <p:sp>
          <p:nvSpPr>
            <p:cNvPr id="68" name="Rectangle 46">
              <a:extLst>
                <a:ext uri="{FF2B5EF4-FFF2-40B4-BE49-F238E27FC236}">
                  <a16:creationId xmlns:a16="http://schemas.microsoft.com/office/drawing/2014/main" id="{BC4AD792-1ADD-6C44-BAB4-C92901F5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Text Box 47">
              <a:extLst>
                <a:ext uri="{FF2B5EF4-FFF2-40B4-BE49-F238E27FC236}">
                  <a16:creationId xmlns:a16="http://schemas.microsoft.com/office/drawing/2014/main" id="{1F65274E-CD85-AC43-BFD4-1FA46A64C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</a:p>
          </p:txBody>
        </p:sp>
      </p:grpSp>
      <p:grpSp>
        <p:nvGrpSpPr>
          <p:cNvPr id="70" name="Group 49">
            <a:extLst>
              <a:ext uri="{FF2B5EF4-FFF2-40B4-BE49-F238E27FC236}">
                <a16:creationId xmlns:a16="http://schemas.microsoft.com/office/drawing/2014/main" id="{2EDB6C70-4A25-4D44-B1FD-20768EAD1E7B}"/>
              </a:ext>
            </a:extLst>
          </p:cNvPr>
          <p:cNvGrpSpPr>
            <a:grpSpLocks/>
          </p:cNvGrpSpPr>
          <p:nvPr/>
        </p:nvGrpSpPr>
        <p:grpSpPr bwMode="auto">
          <a:xfrm>
            <a:off x="8360189" y="2348809"/>
            <a:ext cx="595313" cy="336550"/>
            <a:chOff x="4415" y="2364"/>
            <a:chExt cx="375" cy="212"/>
          </a:xfrm>
        </p:grpSpPr>
        <p:sp>
          <p:nvSpPr>
            <p:cNvPr id="71" name="Rectangle 50">
              <a:extLst>
                <a:ext uri="{FF2B5EF4-FFF2-40B4-BE49-F238E27FC236}">
                  <a16:creationId xmlns:a16="http://schemas.microsoft.com/office/drawing/2014/main" id="{20480C82-EB8A-5240-8BAD-98AA24965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Text Box 51">
              <a:extLst>
                <a:ext uri="{FF2B5EF4-FFF2-40B4-BE49-F238E27FC236}">
                  <a16:creationId xmlns:a16="http://schemas.microsoft.com/office/drawing/2014/main" id="{D988106A-1869-B541-BA6D-CFB733C1B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D07A-A0BF-C74B-BB2B-A59B972B318B}"/>
              </a:ext>
            </a:extLst>
          </p:cNvPr>
          <p:cNvCxnSpPr>
            <a:cxnSpLocks/>
          </p:cNvCxnSpPr>
          <p:nvPr/>
        </p:nvCxnSpPr>
        <p:spPr>
          <a:xfrm>
            <a:off x="9003957" y="3002692"/>
            <a:ext cx="1293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2BE971-AA12-664E-93FB-DBB1931433BD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8896147" y="2675835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A478E79-5AC5-614B-8297-DD23BBE28695}"/>
              </a:ext>
            </a:extLst>
          </p:cNvPr>
          <p:cNvCxnSpPr>
            <a:cxnSpLocks/>
          </p:cNvCxnSpPr>
          <p:nvPr/>
        </p:nvCxnSpPr>
        <p:spPr>
          <a:xfrm flipV="1">
            <a:off x="8311979" y="2673178"/>
            <a:ext cx="848497" cy="1775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69464FC-DF27-7B49-8A28-F58EF7D050CC}"/>
              </a:ext>
            </a:extLst>
          </p:cNvPr>
          <p:cNvCxnSpPr>
            <a:cxnSpLocks/>
          </p:cNvCxnSpPr>
          <p:nvPr/>
        </p:nvCxnSpPr>
        <p:spPr>
          <a:xfrm flipV="1">
            <a:off x="8607823" y="3240127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038B1A-EC48-DF49-BAF8-AAB10C7A0469}"/>
              </a:ext>
            </a:extLst>
          </p:cNvPr>
          <p:cNvCxnSpPr>
            <a:cxnSpLocks/>
          </p:cNvCxnSpPr>
          <p:nvPr/>
        </p:nvCxnSpPr>
        <p:spPr>
          <a:xfrm flipV="1">
            <a:off x="8327736" y="3862084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D0EF837-C726-B14A-ACB8-A7DF9B1CD803}"/>
              </a:ext>
            </a:extLst>
          </p:cNvPr>
          <p:cNvCxnSpPr>
            <a:cxnSpLocks/>
          </p:cNvCxnSpPr>
          <p:nvPr/>
        </p:nvCxnSpPr>
        <p:spPr>
          <a:xfrm flipV="1">
            <a:off x="8051769" y="4446971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72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07 L -0.09192 0.0007 L -0.07812 -0.03426 L -0.15195 -0.0342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06119 -2.96296E-6 C 0.0582 0.00996 0.0552 0.02014 0.05234 0.0301 C 0.08268 0.0294 0.12057 0.03148 0.15117 0.03102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2 0.00116 L -0.05351 0.00069 L -0.08984 0.14306 L -0.15338 0.14306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6706 -0.00185 L 0.10156 -0.13379 C 0.13294 -0.13426 0.17982 -0.1331 0.21133 -0.13356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7ABC6A0D-B10D-5A4E-940B-72970522E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1490663"/>
            <a:ext cx="51943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  <a:cs typeface="+mn-cs"/>
              </a:rPr>
              <a:t>token passing:</a:t>
            </a:r>
            <a:endParaRPr lang="en-US" sz="3200" b="1" dirty="0">
              <a:solidFill>
                <a:srgbClr val="C00000"/>
              </a:solidFill>
              <a:cs typeface="+mn-cs"/>
            </a:endParaRPr>
          </a:p>
          <a:p>
            <a:pPr marL="3937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cs typeface="+mn-cs"/>
              </a:rPr>
              <a:t>control </a:t>
            </a:r>
            <a:r>
              <a:rPr lang="en-US" sz="3200" i="1" dirty="0">
                <a:solidFill>
                  <a:srgbClr val="C00000"/>
                </a:solidFill>
                <a:cs typeface="+mn-cs"/>
              </a:rPr>
              <a:t>token</a:t>
            </a:r>
            <a:r>
              <a:rPr lang="en-US" sz="2800" b="1" i="0" dirty="0">
                <a:cs typeface="+mn-cs"/>
              </a:rPr>
              <a:t> </a:t>
            </a:r>
            <a:r>
              <a:rPr lang="en-US" sz="2800" i="0" dirty="0">
                <a:cs typeface="+mn-cs"/>
              </a:rPr>
              <a:t>passed from one node to next sequentially.</a:t>
            </a:r>
          </a:p>
          <a:p>
            <a:pPr marL="3937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cs typeface="+mn-cs"/>
              </a:rPr>
              <a:t>token message</a:t>
            </a:r>
          </a:p>
          <a:p>
            <a:pPr marL="3937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cs typeface="+mn-cs"/>
              </a:rPr>
              <a:t>concerns:</a:t>
            </a:r>
          </a:p>
          <a:p>
            <a:pPr marL="914400" lvl="1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/>
            </a:pPr>
            <a:r>
              <a:rPr lang="en-US" sz="2800" i="0" dirty="0">
                <a:cs typeface="+mn-cs"/>
              </a:rPr>
              <a:t>token overhead </a:t>
            </a:r>
          </a:p>
          <a:p>
            <a:pPr marL="914400" lvl="1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/>
            </a:pPr>
            <a:r>
              <a:rPr lang="en-US" sz="2800" i="0" dirty="0">
                <a:cs typeface="+mn-cs"/>
              </a:rPr>
              <a:t>latency</a:t>
            </a:r>
          </a:p>
          <a:p>
            <a:pPr marL="914400" lvl="1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/>
            </a:pPr>
            <a:r>
              <a:rPr lang="en-US" sz="2800" i="0" dirty="0">
                <a:cs typeface="+mn-cs"/>
              </a:rPr>
              <a:t>single point of failure (token)</a:t>
            </a:r>
          </a:p>
        </p:txBody>
      </p:sp>
      <p:grpSp>
        <p:nvGrpSpPr>
          <p:cNvPr id="90" name="Group 21">
            <a:extLst>
              <a:ext uri="{FF2B5EF4-FFF2-40B4-BE49-F238E27FC236}">
                <a16:creationId xmlns:a16="http://schemas.microsoft.com/office/drawing/2014/main" id="{F79F0332-2A39-5D4D-809F-42104668D479}"/>
              </a:ext>
            </a:extLst>
          </p:cNvPr>
          <p:cNvGrpSpPr>
            <a:grpSpLocks/>
          </p:cNvGrpSpPr>
          <p:nvPr/>
        </p:nvGrpSpPr>
        <p:grpSpPr bwMode="auto">
          <a:xfrm>
            <a:off x="9718675" y="3262312"/>
            <a:ext cx="781050" cy="681038"/>
            <a:chOff x="-44" y="1473"/>
            <a:chExt cx="981" cy="1105"/>
          </a:xfrm>
        </p:grpSpPr>
        <p:pic>
          <p:nvPicPr>
            <p:cNvPr id="91" name="Picture 22" descr="desktop_computer_stylized_medium">
              <a:extLst>
                <a:ext uri="{FF2B5EF4-FFF2-40B4-BE49-F238E27FC236}">
                  <a16:creationId xmlns:a16="http://schemas.microsoft.com/office/drawing/2014/main" id="{AA301A88-DFF1-7246-96EB-05C4256C8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AAB1F938-F1F7-DD4B-A772-4AFC392D92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3" name="Group 24">
            <a:extLst>
              <a:ext uri="{FF2B5EF4-FFF2-40B4-BE49-F238E27FC236}">
                <a16:creationId xmlns:a16="http://schemas.microsoft.com/office/drawing/2014/main" id="{6AA03958-EE62-044B-BF1C-41B2BCCE691A}"/>
              </a:ext>
            </a:extLst>
          </p:cNvPr>
          <p:cNvGrpSpPr>
            <a:grpSpLocks/>
          </p:cNvGrpSpPr>
          <p:nvPr/>
        </p:nvGrpSpPr>
        <p:grpSpPr bwMode="auto">
          <a:xfrm>
            <a:off x="7004050" y="3219450"/>
            <a:ext cx="781050" cy="681037"/>
            <a:chOff x="-44" y="1473"/>
            <a:chExt cx="981" cy="1105"/>
          </a:xfrm>
        </p:grpSpPr>
        <p:pic>
          <p:nvPicPr>
            <p:cNvPr id="94" name="Picture 25" descr="desktop_computer_stylized_medium">
              <a:extLst>
                <a:ext uri="{FF2B5EF4-FFF2-40B4-BE49-F238E27FC236}">
                  <a16:creationId xmlns:a16="http://schemas.microsoft.com/office/drawing/2014/main" id="{077F0454-E719-4041-9268-E18204D1F3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6FB8E7BB-59E7-CA4F-BB91-53C073626F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" name="Group 27">
            <a:extLst>
              <a:ext uri="{FF2B5EF4-FFF2-40B4-BE49-F238E27FC236}">
                <a16:creationId xmlns:a16="http://schemas.microsoft.com/office/drawing/2014/main" id="{70A0741A-F761-3D4A-B7B8-6775DC2EDAA6}"/>
              </a:ext>
            </a:extLst>
          </p:cNvPr>
          <p:cNvGrpSpPr>
            <a:grpSpLocks/>
          </p:cNvGrpSpPr>
          <p:nvPr/>
        </p:nvGrpSpPr>
        <p:grpSpPr bwMode="auto">
          <a:xfrm>
            <a:off x="8321675" y="1555750"/>
            <a:ext cx="781050" cy="681037"/>
            <a:chOff x="-44" y="1473"/>
            <a:chExt cx="981" cy="1105"/>
          </a:xfrm>
        </p:grpSpPr>
        <p:pic>
          <p:nvPicPr>
            <p:cNvPr id="97" name="Picture 28" descr="desktop_computer_stylized_medium">
              <a:extLst>
                <a:ext uri="{FF2B5EF4-FFF2-40B4-BE49-F238E27FC236}">
                  <a16:creationId xmlns:a16="http://schemas.microsoft.com/office/drawing/2014/main" id="{0DCB9A69-88E8-EF42-BA62-8E91745EA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7549C09-8E2F-B34B-A7BD-DE20ADB3FB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9" name="Group 30">
            <a:extLst>
              <a:ext uri="{FF2B5EF4-FFF2-40B4-BE49-F238E27FC236}">
                <a16:creationId xmlns:a16="http://schemas.microsoft.com/office/drawing/2014/main" id="{A7706246-9BB2-2644-8142-F34F4D57B77F}"/>
              </a:ext>
            </a:extLst>
          </p:cNvPr>
          <p:cNvGrpSpPr>
            <a:grpSpLocks/>
          </p:cNvGrpSpPr>
          <p:nvPr/>
        </p:nvGrpSpPr>
        <p:grpSpPr bwMode="auto">
          <a:xfrm>
            <a:off x="8375650" y="5003800"/>
            <a:ext cx="781050" cy="681037"/>
            <a:chOff x="-44" y="1473"/>
            <a:chExt cx="981" cy="1105"/>
          </a:xfrm>
        </p:grpSpPr>
        <p:pic>
          <p:nvPicPr>
            <p:cNvPr id="100" name="Picture 31" descr="desktop_computer_stylized_medium">
              <a:extLst>
                <a:ext uri="{FF2B5EF4-FFF2-40B4-BE49-F238E27FC236}">
                  <a16:creationId xmlns:a16="http://schemas.microsoft.com/office/drawing/2014/main" id="{A1D9607F-7083-0E4A-A8CA-5863479A1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462AFBE0-4717-E74E-AB56-D544737FA8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2" name="Oval 8">
            <a:extLst>
              <a:ext uri="{FF2B5EF4-FFF2-40B4-BE49-F238E27FC236}">
                <a16:creationId xmlns:a16="http://schemas.microsoft.com/office/drawing/2014/main" id="{A041F791-B432-CF4C-AACC-8AFE57D1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2212975"/>
            <a:ext cx="2046287" cy="277812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Rectangle 12">
            <a:extLst>
              <a:ext uri="{FF2B5EF4-FFF2-40B4-BE49-F238E27FC236}">
                <a16:creationId xmlns:a16="http://schemas.microsoft.com/office/drawing/2014/main" id="{6AC22150-8F46-3041-AAEA-474DE6E3C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738" y="1320800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</a:t>
            </a:r>
          </a:p>
        </p:txBody>
      </p:sp>
      <p:sp>
        <p:nvSpPr>
          <p:cNvPr id="104" name="Rectangle 15">
            <a:extLst>
              <a:ext uri="{FF2B5EF4-FFF2-40B4-BE49-F238E27FC236}">
                <a16:creationId xmlns:a16="http://schemas.microsoft.com/office/drawing/2014/main" id="{3468BED1-087C-6944-8F78-7663707B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150" y="5603875"/>
            <a:ext cx="811213" cy="32067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105" name="Text Box 16">
            <a:extLst>
              <a:ext uri="{FF2B5EF4-FFF2-40B4-BE49-F238E27FC236}">
                <a16:creationId xmlns:a16="http://schemas.microsoft.com/office/drawing/2014/main" id="{334C38E1-E62C-0649-87D5-B690850A1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2674937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(nothing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to send)</a:t>
            </a:r>
          </a:p>
        </p:txBody>
      </p:sp>
      <p:sp>
        <p:nvSpPr>
          <p:cNvPr id="106" name="Rectangle 17">
            <a:extLst>
              <a:ext uri="{FF2B5EF4-FFF2-40B4-BE49-F238E27FC236}">
                <a16:creationId xmlns:a16="http://schemas.microsoft.com/office/drawing/2014/main" id="{729551C3-F670-FC4F-8E80-793BFE22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3338512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553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3658 C 0.0069 0.06435 0.00117 0.09283 0.00143 0.10509 C 0.00156 0.11736 0.00664 0.10695 0.00013 0.10996 C -0.00625 0.11297 -0.02357 0.11273 -0.03737 0.12338 C -0.05104 0.13403 -0.0694 0.14445 -0.08229 0.17338 C -0.09518 0.20232 -0.10326 0.27847 -0.11471 0.29676 C -0.12617 0.31505 -0.14336 0.28611 -0.15104 0.28334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9" y="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C 0.01354 -0.0044 0.02708 -0.0088 0.03503 0.00671 C 0.0431 0.02222 0.04232 0.06875 0.04753 0.09328 C 0.05273 0.11782 0.05534 0.13402 0.06628 0.15347 C 0.07721 0.17291 0.09987 0.19861 0.11367 0.20995 C 0.1276 0.22129 0.14336 0.20925 0.15 0.22175 C 0.15664 0.23425 0.15521 0.25949 0.15378 0.28495 " pathEditMode="relative" rAng="0" ptsTypes="AAAAAAA">
                                      <p:cBhvr>
                                        <p:cTn id="1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5 -0.0581 0.00768 -0.09167 0.01367 -0.10926 C 0.01979 -0.12685 0.04115 -0.11273 0.05508 -0.1294 C 0.06888 -0.14607 0.0875 -0.1794 0.09753 -0.20926 C 0.10768 -0.23912 0.11367 -0.27824 0.1151 -0.30926 C 0.11654 -0.34028 0.11367 -0.36782 0.10625 -0.39607 C 0.09883 -0.42431 0.08451 -0.45949 0.06992 -0.4794 C 0.05534 -0.49931 0.03138 -0.50995 0.01875 -0.51597 C 0.00612 -0.52199 0.00521 -0.51875 -0.00625 -0.51597 C -0.01771 -0.5132 -0.03698 -0.51134 -0.05 -0.49931 C -0.06302 -0.48727 -0.07604 -0.46343 -0.0849 -0.44421 C -0.09375 -0.425 -0.10013 -0.4044 -0.10365 -0.38426 C -0.10716 -0.36412 -0.1056 -0.34375 -0.10625 -0.32269 C -0.1069 -0.30162 -0.11029 -0.27801 -0.10742 -0.25764 C -0.10469 -0.23727 -0.097 -0.21852 -0.08997 -0.20093 C -0.08281 -0.18333 -0.07552 -0.1669 -0.06497 -0.15255 C -0.0543 -0.1382 -0.03763 -0.12107 -0.02617 -0.11435 C -0.01471 -0.10764 -0.00169 -0.11806 0.00378 -0.11273 C 0.00938 -0.10741 0.00677 -0.09931 0.00742 -0.08264 C 0.0082 -0.06597 0.00781 -0.03935 0.00742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-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4" grpId="1" animBg="1"/>
      <p:bldP spid="105" grpId="0"/>
      <p:bldP spid="106" grpId="0" animBg="1"/>
      <p:bldP spid="10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introduction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1104900" y="1257300"/>
            <a:ext cx="5622601" cy="415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lvl="0" indent="0">
              <a:buNone/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terminology:</a:t>
            </a:r>
          </a:p>
          <a:p>
            <a:pPr marL="404813" lvl="0" indent="-274638"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hosts and routers: nodes</a:t>
            </a:r>
          </a:p>
          <a:p>
            <a:pPr marL="404813" lvl="0" indent="-274638"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communication channels that connect adjacent nodes along communication path: links</a:t>
            </a:r>
          </a:p>
          <a:p>
            <a:pPr marL="747713" lvl="1" indent="-274638">
              <a:defRPr/>
            </a:pPr>
            <a:r>
              <a:rPr lang="en-US" altLang="en-US" sz="26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wired </a:t>
            </a:r>
          </a:p>
          <a:p>
            <a:pPr marL="747713" lvl="1" indent="-274638">
              <a:defRPr/>
            </a:pPr>
            <a:r>
              <a:rPr lang="en-US" altLang="en-US" sz="26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wireless </a:t>
            </a:r>
          </a:p>
          <a:p>
            <a:pPr marL="747713" lvl="1" indent="-274638">
              <a:defRPr/>
            </a:pPr>
            <a:r>
              <a:rPr lang="en-US" altLang="en-US" sz="26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LANs</a:t>
            </a:r>
          </a:p>
          <a:p>
            <a:pPr marL="404813" lvl="0" indent="-274638"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layer-2 packet: </a:t>
            </a:r>
            <a:r>
              <a:rPr lang="en-US" altLang="en-US" sz="3000" i="1" dirty="0">
                <a:solidFill>
                  <a:srgbClr val="0000A8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frame</a:t>
            </a: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encapsulates datagram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Line 428">
            <a:extLst>
              <a:ext uri="{FF2B5EF4-FFF2-40B4-BE49-F238E27FC236}">
                <a16:creationId xmlns:a16="http://schemas.microsoft.com/office/drawing/2014/main" id="{16F1973E-A8F0-6E4E-9510-49D75998F4A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789609" y="5251739"/>
            <a:ext cx="388062" cy="756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Line 430">
            <a:extLst>
              <a:ext uri="{FF2B5EF4-FFF2-40B4-BE49-F238E27FC236}">
                <a16:creationId xmlns:a16="http://schemas.microsoft.com/office/drawing/2014/main" id="{CAB72423-2D43-1046-869C-9EDAEA5E40C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0209926" y="5405286"/>
            <a:ext cx="0" cy="1143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Line 431">
            <a:extLst>
              <a:ext uri="{FF2B5EF4-FFF2-40B4-BE49-F238E27FC236}">
                <a16:creationId xmlns:a16="http://schemas.microsoft.com/office/drawing/2014/main" id="{99BD1088-D56F-3A42-8E44-483A32BED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2959" y="4838517"/>
            <a:ext cx="524483" cy="261537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Line 432">
            <a:extLst>
              <a:ext uri="{FF2B5EF4-FFF2-40B4-BE49-F238E27FC236}">
                <a16:creationId xmlns:a16="http://schemas.microsoft.com/office/drawing/2014/main" id="{8A75CF99-7455-B74F-8BAD-3AD43E03F4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0066" y="4838517"/>
            <a:ext cx="569255" cy="24626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ine 433">
            <a:extLst>
              <a:ext uri="{FF2B5EF4-FFF2-40B4-BE49-F238E27FC236}">
                <a16:creationId xmlns:a16="http://schemas.microsoft.com/office/drawing/2014/main" id="{FC542B29-675E-3D46-80C8-75565CBAE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744" y="5108876"/>
            <a:ext cx="1030502" cy="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Line 435">
            <a:extLst>
              <a:ext uri="{FF2B5EF4-FFF2-40B4-BE49-F238E27FC236}">
                <a16:creationId xmlns:a16="http://schemas.microsoft.com/office/drawing/2014/main" id="{2B974C3D-5280-D849-8D04-7FDDEF66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07" y="5117334"/>
            <a:ext cx="2268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 436">
            <a:extLst>
              <a:ext uri="{FF2B5EF4-FFF2-40B4-BE49-F238E27FC236}">
                <a16:creationId xmlns:a16="http://schemas.microsoft.com/office/drawing/2014/main" id="{05391238-AE6D-D14C-8C1F-CD07E40328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8367" y="5290470"/>
            <a:ext cx="412750" cy="1270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Line 439">
            <a:extLst>
              <a:ext uri="{FF2B5EF4-FFF2-40B4-BE49-F238E27FC236}">
                <a16:creationId xmlns:a16="http://schemas.microsoft.com/office/drawing/2014/main" id="{F0B33890-F38E-9948-851E-64C7E965F0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73817" y="5282252"/>
            <a:ext cx="68080" cy="29396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ine 440">
            <a:extLst>
              <a:ext uri="{FF2B5EF4-FFF2-40B4-BE49-F238E27FC236}">
                <a16:creationId xmlns:a16="http://schemas.microsoft.com/office/drawing/2014/main" id="{A6F6A7F9-E45C-124D-AC6C-F4101DAE4B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88731" y="5307931"/>
            <a:ext cx="280374" cy="26987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Line 441">
            <a:extLst>
              <a:ext uri="{FF2B5EF4-FFF2-40B4-BE49-F238E27FC236}">
                <a16:creationId xmlns:a16="http://schemas.microsoft.com/office/drawing/2014/main" id="{AD8346D7-6C40-1348-A196-CC99EDB76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8731" y="5258048"/>
            <a:ext cx="914184" cy="46862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Line 443">
            <a:extLst>
              <a:ext uri="{FF2B5EF4-FFF2-40B4-BE49-F238E27FC236}">
                <a16:creationId xmlns:a16="http://schemas.microsoft.com/office/drawing/2014/main" id="{E2DA8AD7-F617-354E-B5AE-47F97541A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7778" y="3829970"/>
            <a:ext cx="0" cy="13176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Line 449">
            <a:extLst>
              <a:ext uri="{FF2B5EF4-FFF2-40B4-BE49-F238E27FC236}">
                <a16:creationId xmlns:a16="http://schemas.microsoft.com/office/drawing/2014/main" id="{E873DD89-2DB7-304C-ADED-170F1F4E1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6666" y="4041107"/>
            <a:ext cx="168275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428">
            <a:extLst>
              <a:ext uri="{FF2B5EF4-FFF2-40B4-BE49-F238E27FC236}">
                <a16:creationId xmlns:a16="http://schemas.microsoft.com/office/drawing/2014/main" id="{56AC483A-3972-5540-9E9F-AE1FE256604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885545" y="5583471"/>
            <a:ext cx="366793" cy="148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Line 440">
            <a:extLst>
              <a:ext uri="{FF2B5EF4-FFF2-40B4-BE49-F238E27FC236}">
                <a16:creationId xmlns:a16="http://schemas.microsoft.com/office/drawing/2014/main" id="{B0224379-0B0C-1343-B0E2-E62DFA482C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9425" y="5036562"/>
            <a:ext cx="404236" cy="207771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DFBDA95-16CE-D146-A4C5-C45EDEC8D34E}"/>
              </a:ext>
            </a:extLst>
          </p:cNvPr>
          <p:cNvCxnSpPr/>
          <p:nvPr/>
        </p:nvCxnSpPr>
        <p:spPr>
          <a:xfrm flipH="1">
            <a:off x="10100635" y="2169432"/>
            <a:ext cx="761467" cy="577355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82E722-916E-234E-AC0B-E2B36A0049E1}"/>
              </a:ext>
            </a:extLst>
          </p:cNvPr>
          <p:cNvCxnSpPr/>
          <p:nvPr/>
        </p:nvCxnSpPr>
        <p:spPr>
          <a:xfrm flipH="1">
            <a:off x="10100635" y="2268313"/>
            <a:ext cx="397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91F242-AF67-1B42-8D8E-F09C1EB27D39}"/>
              </a:ext>
            </a:extLst>
          </p:cNvPr>
          <p:cNvCxnSpPr/>
          <p:nvPr/>
        </p:nvCxnSpPr>
        <p:spPr>
          <a:xfrm flipH="1">
            <a:off x="10672135" y="2200506"/>
            <a:ext cx="14936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E49F46-6C78-A640-A53B-1F2DCAE49B5E}"/>
              </a:ext>
            </a:extLst>
          </p:cNvPr>
          <p:cNvCxnSpPr/>
          <p:nvPr/>
        </p:nvCxnSpPr>
        <p:spPr>
          <a:xfrm flipH="1">
            <a:off x="10142166" y="2718967"/>
            <a:ext cx="574283" cy="27820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1454C82-BE7E-874F-AA28-09F795395B3E}"/>
              </a:ext>
            </a:extLst>
          </p:cNvPr>
          <p:cNvCxnSpPr/>
          <p:nvPr/>
        </p:nvCxnSpPr>
        <p:spPr>
          <a:xfrm flipH="1">
            <a:off x="10069542" y="2169432"/>
            <a:ext cx="788589" cy="98881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F00AE0-2163-514F-B52E-CFE0592CCF07}"/>
              </a:ext>
            </a:extLst>
          </p:cNvPr>
          <p:cNvCxnSpPr/>
          <p:nvPr/>
        </p:nvCxnSpPr>
        <p:spPr>
          <a:xfrm flipH="1">
            <a:off x="10862103" y="2127325"/>
            <a:ext cx="279002" cy="421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38317B-7455-F04C-9FB3-A47169171585}"/>
              </a:ext>
            </a:extLst>
          </p:cNvPr>
          <p:cNvCxnSpPr/>
          <p:nvPr/>
        </p:nvCxnSpPr>
        <p:spPr>
          <a:xfrm flipH="1" flipV="1">
            <a:off x="10681994" y="2718967"/>
            <a:ext cx="353541" cy="67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8CD097C-75DA-B84B-B03E-371F3044C3BB}"/>
              </a:ext>
            </a:extLst>
          </p:cNvPr>
          <p:cNvCxnSpPr/>
          <p:nvPr/>
        </p:nvCxnSpPr>
        <p:spPr>
          <a:xfrm flipH="1">
            <a:off x="8769223" y="2268313"/>
            <a:ext cx="1300319" cy="606622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Line 541">
            <a:extLst>
              <a:ext uri="{FF2B5EF4-FFF2-40B4-BE49-F238E27FC236}">
                <a16:creationId xmlns:a16="http://schemas.microsoft.com/office/drawing/2014/main" id="{3EE4D6D5-1F58-604E-926E-B12AF198F9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8705" y="4113379"/>
            <a:ext cx="429324" cy="705603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Line 424">
            <a:extLst>
              <a:ext uri="{FF2B5EF4-FFF2-40B4-BE49-F238E27FC236}">
                <a16:creationId xmlns:a16="http://schemas.microsoft.com/office/drawing/2014/main" id="{69D11C97-9A2A-6F4A-BEC2-192440539B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4554" y="4047456"/>
            <a:ext cx="969051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8" name="Picture 778" descr="antenna_radiation_stylized">
            <a:extLst>
              <a:ext uri="{FF2B5EF4-FFF2-40B4-BE49-F238E27FC236}">
                <a16:creationId xmlns:a16="http://schemas.microsoft.com/office/drawing/2014/main" id="{AE641E33-5C90-9C48-B6C0-B2DA38E6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38" y="3813930"/>
            <a:ext cx="506412" cy="10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781" descr="antenna_radiation_stylized">
            <a:extLst>
              <a:ext uri="{FF2B5EF4-FFF2-40B4-BE49-F238E27FC236}">
                <a16:creationId xmlns:a16="http://schemas.microsoft.com/office/drawing/2014/main" id="{58D0D77F-41BF-B141-99CC-744477020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073" y="5480938"/>
            <a:ext cx="452014" cy="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799" descr="cell_tower_radiation copy">
            <a:extLst>
              <a:ext uri="{FF2B5EF4-FFF2-40B4-BE49-F238E27FC236}">
                <a16:creationId xmlns:a16="http://schemas.microsoft.com/office/drawing/2014/main" id="{B93FCB1A-5588-5743-82CC-8E52ADEA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66" y="2158167"/>
            <a:ext cx="457200" cy="33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Oval 800">
            <a:extLst>
              <a:ext uri="{FF2B5EF4-FFF2-40B4-BE49-F238E27FC236}">
                <a16:creationId xmlns:a16="http://schemas.microsoft.com/office/drawing/2014/main" id="{029C7FDD-ABE9-EB40-A1C5-64FF9B2F9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541" y="2292995"/>
            <a:ext cx="52388" cy="4948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829" y="5180504"/>
            <a:ext cx="309187" cy="167750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150622" y="4159591"/>
              <a:ext cx="426399" cy="451816"/>
              <a:chOff x="5182936" y="2693365"/>
              <a:chExt cx="532434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2936" y="2914214"/>
                <a:ext cx="153344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3" name="Group 950">
            <a:extLst>
              <a:ext uri="{FF2B5EF4-FFF2-40B4-BE49-F238E27FC236}">
                <a16:creationId xmlns:a16="http://schemas.microsoft.com/office/drawing/2014/main" id="{BF16D25A-05F2-BD48-8851-FCCC3771B7E8}"/>
              </a:ext>
            </a:extLst>
          </p:cNvPr>
          <p:cNvGrpSpPr>
            <a:grpSpLocks/>
          </p:cNvGrpSpPr>
          <p:nvPr/>
        </p:nvGrpSpPr>
        <p:grpSpPr bwMode="auto">
          <a:xfrm>
            <a:off x="10253990" y="5273951"/>
            <a:ext cx="177192" cy="330833"/>
            <a:chOff x="4140" y="429"/>
            <a:chExt cx="1425" cy="2396"/>
          </a:xfrm>
        </p:grpSpPr>
        <p:sp>
          <p:nvSpPr>
            <p:cNvPr id="324" name="Freeform 951">
              <a:extLst>
                <a:ext uri="{FF2B5EF4-FFF2-40B4-BE49-F238E27FC236}">
                  <a16:creationId xmlns:a16="http://schemas.microsoft.com/office/drawing/2014/main" id="{72C50429-8235-E440-B0F8-ADCFAC748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952">
              <a:extLst>
                <a:ext uri="{FF2B5EF4-FFF2-40B4-BE49-F238E27FC236}">
                  <a16:creationId xmlns:a16="http://schemas.microsoft.com/office/drawing/2014/main" id="{C8289D20-20EF-CE4A-B82D-CC6F98B2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6" name="Freeform 953">
              <a:extLst>
                <a:ext uri="{FF2B5EF4-FFF2-40B4-BE49-F238E27FC236}">
                  <a16:creationId xmlns:a16="http://schemas.microsoft.com/office/drawing/2014/main" id="{512EE24C-2BC1-5A45-B541-28FAD5522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954">
              <a:extLst>
                <a:ext uri="{FF2B5EF4-FFF2-40B4-BE49-F238E27FC236}">
                  <a16:creationId xmlns:a16="http://schemas.microsoft.com/office/drawing/2014/main" id="{CC26DF50-FD02-994D-80F7-4CD21CC31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Rectangle 955">
              <a:extLst>
                <a:ext uri="{FF2B5EF4-FFF2-40B4-BE49-F238E27FC236}">
                  <a16:creationId xmlns:a16="http://schemas.microsoft.com/office/drawing/2014/main" id="{12D5F885-EEB6-EA49-8F16-8E65F7B56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29" name="Group 956">
              <a:extLst>
                <a:ext uri="{FF2B5EF4-FFF2-40B4-BE49-F238E27FC236}">
                  <a16:creationId xmlns:a16="http://schemas.microsoft.com/office/drawing/2014/main" id="{4819CF1A-CAA2-2445-BACA-6333C6770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4" name="AutoShape 957">
                <a:extLst>
                  <a:ext uri="{FF2B5EF4-FFF2-40B4-BE49-F238E27FC236}">
                    <a16:creationId xmlns:a16="http://schemas.microsoft.com/office/drawing/2014/main" id="{F403CAA7-7575-5B45-9B26-74060E67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5" name="AutoShape 958">
                <a:extLst>
                  <a:ext uri="{FF2B5EF4-FFF2-40B4-BE49-F238E27FC236}">
                    <a16:creationId xmlns:a16="http://schemas.microsoft.com/office/drawing/2014/main" id="{E7C03107-B3D4-E74B-8026-51FC5FB4C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0" name="Rectangle 959">
              <a:extLst>
                <a:ext uri="{FF2B5EF4-FFF2-40B4-BE49-F238E27FC236}">
                  <a16:creationId xmlns:a16="http://schemas.microsoft.com/office/drawing/2014/main" id="{8C82FD14-8B3E-4C45-BA2F-1D536922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1" name="Group 960">
              <a:extLst>
                <a:ext uri="{FF2B5EF4-FFF2-40B4-BE49-F238E27FC236}">
                  <a16:creationId xmlns:a16="http://schemas.microsoft.com/office/drawing/2014/main" id="{848EC42A-6B0F-D74E-99AF-9287D4319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2" name="AutoShape 961">
                <a:extLst>
                  <a:ext uri="{FF2B5EF4-FFF2-40B4-BE49-F238E27FC236}">
                    <a16:creationId xmlns:a16="http://schemas.microsoft.com/office/drawing/2014/main" id="{5837F05C-C8FD-5D48-B46A-FAF46F8F6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3" name="AutoShape 962">
                <a:extLst>
                  <a:ext uri="{FF2B5EF4-FFF2-40B4-BE49-F238E27FC236}">
                    <a16:creationId xmlns:a16="http://schemas.microsoft.com/office/drawing/2014/main" id="{85884ACD-1556-C049-9208-BBD38D4BC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2" name="Rectangle 963">
              <a:extLst>
                <a:ext uri="{FF2B5EF4-FFF2-40B4-BE49-F238E27FC236}">
                  <a16:creationId xmlns:a16="http://schemas.microsoft.com/office/drawing/2014/main" id="{BB3BDCEC-6ABC-7E44-B9C4-70680B65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3" name="Rectangle 964">
              <a:extLst>
                <a:ext uri="{FF2B5EF4-FFF2-40B4-BE49-F238E27FC236}">
                  <a16:creationId xmlns:a16="http://schemas.microsoft.com/office/drawing/2014/main" id="{BF659529-BF75-D64D-A398-3F5F02E8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4" name="Group 965">
              <a:extLst>
                <a:ext uri="{FF2B5EF4-FFF2-40B4-BE49-F238E27FC236}">
                  <a16:creationId xmlns:a16="http://schemas.microsoft.com/office/drawing/2014/main" id="{08EED94E-296E-6944-AB01-4E0F74CF6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0" name="AutoShape 966">
                <a:extLst>
                  <a:ext uri="{FF2B5EF4-FFF2-40B4-BE49-F238E27FC236}">
                    <a16:creationId xmlns:a16="http://schemas.microsoft.com/office/drawing/2014/main" id="{E45BC691-EDAB-5043-B974-6931BF4A1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1" name="AutoShape 967">
                <a:extLst>
                  <a:ext uri="{FF2B5EF4-FFF2-40B4-BE49-F238E27FC236}">
                    <a16:creationId xmlns:a16="http://schemas.microsoft.com/office/drawing/2014/main" id="{BC4BCC73-0226-7344-A90F-A319311EB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5" name="Freeform 968">
              <a:extLst>
                <a:ext uri="{FF2B5EF4-FFF2-40B4-BE49-F238E27FC236}">
                  <a16:creationId xmlns:a16="http://schemas.microsoft.com/office/drawing/2014/main" id="{4D3CB3E6-04E9-DD42-A1E2-B9CFDE5F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6" name="Group 969">
              <a:extLst>
                <a:ext uri="{FF2B5EF4-FFF2-40B4-BE49-F238E27FC236}">
                  <a16:creationId xmlns:a16="http://schemas.microsoft.com/office/drawing/2014/main" id="{D3A85C8F-5C9D-004C-BED1-826FD6B75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8" name="AutoShape 970">
                <a:extLst>
                  <a:ext uri="{FF2B5EF4-FFF2-40B4-BE49-F238E27FC236}">
                    <a16:creationId xmlns:a16="http://schemas.microsoft.com/office/drawing/2014/main" id="{61DC189F-D857-CE49-9706-A99AFD074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" name="AutoShape 971">
                <a:extLst>
                  <a:ext uri="{FF2B5EF4-FFF2-40B4-BE49-F238E27FC236}">
                    <a16:creationId xmlns:a16="http://schemas.microsoft.com/office/drawing/2014/main" id="{8FED6611-7057-CD45-9474-CA215533C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7" name="Rectangle 972">
              <a:extLst>
                <a:ext uri="{FF2B5EF4-FFF2-40B4-BE49-F238E27FC236}">
                  <a16:creationId xmlns:a16="http://schemas.microsoft.com/office/drawing/2014/main" id="{043E3E2C-723D-CA49-8604-B8FA4FD2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" name="Freeform 973">
              <a:extLst>
                <a:ext uri="{FF2B5EF4-FFF2-40B4-BE49-F238E27FC236}">
                  <a16:creationId xmlns:a16="http://schemas.microsoft.com/office/drawing/2014/main" id="{A7D59DBF-B240-2743-8F05-CD6652179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 974">
              <a:extLst>
                <a:ext uri="{FF2B5EF4-FFF2-40B4-BE49-F238E27FC236}">
                  <a16:creationId xmlns:a16="http://schemas.microsoft.com/office/drawing/2014/main" id="{782758E0-5FA1-2541-8957-4820DA26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975">
              <a:extLst>
                <a:ext uri="{FF2B5EF4-FFF2-40B4-BE49-F238E27FC236}">
                  <a16:creationId xmlns:a16="http://schemas.microsoft.com/office/drawing/2014/main" id="{E43434A9-1771-1841-B10D-00C68B13F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Freeform 976">
              <a:extLst>
                <a:ext uri="{FF2B5EF4-FFF2-40B4-BE49-F238E27FC236}">
                  <a16:creationId xmlns:a16="http://schemas.microsoft.com/office/drawing/2014/main" id="{7F3BC29B-77D4-0345-BC99-5EBDE5178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AutoShape 977">
              <a:extLst>
                <a:ext uri="{FF2B5EF4-FFF2-40B4-BE49-F238E27FC236}">
                  <a16:creationId xmlns:a16="http://schemas.microsoft.com/office/drawing/2014/main" id="{AB8C4D5D-D558-0E48-B735-10A1700F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3" name="AutoShape 978">
              <a:extLst>
                <a:ext uri="{FF2B5EF4-FFF2-40B4-BE49-F238E27FC236}">
                  <a16:creationId xmlns:a16="http://schemas.microsoft.com/office/drawing/2014/main" id="{A52E34C3-2A4E-6E43-AEAD-80E9029E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Oval 979">
              <a:extLst>
                <a:ext uri="{FF2B5EF4-FFF2-40B4-BE49-F238E27FC236}">
                  <a16:creationId xmlns:a16="http://schemas.microsoft.com/office/drawing/2014/main" id="{CF996EB8-B8AF-1645-81FB-5C4480FC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" name="Oval 980">
              <a:extLst>
                <a:ext uri="{FF2B5EF4-FFF2-40B4-BE49-F238E27FC236}">
                  <a16:creationId xmlns:a16="http://schemas.microsoft.com/office/drawing/2014/main" id="{6ABBF416-3D25-A54A-B9CB-9BC7B8D8B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6" name="Oval 981">
              <a:extLst>
                <a:ext uri="{FF2B5EF4-FFF2-40B4-BE49-F238E27FC236}">
                  <a16:creationId xmlns:a16="http://schemas.microsoft.com/office/drawing/2014/main" id="{BEBFB614-43B9-5A4B-8E5D-794244BE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7" name="Rectangle 982">
              <a:extLst>
                <a:ext uri="{FF2B5EF4-FFF2-40B4-BE49-F238E27FC236}">
                  <a16:creationId xmlns:a16="http://schemas.microsoft.com/office/drawing/2014/main" id="{C5CE1C8E-4047-8540-B7FB-EBAB3DBC6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7" name="Group 850">
            <a:extLst>
              <a:ext uri="{FF2B5EF4-FFF2-40B4-BE49-F238E27FC236}">
                <a16:creationId xmlns:a16="http://schemas.microsoft.com/office/drawing/2014/main" id="{4F552D9E-30F7-A14F-B4D6-B51A5A66BDB8}"/>
              </a:ext>
            </a:extLst>
          </p:cNvPr>
          <p:cNvGrpSpPr>
            <a:grpSpLocks/>
          </p:cNvGrpSpPr>
          <p:nvPr/>
        </p:nvGrpSpPr>
        <p:grpSpPr bwMode="auto">
          <a:xfrm>
            <a:off x="7566349" y="3812814"/>
            <a:ext cx="496588" cy="96676"/>
            <a:chOff x="2199" y="955"/>
            <a:chExt cx="2547" cy="506"/>
          </a:xfrm>
        </p:grpSpPr>
        <p:sp>
          <p:nvSpPr>
            <p:cNvPr id="548" name="Freeform 851">
              <a:extLst>
                <a:ext uri="{FF2B5EF4-FFF2-40B4-BE49-F238E27FC236}">
                  <a16:creationId xmlns:a16="http://schemas.microsoft.com/office/drawing/2014/main" id="{47E21BF6-929B-3A47-8266-F43071DB4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852">
              <a:extLst>
                <a:ext uri="{FF2B5EF4-FFF2-40B4-BE49-F238E27FC236}">
                  <a16:creationId xmlns:a16="http://schemas.microsoft.com/office/drawing/2014/main" id="{977E0CCA-A1C1-F142-8BCA-8B6415F00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853">
              <a:extLst>
                <a:ext uri="{FF2B5EF4-FFF2-40B4-BE49-F238E27FC236}">
                  <a16:creationId xmlns:a16="http://schemas.microsoft.com/office/drawing/2014/main" id="{AFEC8E43-9448-CC47-A12E-E3D3988E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854">
              <a:extLst>
                <a:ext uri="{FF2B5EF4-FFF2-40B4-BE49-F238E27FC236}">
                  <a16:creationId xmlns:a16="http://schemas.microsoft.com/office/drawing/2014/main" id="{9974E21E-DE2A-F14B-9EEA-8E995ACB2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855">
              <a:extLst>
                <a:ext uri="{FF2B5EF4-FFF2-40B4-BE49-F238E27FC236}">
                  <a16:creationId xmlns:a16="http://schemas.microsoft.com/office/drawing/2014/main" id="{526B7E0C-0C34-C149-980C-9D4078DFB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856">
              <a:extLst>
                <a:ext uri="{FF2B5EF4-FFF2-40B4-BE49-F238E27FC236}">
                  <a16:creationId xmlns:a16="http://schemas.microsoft.com/office/drawing/2014/main" id="{8F99464E-957F-4E48-BA20-3C5D8011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88" name="Group 850">
            <a:extLst>
              <a:ext uri="{FF2B5EF4-FFF2-40B4-BE49-F238E27FC236}">
                <a16:creationId xmlns:a16="http://schemas.microsoft.com/office/drawing/2014/main" id="{29210D43-18C8-0641-B681-3446080C3F9A}"/>
              </a:ext>
            </a:extLst>
          </p:cNvPr>
          <p:cNvGrpSpPr>
            <a:grpSpLocks/>
          </p:cNvGrpSpPr>
          <p:nvPr/>
        </p:nvGrpSpPr>
        <p:grpSpPr bwMode="auto">
          <a:xfrm>
            <a:off x="7801777" y="3327400"/>
            <a:ext cx="269073" cy="46492"/>
            <a:chOff x="2199" y="955"/>
            <a:chExt cx="2547" cy="506"/>
          </a:xfrm>
        </p:grpSpPr>
        <p:sp>
          <p:nvSpPr>
            <p:cNvPr id="597" name="Freeform 851">
              <a:extLst>
                <a:ext uri="{FF2B5EF4-FFF2-40B4-BE49-F238E27FC236}">
                  <a16:creationId xmlns:a16="http://schemas.microsoft.com/office/drawing/2014/main" id="{36DCC3D2-0891-2541-A191-1251BBEF9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852">
              <a:extLst>
                <a:ext uri="{FF2B5EF4-FFF2-40B4-BE49-F238E27FC236}">
                  <a16:creationId xmlns:a16="http://schemas.microsoft.com/office/drawing/2014/main" id="{D5277460-B4E3-524F-9433-384917AEC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853">
              <a:extLst>
                <a:ext uri="{FF2B5EF4-FFF2-40B4-BE49-F238E27FC236}">
                  <a16:creationId xmlns:a16="http://schemas.microsoft.com/office/drawing/2014/main" id="{B805595D-4D0C-7944-A9AD-4D3ADF561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854">
              <a:extLst>
                <a:ext uri="{FF2B5EF4-FFF2-40B4-BE49-F238E27FC236}">
                  <a16:creationId xmlns:a16="http://schemas.microsoft.com/office/drawing/2014/main" id="{E00F00F5-C22C-9E4F-AD64-60E1AB2F4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855">
              <a:extLst>
                <a:ext uri="{FF2B5EF4-FFF2-40B4-BE49-F238E27FC236}">
                  <a16:creationId xmlns:a16="http://schemas.microsoft.com/office/drawing/2014/main" id="{91BD7366-39AE-8B41-B7C8-84255036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856">
              <a:extLst>
                <a:ext uri="{FF2B5EF4-FFF2-40B4-BE49-F238E27FC236}">
                  <a16:creationId xmlns:a16="http://schemas.microsoft.com/office/drawing/2014/main" id="{7FC3F21F-3A7A-BD48-A40A-00C122D9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03" name="Group 850">
            <a:extLst>
              <a:ext uri="{FF2B5EF4-FFF2-40B4-BE49-F238E27FC236}">
                <a16:creationId xmlns:a16="http://schemas.microsoft.com/office/drawing/2014/main" id="{BE7F245F-72C2-A043-82DE-6C0AE3E66523}"/>
              </a:ext>
            </a:extLst>
          </p:cNvPr>
          <p:cNvGrpSpPr>
            <a:grpSpLocks/>
          </p:cNvGrpSpPr>
          <p:nvPr/>
        </p:nvGrpSpPr>
        <p:grpSpPr bwMode="auto">
          <a:xfrm>
            <a:off x="7493802" y="3422650"/>
            <a:ext cx="269073" cy="46492"/>
            <a:chOff x="2199" y="955"/>
            <a:chExt cx="2547" cy="506"/>
          </a:xfrm>
        </p:grpSpPr>
        <p:sp>
          <p:nvSpPr>
            <p:cNvPr id="604" name="Freeform 851">
              <a:extLst>
                <a:ext uri="{FF2B5EF4-FFF2-40B4-BE49-F238E27FC236}">
                  <a16:creationId xmlns:a16="http://schemas.microsoft.com/office/drawing/2014/main" id="{B712963A-1E2A-3643-B5C3-4E552B19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852">
              <a:extLst>
                <a:ext uri="{FF2B5EF4-FFF2-40B4-BE49-F238E27FC236}">
                  <a16:creationId xmlns:a16="http://schemas.microsoft.com/office/drawing/2014/main" id="{470DE5CF-9167-9246-A722-9E8442274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853">
              <a:extLst>
                <a:ext uri="{FF2B5EF4-FFF2-40B4-BE49-F238E27FC236}">
                  <a16:creationId xmlns:a16="http://schemas.microsoft.com/office/drawing/2014/main" id="{BD37A15B-27DE-5640-BDCC-45492602C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854">
              <a:extLst>
                <a:ext uri="{FF2B5EF4-FFF2-40B4-BE49-F238E27FC236}">
                  <a16:creationId xmlns:a16="http://schemas.microsoft.com/office/drawing/2014/main" id="{8F353A5D-F3B9-A24E-A816-361069C5B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855">
              <a:extLst>
                <a:ext uri="{FF2B5EF4-FFF2-40B4-BE49-F238E27FC236}">
                  <a16:creationId xmlns:a16="http://schemas.microsoft.com/office/drawing/2014/main" id="{2A37387A-9AD7-7347-9B59-5E3423DC0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856">
              <a:extLst>
                <a:ext uri="{FF2B5EF4-FFF2-40B4-BE49-F238E27FC236}">
                  <a16:creationId xmlns:a16="http://schemas.microsoft.com/office/drawing/2014/main" id="{EE58E058-DE5E-E74A-88A3-CEE247A6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10" name="Group 850">
            <a:extLst>
              <a:ext uri="{FF2B5EF4-FFF2-40B4-BE49-F238E27FC236}">
                <a16:creationId xmlns:a16="http://schemas.microsoft.com/office/drawing/2014/main" id="{E3F84402-6524-194E-A94B-4A0A73FB3611}"/>
              </a:ext>
            </a:extLst>
          </p:cNvPr>
          <p:cNvGrpSpPr>
            <a:grpSpLocks/>
          </p:cNvGrpSpPr>
          <p:nvPr/>
        </p:nvGrpSpPr>
        <p:grpSpPr bwMode="auto">
          <a:xfrm>
            <a:off x="7439349" y="2355850"/>
            <a:ext cx="399726" cy="74090"/>
            <a:chOff x="2199" y="955"/>
            <a:chExt cx="2547" cy="506"/>
          </a:xfrm>
        </p:grpSpPr>
        <p:sp>
          <p:nvSpPr>
            <p:cNvPr id="611" name="Freeform 851">
              <a:extLst>
                <a:ext uri="{FF2B5EF4-FFF2-40B4-BE49-F238E27FC236}">
                  <a16:creationId xmlns:a16="http://schemas.microsoft.com/office/drawing/2014/main" id="{1E84A0F2-859D-ED43-B462-FB6DCAD4E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852">
              <a:extLst>
                <a:ext uri="{FF2B5EF4-FFF2-40B4-BE49-F238E27FC236}">
                  <a16:creationId xmlns:a16="http://schemas.microsoft.com/office/drawing/2014/main" id="{F5ACD2B7-2AE4-D246-A087-5ECDBCFE3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853">
              <a:extLst>
                <a:ext uri="{FF2B5EF4-FFF2-40B4-BE49-F238E27FC236}">
                  <a16:creationId xmlns:a16="http://schemas.microsoft.com/office/drawing/2014/main" id="{759F9135-879C-BF4F-AFC5-818266E32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854">
              <a:extLst>
                <a:ext uri="{FF2B5EF4-FFF2-40B4-BE49-F238E27FC236}">
                  <a16:creationId xmlns:a16="http://schemas.microsoft.com/office/drawing/2014/main" id="{6CCBF41C-B507-F94D-948A-DE3FCE8B0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855">
              <a:extLst>
                <a:ext uri="{FF2B5EF4-FFF2-40B4-BE49-F238E27FC236}">
                  <a16:creationId xmlns:a16="http://schemas.microsoft.com/office/drawing/2014/main" id="{F49FB24E-6FA4-654E-852C-85E4BB855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856">
              <a:extLst>
                <a:ext uri="{FF2B5EF4-FFF2-40B4-BE49-F238E27FC236}">
                  <a16:creationId xmlns:a16="http://schemas.microsoft.com/office/drawing/2014/main" id="{BC5E9B76-5823-534D-A665-5761962C2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24" name="Group 850">
            <a:extLst>
              <a:ext uri="{FF2B5EF4-FFF2-40B4-BE49-F238E27FC236}">
                <a16:creationId xmlns:a16="http://schemas.microsoft.com/office/drawing/2014/main" id="{D967DD69-1C1F-4942-88FF-DBC278423524}"/>
              </a:ext>
            </a:extLst>
          </p:cNvPr>
          <p:cNvGrpSpPr>
            <a:grpSpLocks/>
          </p:cNvGrpSpPr>
          <p:nvPr/>
        </p:nvGrpSpPr>
        <p:grpSpPr bwMode="auto">
          <a:xfrm>
            <a:off x="7756849" y="1863725"/>
            <a:ext cx="399726" cy="74090"/>
            <a:chOff x="2199" y="955"/>
            <a:chExt cx="2547" cy="506"/>
          </a:xfrm>
        </p:grpSpPr>
        <p:sp>
          <p:nvSpPr>
            <p:cNvPr id="625" name="Freeform 851">
              <a:extLst>
                <a:ext uri="{FF2B5EF4-FFF2-40B4-BE49-F238E27FC236}">
                  <a16:creationId xmlns:a16="http://schemas.microsoft.com/office/drawing/2014/main" id="{C0A1A462-018A-7347-8CBD-7006888DF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852">
              <a:extLst>
                <a:ext uri="{FF2B5EF4-FFF2-40B4-BE49-F238E27FC236}">
                  <a16:creationId xmlns:a16="http://schemas.microsoft.com/office/drawing/2014/main" id="{22F09480-8DE6-5D4E-A19F-5BA801D7A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853">
              <a:extLst>
                <a:ext uri="{FF2B5EF4-FFF2-40B4-BE49-F238E27FC236}">
                  <a16:creationId xmlns:a16="http://schemas.microsoft.com/office/drawing/2014/main" id="{53F1DF53-28BC-264A-BBA0-4D802EB02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854">
              <a:extLst>
                <a:ext uri="{FF2B5EF4-FFF2-40B4-BE49-F238E27FC236}">
                  <a16:creationId xmlns:a16="http://schemas.microsoft.com/office/drawing/2014/main" id="{61608420-02E2-254C-ACD1-27ABB5ED1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855">
              <a:extLst>
                <a:ext uri="{FF2B5EF4-FFF2-40B4-BE49-F238E27FC236}">
                  <a16:creationId xmlns:a16="http://schemas.microsoft.com/office/drawing/2014/main" id="{0670B0D6-0581-E44E-ADBE-91BB69BB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856">
              <a:extLst>
                <a:ext uri="{FF2B5EF4-FFF2-40B4-BE49-F238E27FC236}">
                  <a16:creationId xmlns:a16="http://schemas.microsoft.com/office/drawing/2014/main" id="{AD6F69E6-2C1F-CC46-A5B9-D1AC96F68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31" name="Group 850">
            <a:extLst>
              <a:ext uri="{FF2B5EF4-FFF2-40B4-BE49-F238E27FC236}">
                <a16:creationId xmlns:a16="http://schemas.microsoft.com/office/drawing/2014/main" id="{62F6DC99-EDA6-6948-A435-6A965BBBDC7F}"/>
              </a:ext>
            </a:extLst>
          </p:cNvPr>
          <p:cNvGrpSpPr>
            <a:grpSpLocks/>
          </p:cNvGrpSpPr>
          <p:nvPr/>
        </p:nvGrpSpPr>
        <p:grpSpPr bwMode="auto">
          <a:xfrm>
            <a:off x="8709349" y="2057400"/>
            <a:ext cx="399726" cy="74090"/>
            <a:chOff x="2199" y="955"/>
            <a:chExt cx="2547" cy="506"/>
          </a:xfrm>
        </p:grpSpPr>
        <p:sp>
          <p:nvSpPr>
            <p:cNvPr id="632" name="Freeform 851">
              <a:extLst>
                <a:ext uri="{FF2B5EF4-FFF2-40B4-BE49-F238E27FC236}">
                  <a16:creationId xmlns:a16="http://schemas.microsoft.com/office/drawing/2014/main" id="{9E06E7BD-A2EF-5A4E-A34B-606CF638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852">
              <a:extLst>
                <a:ext uri="{FF2B5EF4-FFF2-40B4-BE49-F238E27FC236}">
                  <a16:creationId xmlns:a16="http://schemas.microsoft.com/office/drawing/2014/main" id="{A8B52BE3-CB73-904C-84C5-EB4ED3470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853">
              <a:extLst>
                <a:ext uri="{FF2B5EF4-FFF2-40B4-BE49-F238E27FC236}">
                  <a16:creationId xmlns:a16="http://schemas.microsoft.com/office/drawing/2014/main" id="{13C0497F-B26E-6347-8A3D-7B1091C04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854">
              <a:extLst>
                <a:ext uri="{FF2B5EF4-FFF2-40B4-BE49-F238E27FC236}">
                  <a16:creationId xmlns:a16="http://schemas.microsoft.com/office/drawing/2014/main" id="{D5A7D90C-8586-EC4C-B8AE-53ADC2C0E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855">
              <a:extLst>
                <a:ext uri="{FF2B5EF4-FFF2-40B4-BE49-F238E27FC236}">
                  <a16:creationId xmlns:a16="http://schemas.microsoft.com/office/drawing/2014/main" id="{C7871F0A-571C-A942-9C96-20D90FBDB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856">
              <a:extLst>
                <a:ext uri="{FF2B5EF4-FFF2-40B4-BE49-F238E27FC236}">
                  <a16:creationId xmlns:a16="http://schemas.microsoft.com/office/drawing/2014/main" id="{A1A01D86-638D-3644-B20B-066BDFC41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38" name="Group 850">
            <a:extLst>
              <a:ext uri="{FF2B5EF4-FFF2-40B4-BE49-F238E27FC236}">
                <a16:creationId xmlns:a16="http://schemas.microsoft.com/office/drawing/2014/main" id="{C59EF036-7544-CD4B-98C5-190F592891A5}"/>
              </a:ext>
            </a:extLst>
          </p:cNvPr>
          <p:cNvGrpSpPr>
            <a:grpSpLocks/>
          </p:cNvGrpSpPr>
          <p:nvPr/>
        </p:nvGrpSpPr>
        <p:grpSpPr bwMode="auto">
          <a:xfrm>
            <a:off x="8639499" y="2320925"/>
            <a:ext cx="399726" cy="74090"/>
            <a:chOff x="2199" y="955"/>
            <a:chExt cx="2547" cy="506"/>
          </a:xfrm>
        </p:grpSpPr>
        <p:sp>
          <p:nvSpPr>
            <p:cNvPr id="639" name="Freeform 851">
              <a:extLst>
                <a:ext uri="{FF2B5EF4-FFF2-40B4-BE49-F238E27FC236}">
                  <a16:creationId xmlns:a16="http://schemas.microsoft.com/office/drawing/2014/main" id="{F5A6E6AF-D117-5E41-8785-04B0EC2CA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852">
              <a:extLst>
                <a:ext uri="{FF2B5EF4-FFF2-40B4-BE49-F238E27FC236}">
                  <a16:creationId xmlns:a16="http://schemas.microsoft.com/office/drawing/2014/main" id="{8595B388-6685-8E4F-BDEB-FA923F291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853">
              <a:extLst>
                <a:ext uri="{FF2B5EF4-FFF2-40B4-BE49-F238E27FC236}">
                  <a16:creationId xmlns:a16="http://schemas.microsoft.com/office/drawing/2014/main" id="{C4382DCB-82DC-E84A-BABC-A28B22D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854">
              <a:extLst>
                <a:ext uri="{FF2B5EF4-FFF2-40B4-BE49-F238E27FC236}">
                  <a16:creationId xmlns:a16="http://schemas.microsoft.com/office/drawing/2014/main" id="{8582F608-341E-2B44-81DA-A22C72A0D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855">
              <a:extLst>
                <a:ext uri="{FF2B5EF4-FFF2-40B4-BE49-F238E27FC236}">
                  <a16:creationId xmlns:a16="http://schemas.microsoft.com/office/drawing/2014/main" id="{E9219FD5-AC73-0E49-9022-03637106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856">
              <a:extLst>
                <a:ext uri="{FF2B5EF4-FFF2-40B4-BE49-F238E27FC236}">
                  <a16:creationId xmlns:a16="http://schemas.microsoft.com/office/drawing/2014/main" id="{FF2B6185-8996-9D4A-95D8-B325E76BC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45" name="Group 850">
            <a:extLst>
              <a:ext uri="{FF2B5EF4-FFF2-40B4-BE49-F238E27FC236}">
                <a16:creationId xmlns:a16="http://schemas.microsoft.com/office/drawing/2014/main" id="{C8198E09-7653-3F45-A431-F592CB853548}"/>
              </a:ext>
            </a:extLst>
          </p:cNvPr>
          <p:cNvGrpSpPr>
            <a:grpSpLocks/>
          </p:cNvGrpSpPr>
          <p:nvPr/>
        </p:nvGrpSpPr>
        <p:grpSpPr bwMode="auto">
          <a:xfrm>
            <a:off x="9245924" y="5476874"/>
            <a:ext cx="450526" cy="96315"/>
            <a:chOff x="2199" y="955"/>
            <a:chExt cx="2547" cy="506"/>
          </a:xfrm>
        </p:grpSpPr>
        <p:sp>
          <p:nvSpPr>
            <p:cNvPr id="646" name="Freeform 851">
              <a:extLst>
                <a:ext uri="{FF2B5EF4-FFF2-40B4-BE49-F238E27FC236}">
                  <a16:creationId xmlns:a16="http://schemas.microsoft.com/office/drawing/2014/main" id="{6E92E888-DA5C-8D45-96AD-D6A2E1164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852">
              <a:extLst>
                <a:ext uri="{FF2B5EF4-FFF2-40B4-BE49-F238E27FC236}">
                  <a16:creationId xmlns:a16="http://schemas.microsoft.com/office/drawing/2014/main" id="{2754A16A-D74F-2C40-93DA-A9EAC7806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853">
              <a:extLst>
                <a:ext uri="{FF2B5EF4-FFF2-40B4-BE49-F238E27FC236}">
                  <a16:creationId xmlns:a16="http://schemas.microsoft.com/office/drawing/2014/main" id="{B78947A0-D91C-E742-8A54-40B58A0EA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854">
              <a:extLst>
                <a:ext uri="{FF2B5EF4-FFF2-40B4-BE49-F238E27FC236}">
                  <a16:creationId xmlns:a16="http://schemas.microsoft.com/office/drawing/2014/main" id="{A3BC268E-C50E-F64F-A6DD-882908504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855">
              <a:extLst>
                <a:ext uri="{FF2B5EF4-FFF2-40B4-BE49-F238E27FC236}">
                  <a16:creationId xmlns:a16="http://schemas.microsoft.com/office/drawing/2014/main" id="{C609CF41-4A74-014E-A94A-F5C707D31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856">
              <a:extLst>
                <a:ext uri="{FF2B5EF4-FFF2-40B4-BE49-F238E27FC236}">
                  <a16:creationId xmlns:a16="http://schemas.microsoft.com/office/drawing/2014/main" id="{6E8FDB88-4766-E44A-8E83-FA0CEA82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52" name="Group 850">
            <a:extLst>
              <a:ext uri="{FF2B5EF4-FFF2-40B4-BE49-F238E27FC236}">
                <a16:creationId xmlns:a16="http://schemas.microsoft.com/office/drawing/2014/main" id="{D8195E5E-B336-324B-8B0B-ACC4CA2C6E80}"/>
              </a:ext>
            </a:extLst>
          </p:cNvPr>
          <p:cNvGrpSpPr>
            <a:grpSpLocks/>
          </p:cNvGrpSpPr>
          <p:nvPr/>
        </p:nvGrpSpPr>
        <p:grpSpPr bwMode="auto">
          <a:xfrm>
            <a:off x="9195602" y="5857875"/>
            <a:ext cx="230973" cy="45719"/>
            <a:chOff x="2199" y="955"/>
            <a:chExt cx="2547" cy="506"/>
          </a:xfrm>
        </p:grpSpPr>
        <p:sp>
          <p:nvSpPr>
            <p:cNvPr id="653" name="Freeform 851">
              <a:extLst>
                <a:ext uri="{FF2B5EF4-FFF2-40B4-BE49-F238E27FC236}">
                  <a16:creationId xmlns:a16="http://schemas.microsoft.com/office/drawing/2014/main" id="{D70C4FD5-7449-EB41-AE91-674A29E48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852">
              <a:extLst>
                <a:ext uri="{FF2B5EF4-FFF2-40B4-BE49-F238E27FC236}">
                  <a16:creationId xmlns:a16="http://schemas.microsoft.com/office/drawing/2014/main" id="{A43D749A-E763-1A49-ABFC-3F8866DC1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853">
              <a:extLst>
                <a:ext uri="{FF2B5EF4-FFF2-40B4-BE49-F238E27FC236}">
                  <a16:creationId xmlns:a16="http://schemas.microsoft.com/office/drawing/2014/main" id="{1984E37F-68A6-AE44-9F93-DD410B4FB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854">
              <a:extLst>
                <a:ext uri="{FF2B5EF4-FFF2-40B4-BE49-F238E27FC236}">
                  <a16:creationId xmlns:a16="http://schemas.microsoft.com/office/drawing/2014/main" id="{F1E5C680-79A8-FE44-84E3-2153EA20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855">
              <a:extLst>
                <a:ext uri="{FF2B5EF4-FFF2-40B4-BE49-F238E27FC236}">
                  <a16:creationId xmlns:a16="http://schemas.microsoft.com/office/drawing/2014/main" id="{10AB1C0F-439F-734D-9512-EB095894F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856">
              <a:extLst>
                <a:ext uri="{FF2B5EF4-FFF2-40B4-BE49-F238E27FC236}">
                  <a16:creationId xmlns:a16="http://schemas.microsoft.com/office/drawing/2014/main" id="{E674261C-9C74-1045-A006-34903B78C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59" name="Group 850">
            <a:extLst>
              <a:ext uri="{FF2B5EF4-FFF2-40B4-BE49-F238E27FC236}">
                <a16:creationId xmlns:a16="http://schemas.microsoft.com/office/drawing/2014/main" id="{085C02C9-1A7F-0642-B79C-6EDB2FE9C908}"/>
              </a:ext>
            </a:extLst>
          </p:cNvPr>
          <p:cNvGrpSpPr>
            <a:grpSpLocks/>
          </p:cNvGrpSpPr>
          <p:nvPr/>
        </p:nvGrpSpPr>
        <p:grpSpPr bwMode="auto">
          <a:xfrm>
            <a:off x="9538502" y="5794375"/>
            <a:ext cx="230973" cy="45719"/>
            <a:chOff x="2199" y="955"/>
            <a:chExt cx="2547" cy="506"/>
          </a:xfrm>
        </p:grpSpPr>
        <p:sp>
          <p:nvSpPr>
            <p:cNvPr id="660" name="Freeform 851">
              <a:extLst>
                <a:ext uri="{FF2B5EF4-FFF2-40B4-BE49-F238E27FC236}">
                  <a16:creationId xmlns:a16="http://schemas.microsoft.com/office/drawing/2014/main" id="{9C005DC5-E020-664D-90A8-D62468BEA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852">
              <a:extLst>
                <a:ext uri="{FF2B5EF4-FFF2-40B4-BE49-F238E27FC236}">
                  <a16:creationId xmlns:a16="http://schemas.microsoft.com/office/drawing/2014/main" id="{51687CFF-3135-3B4D-B333-BB62A87BF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853">
              <a:extLst>
                <a:ext uri="{FF2B5EF4-FFF2-40B4-BE49-F238E27FC236}">
                  <a16:creationId xmlns:a16="http://schemas.microsoft.com/office/drawing/2014/main" id="{C7F3B199-2EBF-AE46-B38B-543EED8CF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854">
              <a:extLst>
                <a:ext uri="{FF2B5EF4-FFF2-40B4-BE49-F238E27FC236}">
                  <a16:creationId xmlns:a16="http://schemas.microsoft.com/office/drawing/2014/main" id="{1A13A5D2-6717-724F-9FA9-7AE0BB5F6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855">
              <a:extLst>
                <a:ext uri="{FF2B5EF4-FFF2-40B4-BE49-F238E27FC236}">
                  <a16:creationId xmlns:a16="http://schemas.microsoft.com/office/drawing/2014/main" id="{4E9B1CE6-94BA-CB4A-BAA3-20583CDAE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856">
              <a:extLst>
                <a:ext uri="{FF2B5EF4-FFF2-40B4-BE49-F238E27FC236}">
                  <a16:creationId xmlns:a16="http://schemas.microsoft.com/office/drawing/2014/main" id="{F15D2A24-844D-7345-AF84-FEA40BD35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66" name="Group 817">
            <a:extLst>
              <a:ext uri="{FF2B5EF4-FFF2-40B4-BE49-F238E27FC236}">
                <a16:creationId xmlns:a16="http://schemas.microsoft.com/office/drawing/2014/main" id="{5B996586-264C-3643-9E41-3632345BFB87}"/>
              </a:ext>
            </a:extLst>
          </p:cNvPr>
          <p:cNvGrpSpPr>
            <a:grpSpLocks/>
          </p:cNvGrpSpPr>
          <p:nvPr/>
        </p:nvGrpSpPr>
        <p:grpSpPr bwMode="auto">
          <a:xfrm>
            <a:off x="7975063" y="2094561"/>
            <a:ext cx="466245" cy="434369"/>
            <a:chOff x="2920" y="1424"/>
            <a:chExt cx="326" cy="320"/>
          </a:xfrm>
        </p:grpSpPr>
        <p:sp>
          <p:nvSpPr>
            <p:cNvPr id="667" name="Oval 818">
              <a:extLst>
                <a:ext uri="{FF2B5EF4-FFF2-40B4-BE49-F238E27FC236}">
                  <a16:creationId xmlns:a16="http://schemas.microsoft.com/office/drawing/2014/main" id="{AA4661F1-54B8-A146-BC66-9B5A3CD27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8" name="Group 819">
              <a:extLst>
                <a:ext uri="{FF2B5EF4-FFF2-40B4-BE49-F238E27FC236}">
                  <a16:creationId xmlns:a16="http://schemas.microsoft.com/office/drawing/2014/main" id="{1686DBB0-11C0-D34B-972B-2CCF69324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670" name="Oval 820">
                <a:extLst>
                  <a:ext uri="{FF2B5EF4-FFF2-40B4-BE49-F238E27FC236}">
                    <a16:creationId xmlns:a16="http://schemas.microsoft.com/office/drawing/2014/main" id="{65562299-A7B0-E748-8DA9-F125E00B9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1" name="Oval 821">
                <a:extLst>
                  <a:ext uri="{FF2B5EF4-FFF2-40B4-BE49-F238E27FC236}">
                    <a16:creationId xmlns:a16="http://schemas.microsoft.com/office/drawing/2014/main" id="{4C2D7ED2-03EA-DD40-B7CA-8CF81250D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2" name="Oval 822">
                <a:extLst>
                  <a:ext uri="{FF2B5EF4-FFF2-40B4-BE49-F238E27FC236}">
                    <a16:creationId xmlns:a16="http://schemas.microsoft.com/office/drawing/2014/main" id="{52DEB089-EF3D-7E47-9DFD-BCE7FFF4F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3" name="Oval 823">
                <a:extLst>
                  <a:ext uri="{FF2B5EF4-FFF2-40B4-BE49-F238E27FC236}">
                    <a16:creationId xmlns:a16="http://schemas.microsoft.com/office/drawing/2014/main" id="{27812B4C-C2A3-A34E-8C48-C8022BA5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4" name="Freeform 824">
                <a:extLst>
                  <a:ext uri="{FF2B5EF4-FFF2-40B4-BE49-F238E27FC236}">
                    <a16:creationId xmlns:a16="http://schemas.microsoft.com/office/drawing/2014/main" id="{A83A4BD2-C0FC-0243-9444-4BE1DEF5443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69" name="Freeform 825">
              <a:extLst>
                <a:ext uri="{FF2B5EF4-FFF2-40B4-BE49-F238E27FC236}">
                  <a16:creationId xmlns:a16="http://schemas.microsoft.com/office/drawing/2014/main" id="{88940FE6-2121-E047-B5D1-709EEEA5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CAA0DAAC-D388-5E4E-8B1F-AA359B358F91}"/>
              </a:ext>
            </a:extLst>
          </p:cNvPr>
          <p:cNvGrpSpPr/>
          <p:nvPr/>
        </p:nvGrpSpPr>
        <p:grpSpPr>
          <a:xfrm>
            <a:off x="9885167" y="5352639"/>
            <a:ext cx="309187" cy="167750"/>
            <a:chOff x="3668110" y="2448910"/>
            <a:chExt cx="3794234" cy="2165130"/>
          </a:xfrm>
        </p:grpSpPr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46F75940-BD62-504A-8C73-FDDA0A3399A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676">
              <a:extLst>
                <a:ext uri="{FF2B5EF4-FFF2-40B4-BE49-F238E27FC236}">
                  <a16:creationId xmlns:a16="http://schemas.microsoft.com/office/drawing/2014/main" id="{B68551CE-211F-A242-AF0E-8E6622E334D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074BFC43-A3A5-964D-8135-081414E76B2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79" name="Freeform 678">
                <a:extLst>
                  <a:ext uri="{FF2B5EF4-FFF2-40B4-BE49-F238E27FC236}">
                    <a16:creationId xmlns:a16="http://schemas.microsoft.com/office/drawing/2014/main" id="{1EEBCE37-5065-464B-A991-2B6D4416248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0" name="Freeform 679">
                <a:extLst>
                  <a:ext uri="{FF2B5EF4-FFF2-40B4-BE49-F238E27FC236}">
                    <a16:creationId xmlns:a16="http://schemas.microsoft.com/office/drawing/2014/main" id="{1119C91B-532D-914D-A174-D49B02868A2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1" name="Freeform 680">
                <a:extLst>
                  <a:ext uri="{FF2B5EF4-FFF2-40B4-BE49-F238E27FC236}">
                    <a16:creationId xmlns:a16="http://schemas.microsoft.com/office/drawing/2014/main" id="{201345D5-2C2E-D144-AAB9-B54FD240A64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2" name="Freeform 681">
                <a:extLst>
                  <a:ext uri="{FF2B5EF4-FFF2-40B4-BE49-F238E27FC236}">
                    <a16:creationId xmlns:a16="http://schemas.microsoft.com/office/drawing/2014/main" id="{6040CCAF-188D-9140-80B6-CA6A424D689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83" name="Text Box 467">
            <a:extLst>
              <a:ext uri="{FF2B5EF4-FFF2-40B4-BE49-F238E27FC236}">
                <a16:creationId xmlns:a16="http://schemas.microsoft.com/office/drawing/2014/main" id="{1E3B9681-8FF1-EC4D-B168-3EC99278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30" y="5368348"/>
            <a:ext cx="4933787" cy="1036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link layer </a:t>
            </a:r>
            <a:r>
              <a:rPr lang="en-US" sz="2400" dirty="0">
                <a:latin typeface="+mn-lt"/>
                <a:cs typeface="+mn-cs"/>
              </a:rPr>
              <a:t>has responsibility of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transferring datagram from one node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to 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physically adjacent </a:t>
            </a:r>
            <a:r>
              <a:rPr lang="en-US" sz="2400" dirty="0">
                <a:latin typeface="+mn-lt"/>
                <a:cs typeface="+mn-cs"/>
              </a:rPr>
              <a:t>node over a li</a:t>
            </a:r>
            <a:r>
              <a:rPr lang="en-US" sz="2400" i="0" dirty="0">
                <a:latin typeface="+mn-lt"/>
                <a:cs typeface="+mn-cs"/>
              </a:rPr>
              <a:t>nk</a:t>
            </a:r>
            <a:endParaRPr lang="en-US" i="0" dirty="0">
              <a:latin typeface="+mn-lt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408BE-7166-1A47-AA93-D02ED37AA439}"/>
              </a:ext>
            </a:extLst>
          </p:cNvPr>
          <p:cNvSpPr/>
          <p:nvPr/>
        </p:nvSpPr>
        <p:spPr>
          <a:xfrm>
            <a:off x="1104900" y="5320145"/>
            <a:ext cx="5226627" cy="12330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Slide Number Placeholder 4">
            <a:extLst>
              <a:ext uri="{FF2B5EF4-FFF2-40B4-BE49-F238E27FC236}">
                <a16:creationId xmlns:a16="http://schemas.microsoft.com/office/drawing/2014/main" id="{B8D7466E-52C9-2747-A341-DA3B16D5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context</a:t>
            </a:r>
            <a:endParaRPr lang="en-US" sz="4400" dirty="0"/>
          </a:p>
        </p:txBody>
      </p:sp>
      <p:sp>
        <p:nvSpPr>
          <p:cNvPr id="554" name="Rectangle 3">
            <a:extLst>
              <a:ext uri="{FF2B5EF4-FFF2-40B4-BE49-F238E27FC236}">
                <a16:creationId xmlns:a16="http://schemas.microsoft.com/office/drawing/2014/main" id="{25FAF4B3-8F28-4941-BA8B-94D99D525D15}"/>
              </a:ext>
            </a:extLst>
          </p:cNvPr>
          <p:cNvSpPr txBox="1">
            <a:spLocks noChangeArrowheads="1"/>
          </p:cNvSpPr>
          <p:nvPr/>
        </p:nvSpPr>
        <p:spPr>
          <a:xfrm>
            <a:off x="959573" y="1533959"/>
            <a:ext cx="487319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/>
              <a:t>e.g., </a:t>
            </a:r>
            <a:r>
              <a:rPr lang="en-US" dirty="0" err="1"/>
              <a:t>WiFi</a:t>
            </a:r>
            <a:r>
              <a:rPr lang="en-US" dirty="0"/>
              <a:t> on first link, Ethernet on next link</a:t>
            </a:r>
          </a:p>
          <a:p>
            <a:pPr>
              <a:defRPr/>
            </a:pPr>
            <a:r>
              <a:rPr lang="en-US" dirty="0"/>
              <a:t>each  link protocol provides different services</a:t>
            </a:r>
          </a:p>
          <a:p>
            <a:pPr lvl="1">
              <a:defRPr/>
            </a:pPr>
            <a:r>
              <a:rPr lang="en-US" dirty="0"/>
              <a:t>e.g., may or may not provide reliable data transfer over link</a:t>
            </a:r>
          </a:p>
        </p:txBody>
      </p:sp>
      <p:sp>
        <p:nvSpPr>
          <p:cNvPr id="555" name="Rectangle 4">
            <a:extLst>
              <a:ext uri="{FF2B5EF4-FFF2-40B4-BE49-F238E27FC236}">
                <a16:creationId xmlns:a16="http://schemas.microsoft.com/office/drawing/2014/main" id="{83117513-5A75-3E45-AEE9-E64565E223AB}"/>
              </a:ext>
            </a:extLst>
          </p:cNvPr>
          <p:cNvSpPr txBox="1">
            <a:spLocks noChangeArrowheads="1"/>
          </p:cNvSpPr>
          <p:nvPr/>
        </p:nvSpPr>
        <p:spPr>
          <a:xfrm>
            <a:off x="6904038" y="1493405"/>
            <a:ext cx="4664507" cy="4648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transportation analogy:</a:t>
            </a:r>
          </a:p>
          <a:p>
            <a:pPr>
              <a:defRPr/>
            </a:pPr>
            <a:r>
              <a:rPr lang="en-US" sz="2400" dirty="0"/>
              <a:t>trip from Princeton to Lausanne</a:t>
            </a:r>
          </a:p>
          <a:p>
            <a:pPr lvl="1">
              <a:defRPr/>
            </a:pPr>
            <a:r>
              <a:rPr lang="en-US" sz="2000" dirty="0"/>
              <a:t>limo: Princeton to JFK</a:t>
            </a:r>
          </a:p>
          <a:p>
            <a:pPr lvl="1">
              <a:defRPr/>
            </a:pPr>
            <a:r>
              <a:rPr lang="en-US" sz="2000" dirty="0"/>
              <a:t>plane: JFK to Geneva</a:t>
            </a:r>
          </a:p>
          <a:p>
            <a:pPr lvl="1">
              <a:defRPr/>
            </a:pPr>
            <a:r>
              <a:rPr lang="en-US" sz="2000" dirty="0"/>
              <a:t>train: Geneva to Lausanne</a:t>
            </a:r>
          </a:p>
          <a:p>
            <a:pPr>
              <a:defRPr/>
            </a:pPr>
            <a:r>
              <a:rPr lang="en-US" sz="2400" dirty="0"/>
              <a:t>tourist = </a:t>
            </a:r>
            <a:r>
              <a:rPr lang="en-US" sz="2400" dirty="0">
                <a:solidFill>
                  <a:srgbClr val="C00000"/>
                </a:solidFill>
              </a:rPr>
              <a:t>datagram</a:t>
            </a:r>
          </a:p>
          <a:p>
            <a:pPr>
              <a:defRPr/>
            </a:pPr>
            <a:r>
              <a:rPr lang="en-US" sz="2400" dirty="0"/>
              <a:t>transport segment = </a:t>
            </a:r>
            <a:r>
              <a:rPr lang="en-US" sz="2400" dirty="0">
                <a:solidFill>
                  <a:srgbClr val="C00000"/>
                </a:solidFill>
              </a:rPr>
              <a:t>communication link</a:t>
            </a:r>
          </a:p>
          <a:p>
            <a:pPr>
              <a:defRPr/>
            </a:pPr>
            <a:r>
              <a:rPr lang="en-US" sz="2400" dirty="0"/>
              <a:t>transportation mode = </a:t>
            </a:r>
            <a:r>
              <a:rPr lang="en-US" sz="2400" dirty="0">
                <a:solidFill>
                  <a:srgbClr val="C00000"/>
                </a:solidFill>
              </a:rPr>
              <a:t>link-layer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protocol</a:t>
            </a:r>
          </a:p>
          <a:p>
            <a:pPr>
              <a:defRPr/>
            </a:pPr>
            <a:r>
              <a:rPr lang="en-US" sz="2400" dirty="0"/>
              <a:t>travel agent = </a:t>
            </a:r>
            <a:r>
              <a:rPr lang="en-US" sz="2400" dirty="0">
                <a:solidFill>
                  <a:srgbClr val="C00000"/>
                </a:solidFill>
              </a:rPr>
              <a:t>routing algorithm</a:t>
            </a:r>
          </a:p>
          <a:p>
            <a:pPr lvl="1">
              <a:defRPr/>
            </a:pPr>
            <a:endParaRPr lang="en-US" sz="20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557" name="Slide Number Placeholder 4">
            <a:extLst>
              <a:ext uri="{FF2B5EF4-FFF2-40B4-BE49-F238E27FC236}">
                <a16:creationId xmlns:a16="http://schemas.microsoft.com/office/drawing/2014/main" id="{9D0184B3-8346-1F48-87BF-B85F067F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9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1201882" y="1425142"/>
            <a:ext cx="6529676" cy="515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75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framing, link access: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</a:p>
          <a:p>
            <a:pPr lvl="1">
              <a:defRPr/>
            </a:pPr>
            <a:r>
              <a:rPr lang="en-US" dirty="0"/>
              <a:t>encapsulate datagram into frame, adding header, trailer</a:t>
            </a:r>
          </a:p>
          <a:p>
            <a:pPr lvl="1">
              <a:defRPr/>
            </a:pPr>
            <a:r>
              <a:rPr lang="en-US" dirty="0"/>
              <a:t>channel access if shared medium</a:t>
            </a:r>
          </a:p>
          <a:p>
            <a:pPr lvl="1">
              <a:defRPr/>
            </a:pPr>
            <a:r>
              <a:rPr lang="en-US" dirty="0"/>
              <a:t>“MAC” addresses in frame headers identify source, destination (</a:t>
            </a:r>
            <a:r>
              <a:rPr lang="en-US" sz="2400" dirty="0"/>
              <a:t>different from IP address!)</a:t>
            </a:r>
          </a:p>
          <a:p>
            <a:pPr indent="-284163">
              <a:lnSpc>
                <a:spcPct val="75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reliable delivery between adjacent nodes</a:t>
            </a:r>
          </a:p>
          <a:p>
            <a:pPr lvl="1">
              <a:defRPr/>
            </a:pPr>
            <a:r>
              <a:rPr lang="en-US" dirty="0"/>
              <a:t>we already know how to do this!</a:t>
            </a:r>
          </a:p>
          <a:p>
            <a:pPr lvl="1">
              <a:defRPr/>
            </a:pPr>
            <a:r>
              <a:rPr lang="en-US" dirty="0"/>
              <a:t>seldom used on low bit-error links</a:t>
            </a:r>
          </a:p>
          <a:p>
            <a:pPr lvl="1">
              <a:defRPr/>
            </a:pPr>
            <a:r>
              <a:rPr lang="en-US" dirty="0"/>
              <a:t>wireless links: high error rates</a:t>
            </a:r>
          </a:p>
          <a:p>
            <a:pPr lvl="2">
              <a:defRPr/>
            </a:pPr>
            <a:r>
              <a:rPr lang="en-US" sz="2400" i="1" u="sng" dirty="0">
                <a:solidFill>
                  <a:srgbClr val="0000A8"/>
                </a:solidFill>
              </a:rPr>
              <a:t>Q:</a:t>
            </a:r>
            <a:r>
              <a:rPr lang="en-US" sz="2400" u="sng" dirty="0">
                <a:solidFill>
                  <a:srgbClr val="0000A8"/>
                </a:solidFill>
              </a:rPr>
              <a:t> </a:t>
            </a:r>
            <a:r>
              <a:rPr lang="en-US" sz="2400" dirty="0"/>
              <a:t>why both link-level and end-end reliability?</a:t>
            </a:r>
            <a:endParaRPr lang="en-US" sz="2800" dirty="0"/>
          </a:p>
        </p:txBody>
      </p:sp>
      <p:sp>
        <p:nvSpPr>
          <p:cNvPr id="99" name="Oval 800">
            <a:extLst>
              <a:ext uri="{FF2B5EF4-FFF2-40B4-BE49-F238E27FC236}">
                <a16:creationId xmlns:a16="http://schemas.microsoft.com/office/drawing/2014/main" id="{F837CB36-493B-5745-B9FD-E8293799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510" y="3593195"/>
            <a:ext cx="69106" cy="7912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01" name="Group 817">
            <a:extLst>
              <a:ext uri="{FF2B5EF4-FFF2-40B4-BE49-F238E27FC236}">
                <a16:creationId xmlns:a16="http://schemas.microsoft.com/office/drawing/2014/main" id="{CA1E1C7E-A9E4-CF45-9133-2CC43B860D8B}"/>
              </a:ext>
            </a:extLst>
          </p:cNvPr>
          <p:cNvGrpSpPr>
            <a:grpSpLocks/>
          </p:cNvGrpSpPr>
          <p:nvPr/>
        </p:nvGrpSpPr>
        <p:grpSpPr bwMode="auto">
          <a:xfrm>
            <a:off x="9022376" y="3275911"/>
            <a:ext cx="615031" cy="694531"/>
            <a:chOff x="2920" y="1424"/>
            <a:chExt cx="326" cy="320"/>
          </a:xfrm>
        </p:grpSpPr>
        <p:sp>
          <p:nvSpPr>
            <p:cNvPr id="102" name="Oval 818">
              <a:extLst>
                <a:ext uri="{FF2B5EF4-FFF2-40B4-BE49-F238E27FC236}">
                  <a16:creationId xmlns:a16="http://schemas.microsoft.com/office/drawing/2014/main" id="{CF63D940-213E-E04E-B278-9D3A7C64D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3" name="Group 819">
              <a:extLst>
                <a:ext uri="{FF2B5EF4-FFF2-40B4-BE49-F238E27FC236}">
                  <a16:creationId xmlns:a16="http://schemas.microsoft.com/office/drawing/2014/main" id="{41FFEB08-147C-7842-AF61-E4B607AED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105" name="Oval 820">
                <a:extLst>
                  <a:ext uri="{FF2B5EF4-FFF2-40B4-BE49-F238E27FC236}">
                    <a16:creationId xmlns:a16="http://schemas.microsoft.com/office/drawing/2014/main" id="{35CFE63C-F843-B949-AE7D-6F9539B56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6" name="Oval 821">
                <a:extLst>
                  <a:ext uri="{FF2B5EF4-FFF2-40B4-BE49-F238E27FC236}">
                    <a16:creationId xmlns:a16="http://schemas.microsoft.com/office/drawing/2014/main" id="{B892C53C-F2F4-CE4E-8F26-179F537FF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7" name="Oval 822">
                <a:extLst>
                  <a:ext uri="{FF2B5EF4-FFF2-40B4-BE49-F238E27FC236}">
                    <a16:creationId xmlns:a16="http://schemas.microsoft.com/office/drawing/2014/main" id="{93D8ED6E-5A62-7746-B2FE-26FB2D124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8" name="Oval 823">
                <a:extLst>
                  <a:ext uri="{FF2B5EF4-FFF2-40B4-BE49-F238E27FC236}">
                    <a16:creationId xmlns:a16="http://schemas.microsoft.com/office/drawing/2014/main" id="{8B0BD3C8-F5CA-2F4E-ACAC-306F926E7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9" name="Freeform 824">
                <a:extLst>
                  <a:ext uri="{FF2B5EF4-FFF2-40B4-BE49-F238E27FC236}">
                    <a16:creationId xmlns:a16="http://schemas.microsoft.com/office/drawing/2014/main" id="{FB8F1236-6E4E-714D-83A5-42A9D509C74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4" name="Freeform 825">
              <a:extLst>
                <a:ext uri="{FF2B5EF4-FFF2-40B4-BE49-F238E27FC236}">
                  <a16:creationId xmlns:a16="http://schemas.microsoft.com/office/drawing/2014/main" id="{C06E7111-B442-654D-93DE-DCB036DF8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0" name="Group 783">
            <a:extLst>
              <a:ext uri="{FF2B5EF4-FFF2-40B4-BE49-F238E27FC236}">
                <a16:creationId xmlns:a16="http://schemas.microsoft.com/office/drawing/2014/main" id="{4E159764-D53A-B343-8E61-238FD6ACF010}"/>
              </a:ext>
            </a:extLst>
          </p:cNvPr>
          <p:cNvGrpSpPr>
            <a:grpSpLocks/>
          </p:cNvGrpSpPr>
          <p:nvPr/>
        </p:nvGrpSpPr>
        <p:grpSpPr bwMode="auto">
          <a:xfrm>
            <a:off x="9122147" y="3619386"/>
            <a:ext cx="393690" cy="1049595"/>
            <a:chOff x="3130" y="3288"/>
            <a:chExt cx="410" cy="742"/>
          </a:xfrm>
        </p:grpSpPr>
        <p:sp>
          <p:nvSpPr>
            <p:cNvPr id="111" name="Line 270">
              <a:extLst>
                <a:ext uri="{FF2B5EF4-FFF2-40B4-BE49-F238E27FC236}">
                  <a16:creationId xmlns:a16="http://schemas.microsoft.com/office/drawing/2014/main" id="{EF393024-E96E-BC4A-AFC7-770CCF687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Line 271">
              <a:extLst>
                <a:ext uri="{FF2B5EF4-FFF2-40B4-BE49-F238E27FC236}">
                  <a16:creationId xmlns:a16="http://schemas.microsoft.com/office/drawing/2014/main" id="{97A332F8-64CC-E54E-89A8-3A66296F2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272">
              <a:extLst>
                <a:ext uri="{FF2B5EF4-FFF2-40B4-BE49-F238E27FC236}">
                  <a16:creationId xmlns:a16="http://schemas.microsoft.com/office/drawing/2014/main" id="{B89CE5D8-6AD0-234A-A17D-F831C5189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Line 273">
              <a:extLst>
                <a:ext uri="{FF2B5EF4-FFF2-40B4-BE49-F238E27FC236}">
                  <a16:creationId xmlns:a16="http://schemas.microsoft.com/office/drawing/2014/main" id="{9B5C3397-523D-9644-BC85-607D66CD1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Line 274">
              <a:extLst>
                <a:ext uri="{FF2B5EF4-FFF2-40B4-BE49-F238E27FC236}">
                  <a16:creationId xmlns:a16="http://schemas.microsoft.com/office/drawing/2014/main" id="{12645991-B70B-2B48-998E-16E93B522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Line 275">
              <a:extLst>
                <a:ext uri="{FF2B5EF4-FFF2-40B4-BE49-F238E27FC236}">
                  <a16:creationId xmlns:a16="http://schemas.microsoft.com/office/drawing/2014/main" id="{7A8C4036-0BF2-9840-B003-74195473F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Line 276">
              <a:extLst>
                <a:ext uri="{FF2B5EF4-FFF2-40B4-BE49-F238E27FC236}">
                  <a16:creationId xmlns:a16="http://schemas.microsoft.com/office/drawing/2014/main" id="{7CDA1E43-304C-074F-9E06-E93B37E49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Line 277">
              <a:extLst>
                <a:ext uri="{FF2B5EF4-FFF2-40B4-BE49-F238E27FC236}">
                  <a16:creationId xmlns:a16="http://schemas.microsoft.com/office/drawing/2014/main" id="{C7C89A76-158C-7E4B-9295-D1DFF6E09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Line 278">
              <a:extLst>
                <a:ext uri="{FF2B5EF4-FFF2-40B4-BE49-F238E27FC236}">
                  <a16:creationId xmlns:a16="http://schemas.microsoft.com/office/drawing/2014/main" id="{2A9734CD-5DDC-B344-9909-F9F2B8896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Line 279">
              <a:extLst>
                <a:ext uri="{FF2B5EF4-FFF2-40B4-BE49-F238E27FC236}">
                  <a16:creationId xmlns:a16="http://schemas.microsoft.com/office/drawing/2014/main" id="{7977226D-E060-384A-8FB2-4D4BA87F4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280">
              <a:extLst>
                <a:ext uri="{FF2B5EF4-FFF2-40B4-BE49-F238E27FC236}">
                  <a16:creationId xmlns:a16="http://schemas.microsoft.com/office/drawing/2014/main" id="{7BC5632D-E9C7-C34C-B3D8-2D5EDB4FD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281">
              <a:extLst>
                <a:ext uri="{FF2B5EF4-FFF2-40B4-BE49-F238E27FC236}">
                  <a16:creationId xmlns:a16="http://schemas.microsoft.com/office/drawing/2014/main" id="{784FC5BE-6C9B-1641-8647-96A953320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Line 282">
              <a:extLst>
                <a:ext uri="{FF2B5EF4-FFF2-40B4-BE49-F238E27FC236}">
                  <a16:creationId xmlns:a16="http://schemas.microsoft.com/office/drawing/2014/main" id="{112A8FA7-D02F-1C4E-928A-458AE095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Line 283">
              <a:extLst>
                <a:ext uri="{FF2B5EF4-FFF2-40B4-BE49-F238E27FC236}">
                  <a16:creationId xmlns:a16="http://schemas.microsoft.com/office/drawing/2014/main" id="{62B98988-D94E-9445-99A1-BDC64235B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Line 284">
              <a:extLst>
                <a:ext uri="{FF2B5EF4-FFF2-40B4-BE49-F238E27FC236}">
                  <a16:creationId xmlns:a16="http://schemas.microsoft.com/office/drawing/2014/main" id="{A9D2D73A-3D78-1145-AB93-BA57A4EAE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D6838F16-4A3C-DD46-9087-E9BB27216267}"/>
              </a:ext>
            </a:extLst>
          </p:cNvPr>
          <p:cNvGrpSpPr/>
          <p:nvPr/>
        </p:nvGrpSpPr>
        <p:grpSpPr>
          <a:xfrm>
            <a:off x="8405402" y="3099042"/>
            <a:ext cx="527285" cy="593983"/>
            <a:chOff x="8328836" y="2202873"/>
            <a:chExt cx="527285" cy="593983"/>
          </a:xfrm>
        </p:grpSpPr>
        <p:pic>
          <p:nvPicPr>
            <p:cNvPr id="154" name="Picture 653" descr="iphone_stylized_small">
              <a:extLst>
                <a:ext uri="{FF2B5EF4-FFF2-40B4-BE49-F238E27FC236}">
                  <a16:creationId xmlns:a16="http://schemas.microsoft.com/office/drawing/2014/main" id="{FA77DB9E-F75E-434C-9D9B-6786CCA70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432" y="2271663"/>
              <a:ext cx="180509" cy="5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" name="Group 850">
              <a:extLst>
                <a:ext uri="{FF2B5EF4-FFF2-40B4-BE49-F238E27FC236}">
                  <a16:creationId xmlns:a16="http://schemas.microsoft.com/office/drawing/2014/main" id="{0DD913BC-2375-CA41-B393-8196AC67C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8836" y="2202873"/>
              <a:ext cx="527285" cy="118466"/>
              <a:chOff x="2199" y="955"/>
              <a:chExt cx="2547" cy="506"/>
            </a:xfrm>
          </p:grpSpPr>
          <p:sp>
            <p:nvSpPr>
              <p:cNvPr id="164" name="Freeform 851">
                <a:extLst>
                  <a:ext uri="{FF2B5EF4-FFF2-40B4-BE49-F238E27FC236}">
                    <a16:creationId xmlns:a16="http://schemas.microsoft.com/office/drawing/2014/main" id="{0A3B2890-63C0-1440-A3F8-44AC4E0DB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852">
                <a:extLst>
                  <a:ext uri="{FF2B5EF4-FFF2-40B4-BE49-F238E27FC236}">
                    <a16:creationId xmlns:a16="http://schemas.microsoft.com/office/drawing/2014/main" id="{A936340B-6216-054B-ABBB-931445925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853">
                <a:extLst>
                  <a:ext uri="{FF2B5EF4-FFF2-40B4-BE49-F238E27FC236}">
                    <a16:creationId xmlns:a16="http://schemas.microsoft.com/office/drawing/2014/main" id="{BC6D110B-6A56-E645-8A6E-0EAE48C6F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854">
                <a:extLst>
                  <a:ext uri="{FF2B5EF4-FFF2-40B4-BE49-F238E27FC236}">
                    <a16:creationId xmlns:a16="http://schemas.microsoft.com/office/drawing/2014/main" id="{87BB582F-47C4-C14A-97F4-E44CFD9AD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855">
                <a:extLst>
                  <a:ext uri="{FF2B5EF4-FFF2-40B4-BE49-F238E27FC236}">
                    <a16:creationId xmlns:a16="http://schemas.microsoft.com/office/drawing/2014/main" id="{9C57A89C-CE02-E746-A809-CF43F9221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Freeform 856">
                <a:extLst>
                  <a:ext uri="{FF2B5EF4-FFF2-40B4-BE49-F238E27FC236}">
                    <a16:creationId xmlns:a16="http://schemas.microsoft.com/office/drawing/2014/main" id="{FDBAE25A-BB84-9244-B180-D26AB9237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9AA7F5F4-C3F0-DE47-B448-A0D5329BF8F8}"/>
              </a:ext>
            </a:extLst>
          </p:cNvPr>
          <p:cNvGrpSpPr/>
          <p:nvPr/>
        </p:nvGrpSpPr>
        <p:grpSpPr>
          <a:xfrm>
            <a:off x="7891681" y="4024818"/>
            <a:ext cx="1120341" cy="347863"/>
            <a:chOff x="9561515" y="2748013"/>
            <a:chExt cx="1120341" cy="347863"/>
          </a:xfrm>
        </p:grpSpPr>
        <p:pic>
          <p:nvPicPr>
            <p:cNvPr id="151" name="Picture 603" descr="car_icon_small">
              <a:extLst>
                <a:ext uri="{FF2B5EF4-FFF2-40B4-BE49-F238E27FC236}">
                  <a16:creationId xmlns:a16="http://schemas.microsoft.com/office/drawing/2014/main" id="{33C39A1D-A80E-064C-8859-82219AD6D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1515" y="2826814"/>
              <a:ext cx="1120341" cy="26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0" name="Group 850">
              <a:extLst>
                <a:ext uri="{FF2B5EF4-FFF2-40B4-BE49-F238E27FC236}">
                  <a16:creationId xmlns:a16="http://schemas.microsoft.com/office/drawing/2014/main" id="{A59911D2-E46E-9348-A949-1DF1D38ED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88587" y="2748013"/>
              <a:ext cx="527285" cy="118466"/>
              <a:chOff x="2199" y="955"/>
              <a:chExt cx="2547" cy="506"/>
            </a:xfrm>
          </p:grpSpPr>
          <p:sp>
            <p:nvSpPr>
              <p:cNvPr id="171" name="Freeform 851">
                <a:extLst>
                  <a:ext uri="{FF2B5EF4-FFF2-40B4-BE49-F238E27FC236}">
                    <a16:creationId xmlns:a16="http://schemas.microsoft.com/office/drawing/2014/main" id="{0C14BB78-0294-D54F-9DD1-C6F2EDA49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852">
                <a:extLst>
                  <a:ext uri="{FF2B5EF4-FFF2-40B4-BE49-F238E27FC236}">
                    <a16:creationId xmlns:a16="http://schemas.microsoft.com/office/drawing/2014/main" id="{55BB298B-A15C-B24A-B157-0358B8660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853">
                <a:extLst>
                  <a:ext uri="{FF2B5EF4-FFF2-40B4-BE49-F238E27FC236}">
                    <a16:creationId xmlns:a16="http://schemas.microsoft.com/office/drawing/2014/main" id="{141EB67B-0F7A-374E-96B4-A369EE448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854">
                <a:extLst>
                  <a:ext uri="{FF2B5EF4-FFF2-40B4-BE49-F238E27FC236}">
                    <a16:creationId xmlns:a16="http://schemas.microsoft.com/office/drawing/2014/main" id="{ACA4D0C6-74D9-FD45-A60A-768D96892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855">
                <a:extLst>
                  <a:ext uri="{FF2B5EF4-FFF2-40B4-BE49-F238E27FC236}">
                    <a16:creationId xmlns:a16="http://schemas.microsoft.com/office/drawing/2014/main" id="{2C29AE09-F70C-834E-81F1-8458E86CF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Freeform 856">
                <a:extLst>
                  <a:ext uri="{FF2B5EF4-FFF2-40B4-BE49-F238E27FC236}">
                    <a16:creationId xmlns:a16="http://schemas.microsoft.com/office/drawing/2014/main" id="{7DF8543E-A029-FF4D-8570-1F1561369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D836A7FE-71EF-AE45-913D-6B411C646596}"/>
                </a:ext>
              </a:extLst>
            </p:cNvPr>
            <p:cNvCxnSpPr/>
            <p:nvPr/>
          </p:nvCxnSpPr>
          <p:spPr>
            <a:xfrm>
              <a:off x="10032156" y="2798664"/>
              <a:ext cx="31623" cy="1368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AEC62089-4CCC-E141-AC3C-36C166B8E09C}"/>
              </a:ext>
            </a:extLst>
          </p:cNvPr>
          <p:cNvGrpSpPr/>
          <p:nvPr/>
        </p:nvGrpSpPr>
        <p:grpSpPr>
          <a:xfrm>
            <a:off x="9731765" y="3463179"/>
            <a:ext cx="502369" cy="512348"/>
            <a:chOff x="7341491" y="2307905"/>
            <a:chExt cx="509280" cy="43957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D901445-2578-E74A-AB6E-D336861DE9B9}"/>
                </a:ext>
              </a:extLst>
            </p:cNvPr>
            <p:cNvGrpSpPr/>
            <p:nvPr/>
          </p:nvGrpSpPr>
          <p:grpSpPr>
            <a:xfrm>
              <a:off x="7341491" y="2426725"/>
              <a:ext cx="509280" cy="320753"/>
              <a:chOff x="7458407" y="2414528"/>
              <a:chExt cx="509280" cy="320753"/>
            </a:xfrm>
          </p:grpSpPr>
          <p:pic>
            <p:nvPicPr>
              <p:cNvPr id="128" name="Picture 1018" descr="laptop_keyboard">
                <a:extLst>
                  <a:ext uri="{FF2B5EF4-FFF2-40B4-BE49-F238E27FC236}">
                    <a16:creationId xmlns:a16="http://schemas.microsoft.com/office/drawing/2014/main" id="{27AA9BC0-B9AF-FC45-AEDF-D414C68DEB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Freeform 1019">
                <a:extLst>
                  <a:ext uri="{FF2B5EF4-FFF2-40B4-BE49-F238E27FC236}">
                    <a16:creationId xmlns:a16="http://schemas.microsoft.com/office/drawing/2014/main" id="{7176C226-BF44-6649-950B-948E66759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0" name="Picture 1020" descr="screen">
                <a:extLst>
                  <a:ext uri="{FF2B5EF4-FFF2-40B4-BE49-F238E27FC236}">
                    <a16:creationId xmlns:a16="http://schemas.microsoft.com/office/drawing/2014/main" id="{A1384515-5D36-E044-BC1F-52436C5BCA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Freeform 1021">
                <a:extLst>
                  <a:ext uri="{FF2B5EF4-FFF2-40B4-BE49-F238E27FC236}">
                    <a16:creationId xmlns:a16="http://schemas.microsoft.com/office/drawing/2014/main" id="{3598EC29-E280-F746-B36D-588439E6D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22">
                <a:extLst>
                  <a:ext uri="{FF2B5EF4-FFF2-40B4-BE49-F238E27FC236}">
                    <a16:creationId xmlns:a16="http://schemas.microsoft.com/office/drawing/2014/main" id="{F9DCA515-22F0-1E48-9019-A84C0C1F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23">
                <a:extLst>
                  <a:ext uri="{FF2B5EF4-FFF2-40B4-BE49-F238E27FC236}">
                    <a16:creationId xmlns:a16="http://schemas.microsoft.com/office/drawing/2014/main" id="{8E442298-4994-1142-A6C6-3903018E7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24">
                <a:extLst>
                  <a:ext uri="{FF2B5EF4-FFF2-40B4-BE49-F238E27FC236}">
                    <a16:creationId xmlns:a16="http://schemas.microsoft.com/office/drawing/2014/main" id="{8CC776D6-5663-BF46-A106-69B421106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25">
                <a:extLst>
                  <a:ext uri="{FF2B5EF4-FFF2-40B4-BE49-F238E27FC236}">
                    <a16:creationId xmlns:a16="http://schemas.microsoft.com/office/drawing/2014/main" id="{D55E08AE-23F1-214A-8BD5-F87052809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026">
                <a:extLst>
                  <a:ext uri="{FF2B5EF4-FFF2-40B4-BE49-F238E27FC236}">
                    <a16:creationId xmlns:a16="http://schemas.microsoft.com/office/drawing/2014/main" id="{8CB649A3-8BDF-E747-A414-CDEA46401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7" name="Group 1027">
                <a:extLst>
                  <a:ext uri="{FF2B5EF4-FFF2-40B4-BE49-F238E27FC236}">
                    <a16:creationId xmlns:a16="http://schemas.microsoft.com/office/drawing/2014/main" id="{8424DCB7-60B5-7949-BF2B-46C1177C8D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44" name="Freeform 1028">
                  <a:extLst>
                    <a:ext uri="{FF2B5EF4-FFF2-40B4-BE49-F238E27FC236}">
                      <a16:creationId xmlns:a16="http://schemas.microsoft.com/office/drawing/2014/main" id="{2FE98928-41C9-8D41-A287-45BCF42D0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029">
                  <a:extLst>
                    <a:ext uri="{FF2B5EF4-FFF2-40B4-BE49-F238E27FC236}">
                      <a16:creationId xmlns:a16="http://schemas.microsoft.com/office/drawing/2014/main" id="{838D3DA7-E057-3346-864B-5082E4403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 1030">
                  <a:extLst>
                    <a:ext uri="{FF2B5EF4-FFF2-40B4-BE49-F238E27FC236}">
                      <a16:creationId xmlns:a16="http://schemas.microsoft.com/office/drawing/2014/main" id="{61E88B83-952F-C24F-8123-5FF21D78D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1031">
                  <a:extLst>
                    <a:ext uri="{FF2B5EF4-FFF2-40B4-BE49-F238E27FC236}">
                      <a16:creationId xmlns:a16="http://schemas.microsoft.com/office/drawing/2014/main" id="{12CA5741-2D5F-B242-8E25-CA7F3C179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032">
                  <a:extLst>
                    <a:ext uri="{FF2B5EF4-FFF2-40B4-BE49-F238E27FC236}">
                      <a16:creationId xmlns:a16="http://schemas.microsoft.com/office/drawing/2014/main" id="{6D94FDC2-2CEC-124C-9643-9FBD7AD07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033">
                  <a:extLst>
                    <a:ext uri="{FF2B5EF4-FFF2-40B4-BE49-F238E27FC236}">
                      <a16:creationId xmlns:a16="http://schemas.microsoft.com/office/drawing/2014/main" id="{D7942E49-B3B0-2945-94EE-E8F1B6FCB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8" name="Freeform 1034">
                <a:extLst>
                  <a:ext uri="{FF2B5EF4-FFF2-40B4-BE49-F238E27FC236}">
                    <a16:creationId xmlns:a16="http://schemas.microsoft.com/office/drawing/2014/main" id="{FD3D4085-DD0A-D547-ABF1-A7510D1A4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035">
                <a:extLst>
                  <a:ext uri="{FF2B5EF4-FFF2-40B4-BE49-F238E27FC236}">
                    <a16:creationId xmlns:a16="http://schemas.microsoft.com/office/drawing/2014/main" id="{0BFDF49B-A9BF-934A-910F-F26A5134B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036">
                <a:extLst>
                  <a:ext uri="{FF2B5EF4-FFF2-40B4-BE49-F238E27FC236}">
                    <a16:creationId xmlns:a16="http://schemas.microsoft.com/office/drawing/2014/main" id="{21F4B59D-5D85-964E-BDDE-E5E86FF69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037">
                <a:extLst>
                  <a:ext uri="{FF2B5EF4-FFF2-40B4-BE49-F238E27FC236}">
                    <a16:creationId xmlns:a16="http://schemas.microsoft.com/office/drawing/2014/main" id="{298DF50A-C343-D34F-9CBE-3627C25C7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038">
                <a:extLst>
                  <a:ext uri="{FF2B5EF4-FFF2-40B4-BE49-F238E27FC236}">
                    <a16:creationId xmlns:a16="http://schemas.microsoft.com/office/drawing/2014/main" id="{CB753F3D-F63E-E249-8C26-0B99126FF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039">
                <a:extLst>
                  <a:ext uri="{FF2B5EF4-FFF2-40B4-BE49-F238E27FC236}">
                    <a16:creationId xmlns:a16="http://schemas.microsoft.com/office/drawing/2014/main" id="{6E91FD67-A892-364A-97CA-C6EE03DEF08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Group 850">
              <a:extLst>
                <a:ext uri="{FF2B5EF4-FFF2-40B4-BE49-F238E27FC236}">
                  <a16:creationId xmlns:a16="http://schemas.microsoft.com/office/drawing/2014/main" id="{02A8867F-D007-AE4F-B03F-660C78A12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8527" y="2307905"/>
              <a:ext cx="399726" cy="74090"/>
              <a:chOff x="2199" y="955"/>
              <a:chExt cx="2547" cy="506"/>
            </a:xfrm>
          </p:grpSpPr>
          <p:sp>
            <p:nvSpPr>
              <p:cNvPr id="157" name="Freeform 851">
                <a:extLst>
                  <a:ext uri="{FF2B5EF4-FFF2-40B4-BE49-F238E27FC236}">
                    <a16:creationId xmlns:a16="http://schemas.microsoft.com/office/drawing/2014/main" id="{4460B147-19FD-ED40-A3B7-0F7EE0A57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Freeform 852">
                <a:extLst>
                  <a:ext uri="{FF2B5EF4-FFF2-40B4-BE49-F238E27FC236}">
                    <a16:creationId xmlns:a16="http://schemas.microsoft.com/office/drawing/2014/main" id="{13E6A2E8-520D-9749-9BFE-80F719C48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Freeform 853">
                <a:extLst>
                  <a:ext uri="{FF2B5EF4-FFF2-40B4-BE49-F238E27FC236}">
                    <a16:creationId xmlns:a16="http://schemas.microsoft.com/office/drawing/2014/main" id="{EE3C2BDD-616C-AB4F-B41E-A0418E345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Freeform 854">
                <a:extLst>
                  <a:ext uri="{FF2B5EF4-FFF2-40B4-BE49-F238E27FC236}">
                    <a16:creationId xmlns:a16="http://schemas.microsoft.com/office/drawing/2014/main" id="{F4D786B4-49B0-364F-BC7F-0D534B21E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Freeform 855">
                <a:extLst>
                  <a:ext uri="{FF2B5EF4-FFF2-40B4-BE49-F238E27FC236}">
                    <a16:creationId xmlns:a16="http://schemas.microsoft.com/office/drawing/2014/main" id="{DA18CE26-E66F-7A43-901C-8DB0512D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Freeform 856">
                <a:extLst>
                  <a:ext uri="{FF2B5EF4-FFF2-40B4-BE49-F238E27FC236}">
                    <a16:creationId xmlns:a16="http://schemas.microsoft.com/office/drawing/2014/main" id="{258D91CA-3C65-0945-B397-447D80E3D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0D64F1E-CB1A-A646-B422-FB171B402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4314" y="2366481"/>
              <a:ext cx="39385" cy="70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Line 435">
            <a:extLst>
              <a:ext uri="{FF2B5EF4-FFF2-40B4-BE49-F238E27FC236}">
                <a16:creationId xmlns:a16="http://schemas.microsoft.com/office/drawing/2014/main" id="{BDE1E373-F1A0-C247-A16F-51FD5086A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9748" y="3822551"/>
            <a:ext cx="4467" cy="58301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436">
            <a:extLst>
              <a:ext uri="{FF2B5EF4-FFF2-40B4-BE49-F238E27FC236}">
                <a16:creationId xmlns:a16="http://schemas.microsoft.com/office/drawing/2014/main" id="{016BF512-7EEE-8E45-A51E-2C57B59762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58519" y="4487840"/>
            <a:ext cx="518620" cy="173119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439">
            <a:extLst>
              <a:ext uri="{FF2B5EF4-FFF2-40B4-BE49-F238E27FC236}">
                <a16:creationId xmlns:a16="http://schemas.microsoft.com/office/drawing/2014/main" id="{3EB85E7D-B15D-694B-9BA3-E67818C25B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01006" y="4473187"/>
            <a:ext cx="127931" cy="52423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2F10-EFDE-C646-BCE0-43E3D3F0B73B}"/>
              </a:ext>
            </a:extLst>
          </p:cNvPr>
          <p:cNvGrpSpPr/>
          <p:nvPr/>
        </p:nvGrpSpPr>
        <p:grpSpPr>
          <a:xfrm>
            <a:off x="11084522" y="4291738"/>
            <a:ext cx="581004" cy="299152"/>
            <a:chOff x="3668110" y="2448910"/>
            <a:chExt cx="3794234" cy="21651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72EAAC-2851-D649-B728-FC09C174985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513B34-6DF2-0042-82EF-D16C2B12A3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C14FCDE-EE37-724B-91B1-B35B8FBFB9D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D758CB1-341F-F142-A3E4-0C5D7F4A133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96245B3-01A7-014E-9BA1-7FF47814682F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1DDD58F-B6AD-AD4C-B3E4-BAFA003044B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F6942C-3B5A-C543-85D8-24BF9990A9C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590">
            <a:extLst>
              <a:ext uri="{FF2B5EF4-FFF2-40B4-BE49-F238E27FC236}">
                <a16:creationId xmlns:a16="http://schemas.microsoft.com/office/drawing/2014/main" id="{303C6DB6-B1E2-884C-BBB8-EC1A99AC6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917985" y="3322047"/>
            <a:ext cx="649485" cy="571200"/>
            <a:chOff x="2839" y="3501"/>
            <a:chExt cx="755" cy="803"/>
          </a:xfrm>
        </p:grpSpPr>
        <p:pic>
          <p:nvPicPr>
            <p:cNvPr id="20" name="Picture 591" descr="desktop_computer_stylized_medium">
              <a:extLst>
                <a:ext uri="{FF2B5EF4-FFF2-40B4-BE49-F238E27FC236}">
                  <a16:creationId xmlns:a16="http://schemas.microsoft.com/office/drawing/2014/main" id="{63D2D7F9-5192-C24A-82A4-B0EA6FAD6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592">
              <a:extLst>
                <a:ext uri="{FF2B5EF4-FFF2-40B4-BE49-F238E27FC236}">
                  <a16:creationId xmlns:a16="http://schemas.microsoft.com/office/drawing/2014/main" id="{CE876DBC-21CF-AE4B-919D-7AE28D5D0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590">
            <a:extLst>
              <a:ext uri="{FF2B5EF4-FFF2-40B4-BE49-F238E27FC236}">
                <a16:creationId xmlns:a16="http://schemas.microsoft.com/office/drawing/2014/main" id="{91392431-0A58-5644-AA3F-947CE467E6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9542" y="4410101"/>
            <a:ext cx="649485" cy="571200"/>
            <a:chOff x="2839" y="3501"/>
            <a:chExt cx="755" cy="803"/>
          </a:xfrm>
        </p:grpSpPr>
        <p:pic>
          <p:nvPicPr>
            <p:cNvPr id="23" name="Picture 591" descr="desktop_computer_stylized_medium">
              <a:extLst>
                <a:ext uri="{FF2B5EF4-FFF2-40B4-BE49-F238E27FC236}">
                  <a16:creationId xmlns:a16="http://schemas.microsoft.com/office/drawing/2014/main" id="{46FA0F11-EBA2-284F-8B1D-14AF3914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92">
              <a:extLst>
                <a:ext uri="{FF2B5EF4-FFF2-40B4-BE49-F238E27FC236}">
                  <a16:creationId xmlns:a16="http://schemas.microsoft.com/office/drawing/2014/main" id="{52EF559D-DFC5-8447-AEA4-BC6B16E3F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Group 590">
            <a:extLst>
              <a:ext uri="{FF2B5EF4-FFF2-40B4-BE49-F238E27FC236}">
                <a16:creationId xmlns:a16="http://schemas.microsoft.com/office/drawing/2014/main" id="{F7641AD9-87D9-A44B-A42D-CB95A3432A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7829" y="4748945"/>
            <a:ext cx="649485" cy="571200"/>
            <a:chOff x="2839" y="3501"/>
            <a:chExt cx="755" cy="803"/>
          </a:xfrm>
        </p:grpSpPr>
        <p:pic>
          <p:nvPicPr>
            <p:cNvPr id="187" name="Picture 591" descr="desktop_computer_stylized_medium">
              <a:extLst>
                <a:ext uri="{FF2B5EF4-FFF2-40B4-BE49-F238E27FC236}">
                  <a16:creationId xmlns:a16="http://schemas.microsoft.com/office/drawing/2014/main" id="{30678A54-3E22-8B42-A81E-5CF5B995F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Freeform 592">
              <a:extLst>
                <a:ext uri="{FF2B5EF4-FFF2-40B4-BE49-F238E27FC236}">
                  <a16:creationId xmlns:a16="http://schemas.microsoft.com/office/drawing/2014/main" id="{6D9A530E-D982-6948-B078-2A03FF1F3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BCEAC609-53A3-DC4E-B9E6-B5176894A3B7}"/>
              </a:ext>
            </a:extLst>
          </p:cNvPr>
          <p:cNvGrpSpPr/>
          <p:nvPr/>
        </p:nvGrpSpPr>
        <p:grpSpPr>
          <a:xfrm>
            <a:off x="8229600" y="5199782"/>
            <a:ext cx="1923291" cy="1159453"/>
            <a:chOff x="9874069" y="4049856"/>
            <a:chExt cx="1165513" cy="683960"/>
          </a:xfrm>
        </p:grpSpPr>
        <p:pic>
          <p:nvPicPr>
            <p:cNvPr id="26" name="Picture 781" descr="antenna_radiation_stylized">
              <a:extLst>
                <a:ext uri="{FF2B5EF4-FFF2-40B4-BE49-F238E27FC236}">
                  <a16:creationId xmlns:a16="http://schemas.microsoft.com/office/drawing/2014/main" id="{DB627E11-E099-EC41-BC25-0FB10F3B6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455" y="4053920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780" descr="access_point_stylized_small">
              <a:extLst>
                <a:ext uri="{FF2B5EF4-FFF2-40B4-BE49-F238E27FC236}">
                  <a16:creationId xmlns:a16="http://schemas.microsoft.com/office/drawing/2014/main" id="{A02A91D2-3E70-F042-A5F5-5B2635BF0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1992" y="4097214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6" name="Group 850">
              <a:extLst>
                <a:ext uri="{FF2B5EF4-FFF2-40B4-BE49-F238E27FC236}">
                  <a16:creationId xmlns:a16="http://schemas.microsoft.com/office/drawing/2014/main" id="{57E97886-C05F-6048-B731-37159BF9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306" y="4049856"/>
              <a:ext cx="450526" cy="96315"/>
              <a:chOff x="2199" y="955"/>
              <a:chExt cx="2547" cy="506"/>
            </a:xfrm>
          </p:grpSpPr>
          <p:sp>
            <p:nvSpPr>
              <p:cNvPr id="77" name="Freeform 851">
                <a:extLst>
                  <a:ext uri="{FF2B5EF4-FFF2-40B4-BE49-F238E27FC236}">
                    <a16:creationId xmlns:a16="http://schemas.microsoft.com/office/drawing/2014/main" id="{B3924299-6BE1-3843-A764-2F95D9F82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8" name="Freeform 852">
                <a:extLst>
                  <a:ext uri="{FF2B5EF4-FFF2-40B4-BE49-F238E27FC236}">
                    <a16:creationId xmlns:a16="http://schemas.microsoft.com/office/drawing/2014/main" id="{603A533B-82A1-6445-B323-DBB29F6A3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Freeform 853">
                <a:extLst>
                  <a:ext uri="{FF2B5EF4-FFF2-40B4-BE49-F238E27FC236}">
                    <a16:creationId xmlns:a16="http://schemas.microsoft.com/office/drawing/2014/main" id="{51E5D983-ADB0-114C-9834-F8276FDAF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Freeform 854">
                <a:extLst>
                  <a:ext uri="{FF2B5EF4-FFF2-40B4-BE49-F238E27FC236}">
                    <a16:creationId xmlns:a16="http://schemas.microsoft.com/office/drawing/2014/main" id="{AD9CC5C5-8A1B-F443-B43A-D696211E8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Freeform 855">
                <a:extLst>
                  <a:ext uri="{FF2B5EF4-FFF2-40B4-BE49-F238E27FC236}">
                    <a16:creationId xmlns:a16="http://schemas.microsoft.com/office/drawing/2014/main" id="{82118053-8C1C-C841-A495-DCB0EF345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856">
                <a:extLst>
                  <a:ext uri="{FF2B5EF4-FFF2-40B4-BE49-F238E27FC236}">
                    <a16:creationId xmlns:a16="http://schemas.microsoft.com/office/drawing/2014/main" id="{DFA74633-0451-F848-A038-52B85B120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4A1B945-82CF-B24C-927F-7FD13A0C24C4}"/>
                </a:ext>
              </a:extLst>
            </p:cNvPr>
            <p:cNvGrpSpPr/>
            <p:nvPr/>
          </p:nvGrpSpPr>
          <p:grpSpPr>
            <a:xfrm>
              <a:off x="9874069" y="4284324"/>
              <a:ext cx="406937" cy="372436"/>
              <a:chOff x="7341491" y="2307905"/>
              <a:chExt cx="509280" cy="439573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14BD4F1A-F69B-CC4E-9ADB-754A3C888DDB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00" name="Picture 1018" descr="laptop_keyboard">
                  <a:extLst>
                    <a:ext uri="{FF2B5EF4-FFF2-40B4-BE49-F238E27FC236}">
                      <a16:creationId xmlns:a16="http://schemas.microsoft.com/office/drawing/2014/main" id="{43A4C956-16BA-2749-B63E-A0735579E8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1" name="Freeform 1019">
                  <a:extLst>
                    <a:ext uri="{FF2B5EF4-FFF2-40B4-BE49-F238E27FC236}">
                      <a16:creationId xmlns:a16="http://schemas.microsoft.com/office/drawing/2014/main" id="{FB9CB46A-3962-FA48-A49E-FC5678B710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02" name="Picture 1020" descr="screen">
                  <a:extLst>
                    <a:ext uri="{FF2B5EF4-FFF2-40B4-BE49-F238E27FC236}">
                      <a16:creationId xmlns:a16="http://schemas.microsoft.com/office/drawing/2014/main" id="{546620B1-B43D-D44B-BDBF-CB7163856C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3" name="Freeform 1021">
                  <a:extLst>
                    <a:ext uri="{FF2B5EF4-FFF2-40B4-BE49-F238E27FC236}">
                      <a16:creationId xmlns:a16="http://schemas.microsoft.com/office/drawing/2014/main" id="{3609018E-54F0-C545-8881-2F666AE772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1022">
                  <a:extLst>
                    <a:ext uri="{FF2B5EF4-FFF2-40B4-BE49-F238E27FC236}">
                      <a16:creationId xmlns:a16="http://schemas.microsoft.com/office/drawing/2014/main" id="{25B49A33-C4F2-BD48-B970-1F34E2623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1023">
                  <a:extLst>
                    <a:ext uri="{FF2B5EF4-FFF2-40B4-BE49-F238E27FC236}">
                      <a16:creationId xmlns:a16="http://schemas.microsoft.com/office/drawing/2014/main" id="{7A3CD4B0-7D22-AA45-8A15-E073D6195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1024">
                  <a:extLst>
                    <a:ext uri="{FF2B5EF4-FFF2-40B4-BE49-F238E27FC236}">
                      <a16:creationId xmlns:a16="http://schemas.microsoft.com/office/drawing/2014/main" id="{6A3B0A44-ABEE-F642-9AA1-40BC4C0AD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1025">
                  <a:extLst>
                    <a:ext uri="{FF2B5EF4-FFF2-40B4-BE49-F238E27FC236}">
                      <a16:creationId xmlns:a16="http://schemas.microsoft.com/office/drawing/2014/main" id="{8E276300-85ED-F14E-BCE2-C7D4D59B3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1026">
                  <a:extLst>
                    <a:ext uri="{FF2B5EF4-FFF2-40B4-BE49-F238E27FC236}">
                      <a16:creationId xmlns:a16="http://schemas.microsoft.com/office/drawing/2014/main" id="{C5ADDBAC-F8C7-5846-8484-7E2ACCC042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9" name="Group 1027">
                  <a:extLst>
                    <a:ext uri="{FF2B5EF4-FFF2-40B4-BE49-F238E27FC236}">
                      <a16:creationId xmlns:a16="http://schemas.microsoft.com/office/drawing/2014/main" id="{6244016C-85DB-4D44-A0FC-F42A9A7D3A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16" name="Freeform 1028">
                    <a:extLst>
                      <a:ext uri="{FF2B5EF4-FFF2-40B4-BE49-F238E27FC236}">
                        <a16:creationId xmlns:a16="http://schemas.microsoft.com/office/drawing/2014/main" id="{5AA16397-7098-9946-8BE9-C4651BB16E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Freeform 1029">
                    <a:extLst>
                      <a:ext uri="{FF2B5EF4-FFF2-40B4-BE49-F238E27FC236}">
                        <a16:creationId xmlns:a16="http://schemas.microsoft.com/office/drawing/2014/main" id="{384C7126-22CD-204D-ADC8-D47C758957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Freeform 1030">
                    <a:extLst>
                      <a:ext uri="{FF2B5EF4-FFF2-40B4-BE49-F238E27FC236}">
                        <a16:creationId xmlns:a16="http://schemas.microsoft.com/office/drawing/2014/main" id="{988ADBF6-5CE8-D54F-9B1A-0CDD671EFC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Freeform 1031">
                    <a:extLst>
                      <a:ext uri="{FF2B5EF4-FFF2-40B4-BE49-F238E27FC236}">
                        <a16:creationId xmlns:a16="http://schemas.microsoft.com/office/drawing/2014/main" id="{143CE67A-75D1-0648-A3F8-C441C79AD8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Freeform 1032">
                    <a:extLst>
                      <a:ext uri="{FF2B5EF4-FFF2-40B4-BE49-F238E27FC236}">
                        <a16:creationId xmlns:a16="http://schemas.microsoft.com/office/drawing/2014/main" id="{D7D5A372-4E31-6F4C-AAB1-9DE01C704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Freeform 1033">
                    <a:extLst>
                      <a:ext uri="{FF2B5EF4-FFF2-40B4-BE49-F238E27FC236}">
                        <a16:creationId xmlns:a16="http://schemas.microsoft.com/office/drawing/2014/main" id="{0AF2083D-846C-A943-9458-9EF7685D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0" name="Freeform 1034">
                  <a:extLst>
                    <a:ext uri="{FF2B5EF4-FFF2-40B4-BE49-F238E27FC236}">
                      <a16:creationId xmlns:a16="http://schemas.microsoft.com/office/drawing/2014/main" id="{3B1CD3A9-2A99-D943-AB31-0016D9DD7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1035">
                  <a:extLst>
                    <a:ext uri="{FF2B5EF4-FFF2-40B4-BE49-F238E27FC236}">
                      <a16:creationId xmlns:a16="http://schemas.microsoft.com/office/drawing/2014/main" id="{9DA1D7A0-F967-E74D-960A-4B56F22DD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1036">
                  <a:extLst>
                    <a:ext uri="{FF2B5EF4-FFF2-40B4-BE49-F238E27FC236}">
                      <a16:creationId xmlns:a16="http://schemas.microsoft.com/office/drawing/2014/main" id="{950CCC8A-F414-9A41-9782-93A28378F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1037">
                  <a:extLst>
                    <a:ext uri="{FF2B5EF4-FFF2-40B4-BE49-F238E27FC236}">
                      <a16:creationId xmlns:a16="http://schemas.microsoft.com/office/drawing/2014/main" id="{096C7422-F2A4-C441-8ACD-BCE2E662D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1038">
                  <a:extLst>
                    <a:ext uri="{FF2B5EF4-FFF2-40B4-BE49-F238E27FC236}">
                      <a16:creationId xmlns:a16="http://schemas.microsoft.com/office/drawing/2014/main" id="{62886C74-4755-1F49-916C-0FB17C421A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1039">
                  <a:extLst>
                    <a:ext uri="{FF2B5EF4-FFF2-40B4-BE49-F238E27FC236}">
                      <a16:creationId xmlns:a16="http://schemas.microsoft.com/office/drawing/2014/main" id="{83286882-3B59-2E4B-8F6B-0A559AFADE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roup 850">
                <a:extLst>
                  <a:ext uri="{FF2B5EF4-FFF2-40B4-BE49-F238E27FC236}">
                    <a16:creationId xmlns:a16="http://schemas.microsoft.com/office/drawing/2014/main" id="{19F8753D-AAD8-4949-A49B-6EC93DC27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194" name="Freeform 851">
                  <a:extLst>
                    <a:ext uri="{FF2B5EF4-FFF2-40B4-BE49-F238E27FC236}">
                      <a16:creationId xmlns:a16="http://schemas.microsoft.com/office/drawing/2014/main" id="{40AEBF74-7D40-DE48-B7FB-0E8992CB5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5" name="Freeform 852">
                  <a:extLst>
                    <a:ext uri="{FF2B5EF4-FFF2-40B4-BE49-F238E27FC236}">
                      <a16:creationId xmlns:a16="http://schemas.microsoft.com/office/drawing/2014/main" id="{CD6F1594-3FE4-F94F-ACC7-0D901861F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6" name="Freeform 853">
                  <a:extLst>
                    <a:ext uri="{FF2B5EF4-FFF2-40B4-BE49-F238E27FC236}">
                      <a16:creationId xmlns:a16="http://schemas.microsoft.com/office/drawing/2014/main" id="{D17F9977-9E37-8741-B482-D64778F671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7" name="Freeform 854">
                  <a:extLst>
                    <a:ext uri="{FF2B5EF4-FFF2-40B4-BE49-F238E27FC236}">
                      <a16:creationId xmlns:a16="http://schemas.microsoft.com/office/drawing/2014/main" id="{9CA9F277-24FA-3940-B16C-D12B7BB4F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8" name="Freeform 855">
                  <a:extLst>
                    <a:ext uri="{FF2B5EF4-FFF2-40B4-BE49-F238E27FC236}">
                      <a16:creationId xmlns:a16="http://schemas.microsoft.com/office/drawing/2014/main" id="{42D0BD36-F52A-EA4F-8E56-673822F59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9" name="Freeform 856">
                  <a:extLst>
                    <a:ext uri="{FF2B5EF4-FFF2-40B4-BE49-F238E27FC236}">
                      <a16:creationId xmlns:a16="http://schemas.microsoft.com/office/drawing/2014/main" id="{DE032556-7636-804E-906F-97BBD0B9C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327019D-1905-154A-8E85-6EC04E775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5857B5F-442D-6547-97DC-F5378BA1C438}"/>
                </a:ext>
              </a:extLst>
            </p:cNvPr>
            <p:cNvGrpSpPr/>
            <p:nvPr/>
          </p:nvGrpSpPr>
          <p:grpSpPr>
            <a:xfrm>
              <a:off x="10632645" y="4361380"/>
              <a:ext cx="406937" cy="372436"/>
              <a:chOff x="7341491" y="2307905"/>
              <a:chExt cx="509280" cy="439573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76DB35A4-9E1B-4E44-8D0F-D270CF67063A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32" name="Picture 1018" descr="laptop_keyboard">
                  <a:extLst>
                    <a:ext uri="{FF2B5EF4-FFF2-40B4-BE49-F238E27FC236}">
                      <a16:creationId xmlns:a16="http://schemas.microsoft.com/office/drawing/2014/main" id="{4F4F48BB-0250-D44A-9BC4-81D3641D24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3" name="Freeform 1019">
                  <a:extLst>
                    <a:ext uri="{FF2B5EF4-FFF2-40B4-BE49-F238E27FC236}">
                      <a16:creationId xmlns:a16="http://schemas.microsoft.com/office/drawing/2014/main" id="{2AF3E33D-CD8C-2F48-81D3-778B4B41A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34" name="Picture 1020" descr="screen">
                  <a:extLst>
                    <a:ext uri="{FF2B5EF4-FFF2-40B4-BE49-F238E27FC236}">
                      <a16:creationId xmlns:a16="http://schemas.microsoft.com/office/drawing/2014/main" id="{8DF7014D-CFBA-C245-B0BD-DE0B172F72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5" name="Freeform 1021">
                  <a:extLst>
                    <a:ext uri="{FF2B5EF4-FFF2-40B4-BE49-F238E27FC236}">
                      <a16:creationId xmlns:a16="http://schemas.microsoft.com/office/drawing/2014/main" id="{511E93A6-2D52-5346-8CB6-B5B1DF37F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1022">
                  <a:extLst>
                    <a:ext uri="{FF2B5EF4-FFF2-40B4-BE49-F238E27FC236}">
                      <a16:creationId xmlns:a16="http://schemas.microsoft.com/office/drawing/2014/main" id="{1D625A85-B0E0-4145-AF39-6DB0D9E0C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1023">
                  <a:extLst>
                    <a:ext uri="{FF2B5EF4-FFF2-40B4-BE49-F238E27FC236}">
                      <a16:creationId xmlns:a16="http://schemas.microsoft.com/office/drawing/2014/main" id="{ABD8107C-127C-8B4C-956D-D2038C94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1024">
                  <a:extLst>
                    <a:ext uri="{FF2B5EF4-FFF2-40B4-BE49-F238E27FC236}">
                      <a16:creationId xmlns:a16="http://schemas.microsoft.com/office/drawing/2014/main" id="{523BA87F-7AE2-F34A-B701-BE0CF79FE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 1025">
                  <a:extLst>
                    <a:ext uri="{FF2B5EF4-FFF2-40B4-BE49-F238E27FC236}">
                      <a16:creationId xmlns:a16="http://schemas.microsoft.com/office/drawing/2014/main" id="{F6F11968-F7C7-7148-A094-57D4B6F7A6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 1026">
                  <a:extLst>
                    <a:ext uri="{FF2B5EF4-FFF2-40B4-BE49-F238E27FC236}">
                      <a16:creationId xmlns:a16="http://schemas.microsoft.com/office/drawing/2014/main" id="{9CE419CC-6653-D64F-826C-2A3B663DD5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oup 1027">
                  <a:extLst>
                    <a:ext uri="{FF2B5EF4-FFF2-40B4-BE49-F238E27FC236}">
                      <a16:creationId xmlns:a16="http://schemas.microsoft.com/office/drawing/2014/main" id="{B79A86C8-03B9-3742-B3E1-C3C4870A9B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48" name="Freeform 1028">
                    <a:extLst>
                      <a:ext uri="{FF2B5EF4-FFF2-40B4-BE49-F238E27FC236}">
                        <a16:creationId xmlns:a16="http://schemas.microsoft.com/office/drawing/2014/main" id="{294DD880-2083-8645-945D-9844B40608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Freeform 1029">
                    <a:extLst>
                      <a:ext uri="{FF2B5EF4-FFF2-40B4-BE49-F238E27FC236}">
                        <a16:creationId xmlns:a16="http://schemas.microsoft.com/office/drawing/2014/main" id="{AE3490FA-748F-B64C-A3DB-5C327A8281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Freeform 1030">
                    <a:extLst>
                      <a:ext uri="{FF2B5EF4-FFF2-40B4-BE49-F238E27FC236}">
                        <a16:creationId xmlns:a16="http://schemas.microsoft.com/office/drawing/2014/main" id="{2A46627B-BBEF-1943-8288-EC0F71CA7D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Freeform 1031">
                    <a:extLst>
                      <a:ext uri="{FF2B5EF4-FFF2-40B4-BE49-F238E27FC236}">
                        <a16:creationId xmlns:a16="http://schemas.microsoft.com/office/drawing/2014/main" id="{6DF5FBDA-FAE1-B241-90C6-B93B7090DB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Freeform 1032">
                    <a:extLst>
                      <a:ext uri="{FF2B5EF4-FFF2-40B4-BE49-F238E27FC236}">
                        <a16:creationId xmlns:a16="http://schemas.microsoft.com/office/drawing/2014/main" id="{7FA684E5-78AC-0C46-8D3D-012C1F7450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Freeform 1033">
                    <a:extLst>
                      <a:ext uri="{FF2B5EF4-FFF2-40B4-BE49-F238E27FC236}">
                        <a16:creationId xmlns:a16="http://schemas.microsoft.com/office/drawing/2014/main" id="{B3FCEF67-D6F1-984D-8779-21AC52CA9C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2" name="Freeform 1034">
                  <a:extLst>
                    <a:ext uri="{FF2B5EF4-FFF2-40B4-BE49-F238E27FC236}">
                      <a16:creationId xmlns:a16="http://schemas.microsoft.com/office/drawing/2014/main" id="{236DF0FE-8B0C-254C-9AE3-B73153B830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1035">
                  <a:extLst>
                    <a:ext uri="{FF2B5EF4-FFF2-40B4-BE49-F238E27FC236}">
                      <a16:creationId xmlns:a16="http://schemas.microsoft.com/office/drawing/2014/main" id="{CD69B965-4D92-7C44-AB07-D51C40C35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1036">
                  <a:extLst>
                    <a:ext uri="{FF2B5EF4-FFF2-40B4-BE49-F238E27FC236}">
                      <a16:creationId xmlns:a16="http://schemas.microsoft.com/office/drawing/2014/main" id="{7F88CD3B-8D3F-944F-93A0-3272A6EC0F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1037">
                  <a:extLst>
                    <a:ext uri="{FF2B5EF4-FFF2-40B4-BE49-F238E27FC236}">
                      <a16:creationId xmlns:a16="http://schemas.microsoft.com/office/drawing/2014/main" id="{96F1BC2D-3CA4-2C4F-9D40-5E252F8EF9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1038">
                  <a:extLst>
                    <a:ext uri="{FF2B5EF4-FFF2-40B4-BE49-F238E27FC236}">
                      <a16:creationId xmlns:a16="http://schemas.microsoft.com/office/drawing/2014/main" id="{0907C174-E6C0-5642-A505-58A08DD18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 1039">
                  <a:extLst>
                    <a:ext uri="{FF2B5EF4-FFF2-40B4-BE49-F238E27FC236}">
                      <a16:creationId xmlns:a16="http://schemas.microsoft.com/office/drawing/2014/main" id="{1CDC6E2D-A772-3B49-8439-D3D891518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850">
                <a:extLst>
                  <a:ext uri="{FF2B5EF4-FFF2-40B4-BE49-F238E27FC236}">
                    <a16:creationId xmlns:a16="http://schemas.microsoft.com/office/drawing/2014/main" id="{C7FC9F56-C4B9-CB4F-871F-27598301F4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226" name="Freeform 851">
                  <a:extLst>
                    <a:ext uri="{FF2B5EF4-FFF2-40B4-BE49-F238E27FC236}">
                      <a16:creationId xmlns:a16="http://schemas.microsoft.com/office/drawing/2014/main" id="{C78362AD-12BA-544F-9449-4E99CFE45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7" name="Freeform 852">
                  <a:extLst>
                    <a:ext uri="{FF2B5EF4-FFF2-40B4-BE49-F238E27FC236}">
                      <a16:creationId xmlns:a16="http://schemas.microsoft.com/office/drawing/2014/main" id="{D7D5F371-6CB2-754F-B423-4A735A9DB5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8" name="Freeform 853">
                  <a:extLst>
                    <a:ext uri="{FF2B5EF4-FFF2-40B4-BE49-F238E27FC236}">
                      <a16:creationId xmlns:a16="http://schemas.microsoft.com/office/drawing/2014/main" id="{8BA4DE9D-2F75-6549-9A25-7FB763FE5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9" name="Freeform 854">
                  <a:extLst>
                    <a:ext uri="{FF2B5EF4-FFF2-40B4-BE49-F238E27FC236}">
                      <a16:creationId xmlns:a16="http://schemas.microsoft.com/office/drawing/2014/main" id="{9C6E88C6-1471-3640-9C83-836DB2672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0" name="Freeform 855">
                  <a:extLst>
                    <a:ext uri="{FF2B5EF4-FFF2-40B4-BE49-F238E27FC236}">
                      <a16:creationId xmlns:a16="http://schemas.microsoft.com/office/drawing/2014/main" id="{CDF7241E-AB35-CB4E-AC37-D40F82656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1" name="Freeform 856">
                  <a:extLst>
                    <a:ext uri="{FF2B5EF4-FFF2-40B4-BE49-F238E27FC236}">
                      <a16:creationId xmlns:a16="http://schemas.microsoft.com/office/drawing/2014/main" id="{1F147BC7-3E05-0248-B4B8-53FE858D23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BA573AA-F2AE-334C-B328-9F37A8FF4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B503E439-945A-A344-AB60-2A65A7023FC4}"/>
              </a:ext>
            </a:extLst>
          </p:cNvPr>
          <p:cNvGrpSpPr/>
          <p:nvPr/>
        </p:nvGrpSpPr>
        <p:grpSpPr>
          <a:xfrm>
            <a:off x="7840518" y="1242873"/>
            <a:ext cx="4037013" cy="1377421"/>
            <a:chOff x="7785100" y="730250"/>
            <a:chExt cx="4037013" cy="1377421"/>
          </a:xfrm>
        </p:grpSpPr>
        <p:grpSp>
          <p:nvGrpSpPr>
            <p:cNvPr id="273" name="Group 117">
              <a:extLst>
                <a:ext uri="{FF2B5EF4-FFF2-40B4-BE49-F238E27FC236}">
                  <a16:creationId xmlns:a16="http://schemas.microsoft.com/office/drawing/2014/main" id="{D45AA40C-B22D-9946-9473-ECEF602BD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5100" y="736600"/>
              <a:ext cx="850900" cy="527050"/>
              <a:chOff x="-490" y="1664"/>
              <a:chExt cx="1429" cy="842"/>
            </a:xfrm>
          </p:grpSpPr>
          <p:sp>
            <p:nvSpPr>
              <p:cNvPr id="274" name="AutoShape 111">
                <a:extLst>
                  <a:ext uri="{FF2B5EF4-FFF2-40B4-BE49-F238E27FC236}">
                    <a16:creationId xmlns:a16="http://schemas.microsoft.com/office/drawing/2014/main" id="{19FECEC5-DE0E-784A-9583-2B6FFC9B7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4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75" name="Group 116">
                <a:extLst>
                  <a:ext uri="{FF2B5EF4-FFF2-40B4-BE49-F238E27FC236}">
                    <a16:creationId xmlns:a16="http://schemas.microsoft.com/office/drawing/2014/main" id="{CB83F8A1-1FC2-3B4D-8C09-DF5C801835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76" name="Rectangle 99">
                  <a:extLst>
                    <a:ext uri="{FF2B5EF4-FFF2-40B4-BE49-F238E27FC236}">
                      <a16:creationId xmlns:a16="http://schemas.microsoft.com/office/drawing/2014/main" id="{A2734C67-F9AC-2F44-B35F-38E877473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8" y="1923"/>
                  <a:ext cx="1128" cy="583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7" name="Line 7">
                  <a:extLst>
                    <a:ext uri="{FF2B5EF4-FFF2-40B4-BE49-F238E27FC236}">
                      <a16:creationId xmlns:a16="http://schemas.microsoft.com/office/drawing/2014/main" id="{C66E4941-F9C5-1E4F-8B84-AFF95C6698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50" y="2271"/>
                  <a:ext cx="673" cy="7"/>
                </a:xfrm>
                <a:prstGeom prst="line">
                  <a:avLst/>
                </a:pr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8" name="Group 103">
                  <a:extLst>
                    <a:ext uri="{FF2B5EF4-FFF2-40B4-BE49-F238E27FC236}">
                      <a16:creationId xmlns:a16="http://schemas.microsoft.com/office/drawing/2014/main" id="{7CB4606E-327A-1A44-A907-2660A56372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84" name="Rectangle 104">
                    <a:extLst>
                      <a:ext uri="{FF2B5EF4-FFF2-40B4-BE49-F238E27FC236}">
                        <a16:creationId xmlns:a16="http://schemas.microsoft.com/office/drawing/2014/main" id="{A99A3752-5DF1-1C4E-BD45-602755ADFA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" y="1000"/>
                    <a:ext cx="871" cy="229"/>
                  </a:xfrm>
                  <a:prstGeom prst="rect">
                    <a:avLst/>
                  </a:pr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5" name="Rectangle 105">
                    <a:extLst>
                      <a:ext uri="{FF2B5EF4-FFF2-40B4-BE49-F238E27FC236}">
                        <a16:creationId xmlns:a16="http://schemas.microsoft.com/office/drawing/2014/main" id="{AC49E6EB-2EDA-8B47-AE75-BB9901D4F9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6" name="Rectangle 106">
                    <a:extLst>
                      <a:ext uri="{FF2B5EF4-FFF2-40B4-BE49-F238E27FC236}">
                        <a16:creationId xmlns:a16="http://schemas.microsoft.com/office/drawing/2014/main" id="{651CC5C2-CB72-6C43-B103-BE4D703728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" y="1074"/>
                    <a:ext cx="54" cy="56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7" name="Rectangle 107">
                    <a:extLst>
                      <a:ext uri="{FF2B5EF4-FFF2-40B4-BE49-F238E27FC236}">
                        <a16:creationId xmlns:a16="http://schemas.microsoft.com/office/drawing/2014/main" id="{1DE97946-179C-8D42-A61A-D83CE5946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60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8" name="Rectangle 108">
                    <a:extLst>
                      <a:ext uri="{FF2B5EF4-FFF2-40B4-BE49-F238E27FC236}">
                        <a16:creationId xmlns:a16="http://schemas.microsoft.com/office/drawing/2014/main" id="{04A1C1EF-E526-1F41-A47F-D1260D32ED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9" name="AutoShape 109">
                    <a:extLst>
                      <a:ext uri="{FF2B5EF4-FFF2-40B4-BE49-F238E27FC236}">
                        <a16:creationId xmlns:a16="http://schemas.microsoft.com/office/drawing/2014/main" id="{DAE4B7E4-EF46-4D47-BE30-6BDF7FC9D9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279" name="Picture 110" descr="desktop_computer_stylized_small">
                  <a:extLst>
                    <a:ext uri="{FF2B5EF4-FFF2-40B4-BE49-F238E27FC236}">
                      <a16:creationId xmlns:a16="http://schemas.microsoft.com/office/drawing/2014/main" id="{DDDBC1EE-FFD8-AA47-90A3-58C691D12C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Rectangle 112">
                  <a:extLst>
                    <a:ext uri="{FF2B5EF4-FFF2-40B4-BE49-F238E27FC236}">
                      <a16:creationId xmlns:a16="http://schemas.microsoft.com/office/drawing/2014/main" id="{1ABA220B-E12D-014F-A57E-FF99A7E82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2232"/>
                  <a:ext cx="104" cy="91"/>
                </a:xfrm>
                <a:prstGeom prst="rect">
                  <a:avLst/>
                </a:prstGeom>
                <a:solidFill>
                  <a:srgbClr val="E4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1" name="Freeform 113">
                  <a:extLst>
                    <a:ext uri="{FF2B5EF4-FFF2-40B4-BE49-F238E27FC236}">
                      <a16:creationId xmlns:a16="http://schemas.microsoft.com/office/drawing/2014/main" id="{D421ED9C-7EE2-4245-A767-1000693F3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14 w 381"/>
                    <a:gd name="T1" fmla="*/ 274 h 274"/>
                    <a:gd name="T2" fmla="*/ 14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  <a:gd name="T9" fmla="*/ 0 w 381"/>
                    <a:gd name="T10" fmla="*/ 0 h 274"/>
                    <a:gd name="T11" fmla="*/ 381 w 381"/>
                    <a:gd name="T12" fmla="*/ 274 h 2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83" name="Picture 115" descr="tv">
                  <a:extLst>
                    <a:ext uri="{FF2B5EF4-FFF2-40B4-BE49-F238E27FC236}">
                      <a16:creationId xmlns:a16="http://schemas.microsoft.com/office/drawing/2014/main" id="{DA3CD424-6F2B-A64F-BB99-BFCEFC77DB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1" name="Line 169">
              <a:extLst>
                <a:ext uri="{FF2B5EF4-FFF2-40B4-BE49-F238E27FC236}">
                  <a16:creationId xmlns:a16="http://schemas.microsoft.com/office/drawing/2014/main" id="{0ED8CDDF-16E6-9949-AE23-AEA42EA9F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564" y="1479550"/>
              <a:ext cx="2593686" cy="0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Text Box 204">
              <a:extLst>
                <a:ext uri="{FF2B5EF4-FFF2-40B4-BE49-F238E27FC236}">
                  <a16:creationId xmlns:a16="http://schemas.microsoft.com/office/drawing/2014/main" id="{9EB94DD9-4B0C-9F40-A9C8-055FEE1AE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9275" y="8080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4702E13-DA68-4543-AB4F-AD4BC76B53EB}"/>
                </a:ext>
              </a:extLst>
            </p:cNvPr>
            <p:cNvGrpSpPr/>
            <p:nvPr/>
          </p:nvGrpSpPr>
          <p:grpSpPr>
            <a:xfrm>
              <a:off x="7872413" y="1479550"/>
              <a:ext cx="850900" cy="623888"/>
              <a:chOff x="7872413" y="1479550"/>
              <a:chExt cx="850900" cy="623888"/>
            </a:xfrm>
          </p:grpSpPr>
          <p:grpSp>
            <p:nvGrpSpPr>
              <p:cNvPr id="307" name="Group 135">
                <a:extLst>
                  <a:ext uri="{FF2B5EF4-FFF2-40B4-BE49-F238E27FC236}">
                    <a16:creationId xmlns:a16="http://schemas.microsoft.com/office/drawing/2014/main" id="{18C2718F-6489-3842-866B-C6083D9124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308" name="AutoShape 136">
                  <a:extLst>
                    <a:ext uri="{FF2B5EF4-FFF2-40B4-BE49-F238E27FC236}">
                      <a16:creationId xmlns:a16="http://schemas.microsoft.com/office/drawing/2014/main" id="{06A4920B-716F-6440-A4A4-D28120C16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9" name="Group 137">
                  <a:extLst>
                    <a:ext uri="{FF2B5EF4-FFF2-40B4-BE49-F238E27FC236}">
                      <a16:creationId xmlns:a16="http://schemas.microsoft.com/office/drawing/2014/main" id="{D5BBEB23-7774-4344-9031-57B565E628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10" name="Rectangle 138">
                    <a:extLst>
                      <a:ext uri="{FF2B5EF4-FFF2-40B4-BE49-F238E27FC236}">
                        <a16:creationId xmlns:a16="http://schemas.microsoft.com/office/drawing/2014/main" id="{8FC71A6F-1303-3A46-848F-ED88E09D46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74A21E63-C3A9-BE46-B55D-249D7B73AC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12" name="Group 140">
                    <a:extLst>
                      <a:ext uri="{FF2B5EF4-FFF2-40B4-BE49-F238E27FC236}">
                        <a16:creationId xmlns:a16="http://schemas.microsoft.com/office/drawing/2014/main" id="{F6600432-E3DE-234E-9D32-F244445547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18" name="Rectangle 141">
                      <a:extLst>
                        <a:ext uri="{FF2B5EF4-FFF2-40B4-BE49-F238E27FC236}">
                          <a16:creationId xmlns:a16="http://schemas.microsoft.com/office/drawing/2014/main" id="{0AC9502F-C0FF-034A-B159-81DCA48F81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9" name="Rectangle 142">
                      <a:extLst>
                        <a:ext uri="{FF2B5EF4-FFF2-40B4-BE49-F238E27FC236}">
                          <a16:creationId xmlns:a16="http://schemas.microsoft.com/office/drawing/2014/main" id="{1836D0E5-A637-3645-ADFC-9E3F1C7344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0" name="Rectangle 143">
                      <a:extLst>
                        <a:ext uri="{FF2B5EF4-FFF2-40B4-BE49-F238E27FC236}">
                          <a16:creationId xmlns:a16="http://schemas.microsoft.com/office/drawing/2014/main" id="{033C6F2A-0F65-6040-8A3C-BAD90C628B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1" name="Rectangle 144">
                      <a:extLst>
                        <a:ext uri="{FF2B5EF4-FFF2-40B4-BE49-F238E27FC236}">
                          <a16:creationId xmlns:a16="http://schemas.microsoft.com/office/drawing/2014/main" id="{513E5FB6-D7F9-9343-82C8-9BB80CB7FF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2" name="Rectangle 145">
                      <a:extLst>
                        <a:ext uri="{FF2B5EF4-FFF2-40B4-BE49-F238E27FC236}">
                          <a16:creationId xmlns:a16="http://schemas.microsoft.com/office/drawing/2014/main" id="{700456BA-BDB8-784C-999D-644E2C79FC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3" name="AutoShape 146">
                      <a:extLst>
                        <a:ext uri="{FF2B5EF4-FFF2-40B4-BE49-F238E27FC236}">
                          <a16:creationId xmlns:a16="http://schemas.microsoft.com/office/drawing/2014/main" id="{902212FC-7256-754F-AFD4-8BD64D83D2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1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6749D4B2-638E-3247-895E-C38F81C6A1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14" name="Rectangle 148">
                    <a:extLst>
                      <a:ext uri="{FF2B5EF4-FFF2-40B4-BE49-F238E27FC236}">
                        <a16:creationId xmlns:a16="http://schemas.microsoft.com/office/drawing/2014/main" id="{11D92BD6-CE36-634D-9F1B-6CBED16DB8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5" name="Freeform 149">
                    <a:extLst>
                      <a:ext uri="{FF2B5EF4-FFF2-40B4-BE49-F238E27FC236}">
                        <a16:creationId xmlns:a16="http://schemas.microsoft.com/office/drawing/2014/main" id="{FA61DEAA-1D6D-3A4B-9DD2-2633E3EF3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17" name="Picture 151" descr="tv">
                    <a:extLst>
                      <a:ext uri="{FF2B5EF4-FFF2-40B4-BE49-F238E27FC236}">
                        <a16:creationId xmlns:a16="http://schemas.microsoft.com/office/drawing/2014/main" id="{94763A90-FA83-6D43-A436-F13917DEDD5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64" name="Freeform 209">
                <a:extLst>
                  <a:ext uri="{FF2B5EF4-FFF2-40B4-BE49-F238E27FC236}">
                    <a16:creationId xmlns:a16="http://schemas.microsoft.com/office/drawing/2014/main" id="{EFB2345E-45BF-0345-9876-16ED4A0C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5" name="Rectangle 44">
              <a:extLst>
                <a:ext uri="{FF2B5EF4-FFF2-40B4-BE49-F238E27FC236}">
                  <a16:creationId xmlns:a16="http://schemas.microsoft.com/office/drawing/2014/main" id="{7ABEC7AC-0CF9-7740-88E7-0E43CF017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5313" y="1054100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216">
              <a:extLst>
                <a:ext uri="{FF2B5EF4-FFF2-40B4-BE49-F238E27FC236}">
                  <a16:creationId xmlns:a16="http://schemas.microsoft.com/office/drawing/2014/main" id="{D74A0656-120C-2348-A152-8E46A643D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2488" y="1236663"/>
              <a:ext cx="330200" cy="454025"/>
            </a:xfrm>
            <a:custGeom>
              <a:avLst/>
              <a:gdLst>
                <a:gd name="T0" fmla="*/ 0 w 318"/>
                <a:gd name="T1" fmla="*/ 2147483647 h 412"/>
                <a:gd name="T2" fmla="*/ 2147483647 w 318"/>
                <a:gd name="T3" fmla="*/ 2147483647 h 412"/>
                <a:gd name="T4" fmla="*/ 2147483647 w 318"/>
                <a:gd name="T5" fmla="*/ 0 h 412"/>
                <a:gd name="T6" fmla="*/ 2147483647 w 318"/>
                <a:gd name="T7" fmla="*/ 2147483647 h 412"/>
                <a:gd name="T8" fmla="*/ 2147483647 w 318"/>
                <a:gd name="T9" fmla="*/ 2147483647 h 412"/>
                <a:gd name="T10" fmla="*/ 2147483647 w 318"/>
                <a:gd name="T11" fmla="*/ 2147483647 h 412"/>
                <a:gd name="T12" fmla="*/ 2147483647 w 318"/>
                <a:gd name="T13" fmla="*/ 2147483647 h 412"/>
                <a:gd name="T14" fmla="*/ 2147483647 w 318"/>
                <a:gd name="T15" fmla="*/ 2147483647 h 412"/>
                <a:gd name="T16" fmla="*/ 0 w 318"/>
                <a:gd name="T17" fmla="*/ 2147483647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rgbClr val="E4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217">
              <a:extLst>
                <a:ext uri="{FF2B5EF4-FFF2-40B4-BE49-F238E27FC236}">
                  <a16:creationId xmlns:a16="http://schemas.microsoft.com/office/drawing/2014/main" id="{B21EE085-803A-FB4A-83BD-700B68E7F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9842" y="1167342"/>
              <a:ext cx="366713" cy="406400"/>
            </a:xfrm>
            <a:custGeom>
              <a:avLst/>
              <a:gdLst>
                <a:gd name="T0" fmla="*/ 0 w 353"/>
                <a:gd name="T1" fmla="*/ 2147483647 h 369"/>
                <a:gd name="T2" fmla="*/ 2147483647 w 353"/>
                <a:gd name="T3" fmla="*/ 0 h 369"/>
                <a:gd name="T4" fmla="*/ 2147483647 w 353"/>
                <a:gd name="T5" fmla="*/ 0 h 369"/>
                <a:gd name="T6" fmla="*/ 2147483647 w 353"/>
                <a:gd name="T7" fmla="*/ 2147483647 h 369"/>
                <a:gd name="T8" fmla="*/ 2147483647 w 353"/>
                <a:gd name="T9" fmla="*/ 2147483647 h 369"/>
                <a:gd name="T10" fmla="*/ 2147483647 w 353"/>
                <a:gd name="T11" fmla="*/ 2147483647 h 369"/>
                <a:gd name="T12" fmla="*/ 2147483647 w 353"/>
                <a:gd name="T13" fmla="*/ 2147483647 h 369"/>
                <a:gd name="T14" fmla="*/ 2147483647 w 353"/>
                <a:gd name="T15" fmla="*/ 2147483647 h 369"/>
                <a:gd name="T16" fmla="*/ 2147483647 w 353"/>
                <a:gd name="T17" fmla="*/ 2147483647 h 369"/>
                <a:gd name="T18" fmla="*/ 2147483647 w 353"/>
                <a:gd name="T19" fmla="*/ 2147483647 h 369"/>
                <a:gd name="T20" fmla="*/ 0 w 353"/>
                <a:gd name="T21" fmla="*/ 2147483647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Line 218">
              <a:extLst>
                <a:ext uri="{FF2B5EF4-FFF2-40B4-BE49-F238E27FC236}">
                  <a16:creationId xmlns:a16="http://schemas.microsoft.com/office/drawing/2014/main" id="{662CF9DC-48CB-3C4D-B5DD-565FE580B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39513" y="1295400"/>
              <a:ext cx="349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Line 219">
              <a:extLst>
                <a:ext uri="{FF2B5EF4-FFF2-40B4-BE49-F238E27FC236}">
                  <a16:creationId xmlns:a16="http://schemas.microsoft.com/office/drawing/2014/main" id="{7C5780A1-D001-8344-837A-3397C4576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1063" y="1466850"/>
              <a:ext cx="26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reeform 220">
              <a:extLst>
                <a:ext uri="{FF2B5EF4-FFF2-40B4-BE49-F238E27FC236}">
                  <a16:creationId xmlns:a16="http://schemas.microsoft.com/office/drawing/2014/main" id="{6C59CA65-50C3-0443-8B37-EE986EE2D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4713" y="1290638"/>
              <a:ext cx="274637" cy="115887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221">
              <a:extLst>
                <a:ext uri="{FF2B5EF4-FFF2-40B4-BE49-F238E27FC236}">
                  <a16:creationId xmlns:a16="http://schemas.microsoft.com/office/drawing/2014/main" id="{7556E69F-3BCD-2B4F-A17A-81BBDE0EEFC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34713" y="1527175"/>
              <a:ext cx="274637" cy="114300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AutoShape 225">
              <a:extLst>
                <a:ext uri="{FF2B5EF4-FFF2-40B4-BE49-F238E27FC236}">
                  <a16:creationId xmlns:a16="http://schemas.microsoft.com/office/drawing/2014/main" id="{9DD28501-C345-2745-849B-87EB75970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613" y="790575"/>
              <a:ext cx="1206500" cy="2619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983BDABC-49F0-F642-9544-FC51657A2E15}"/>
                </a:ext>
              </a:extLst>
            </p:cNvPr>
            <p:cNvGrpSpPr/>
            <p:nvPr/>
          </p:nvGrpSpPr>
          <p:grpSpPr>
            <a:xfrm>
              <a:off x="8699500" y="730250"/>
              <a:ext cx="850900" cy="755650"/>
              <a:chOff x="8699500" y="730250"/>
              <a:chExt cx="850900" cy="755650"/>
            </a:xfrm>
          </p:grpSpPr>
          <p:grpSp>
            <p:nvGrpSpPr>
              <p:cNvPr id="393" name="Group 117">
                <a:extLst>
                  <a:ext uri="{FF2B5EF4-FFF2-40B4-BE49-F238E27FC236}">
                    <a16:creationId xmlns:a16="http://schemas.microsoft.com/office/drawing/2014/main" id="{D54CFC43-9C44-9741-8C04-D80CE4756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99500" y="730250"/>
                <a:ext cx="850900" cy="527050"/>
                <a:chOff x="-490" y="1664"/>
                <a:chExt cx="1429" cy="842"/>
              </a:xfrm>
            </p:grpSpPr>
            <p:sp>
              <p:nvSpPr>
                <p:cNvPr id="394" name="AutoShape 111">
                  <a:extLst>
                    <a:ext uri="{FF2B5EF4-FFF2-40B4-BE49-F238E27FC236}">
                      <a16:creationId xmlns:a16="http://schemas.microsoft.com/office/drawing/2014/main" id="{97DF7804-CC88-1F42-B8F9-051351FE8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95" name="Group 116">
                  <a:extLst>
                    <a:ext uri="{FF2B5EF4-FFF2-40B4-BE49-F238E27FC236}">
                      <a16:creationId xmlns:a16="http://schemas.microsoft.com/office/drawing/2014/main" id="{62D463CD-C41B-EB42-B714-BE7DEB8C5A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96" name="Rectangle 99">
                    <a:extLst>
                      <a:ext uri="{FF2B5EF4-FFF2-40B4-BE49-F238E27FC236}">
                        <a16:creationId xmlns:a16="http://schemas.microsoft.com/office/drawing/2014/main" id="{C882ED75-ED21-974A-90AC-D2ADE1E07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97" name="Line 7">
                    <a:extLst>
                      <a:ext uri="{FF2B5EF4-FFF2-40B4-BE49-F238E27FC236}">
                        <a16:creationId xmlns:a16="http://schemas.microsoft.com/office/drawing/2014/main" id="{1BB2D968-610B-184F-A2CF-14B33B3A95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98" name="Group 103">
                    <a:extLst>
                      <a:ext uri="{FF2B5EF4-FFF2-40B4-BE49-F238E27FC236}">
                        <a16:creationId xmlns:a16="http://schemas.microsoft.com/office/drawing/2014/main" id="{4D4CE61C-8983-B647-864F-F470C03A07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03" name="Rectangle 104">
                      <a:extLst>
                        <a:ext uri="{FF2B5EF4-FFF2-40B4-BE49-F238E27FC236}">
                          <a16:creationId xmlns:a16="http://schemas.microsoft.com/office/drawing/2014/main" id="{F0C7BF96-DC9B-8F46-A1CD-DF23ED3B11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4" name="Rectangle 105">
                      <a:extLst>
                        <a:ext uri="{FF2B5EF4-FFF2-40B4-BE49-F238E27FC236}">
                          <a16:creationId xmlns:a16="http://schemas.microsoft.com/office/drawing/2014/main" id="{31A36EA8-D658-AB47-BE82-801AA588F5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5" name="Rectangle 106">
                      <a:extLst>
                        <a:ext uri="{FF2B5EF4-FFF2-40B4-BE49-F238E27FC236}">
                          <a16:creationId xmlns:a16="http://schemas.microsoft.com/office/drawing/2014/main" id="{5DDEAC47-056C-384C-B89F-5A42C8379A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6" name="Rectangle 107">
                      <a:extLst>
                        <a:ext uri="{FF2B5EF4-FFF2-40B4-BE49-F238E27FC236}">
                          <a16:creationId xmlns:a16="http://schemas.microsoft.com/office/drawing/2014/main" id="{5FAEA790-B08D-2741-A24E-F6C8966DFA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7" name="Rectangle 108">
                      <a:extLst>
                        <a:ext uri="{FF2B5EF4-FFF2-40B4-BE49-F238E27FC236}">
                          <a16:creationId xmlns:a16="http://schemas.microsoft.com/office/drawing/2014/main" id="{C8681A97-C9D1-FE48-BB82-818A99CB0B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8" name="AutoShape 109">
                      <a:extLst>
                        <a:ext uri="{FF2B5EF4-FFF2-40B4-BE49-F238E27FC236}">
                          <a16:creationId xmlns:a16="http://schemas.microsoft.com/office/drawing/2014/main" id="{CFB36D93-5244-FD4C-BD34-FB641007F59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99" name="Picture 110" descr="desktop_computer_stylized_small">
                    <a:extLst>
                      <a:ext uri="{FF2B5EF4-FFF2-40B4-BE49-F238E27FC236}">
                        <a16:creationId xmlns:a16="http://schemas.microsoft.com/office/drawing/2014/main" id="{9B404C1F-048E-7044-BE69-14D8C09F81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00" name="Rectangle 112">
                    <a:extLst>
                      <a:ext uri="{FF2B5EF4-FFF2-40B4-BE49-F238E27FC236}">
                        <a16:creationId xmlns:a16="http://schemas.microsoft.com/office/drawing/2014/main" id="{93620211-30D2-A74F-85D8-3CCB3BB54C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01" name="Freeform 113">
                    <a:extLst>
                      <a:ext uri="{FF2B5EF4-FFF2-40B4-BE49-F238E27FC236}">
                        <a16:creationId xmlns:a16="http://schemas.microsoft.com/office/drawing/2014/main" id="{EAB132C2-BF16-0F4B-B306-8B5A4C1C07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02" name="Picture 115" descr="tv">
                    <a:extLst>
                      <a:ext uri="{FF2B5EF4-FFF2-40B4-BE49-F238E27FC236}">
                        <a16:creationId xmlns:a16="http://schemas.microsoft.com/office/drawing/2014/main" id="{E56F1C09-456F-6945-AACA-76354A8314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EADDDE2-F07E-2048-90F3-56476774EC97}"/>
                  </a:ext>
                </a:extLst>
              </p:cNvPr>
              <p:cNvCxnSpPr/>
              <p:nvPr/>
            </p:nvCxnSpPr>
            <p:spPr>
              <a:xfrm>
                <a:off x="9334500" y="1147233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E6A914D-56E6-6144-8A5D-B26042233D49}"/>
                </a:ext>
              </a:extLst>
            </p:cNvPr>
            <p:cNvCxnSpPr/>
            <p:nvPr/>
          </p:nvCxnSpPr>
          <p:spPr>
            <a:xfrm>
              <a:off x="8428567" y="1151466"/>
              <a:ext cx="0" cy="338667"/>
            </a:xfrm>
            <a:prstGeom prst="line">
              <a:avLst/>
            </a:prstGeom>
            <a:ln w="9525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EA667DB5-3322-4A46-B5FA-A070FD5DC154}"/>
                </a:ext>
              </a:extLst>
            </p:cNvPr>
            <p:cNvGrpSpPr/>
            <p:nvPr/>
          </p:nvGrpSpPr>
          <p:grpSpPr>
            <a:xfrm>
              <a:off x="8795279" y="1483783"/>
              <a:ext cx="850900" cy="623888"/>
              <a:chOff x="7872413" y="1479550"/>
              <a:chExt cx="850900" cy="623888"/>
            </a:xfrm>
          </p:grpSpPr>
          <p:grpSp>
            <p:nvGrpSpPr>
              <p:cNvPr id="416" name="Group 135">
                <a:extLst>
                  <a:ext uri="{FF2B5EF4-FFF2-40B4-BE49-F238E27FC236}">
                    <a16:creationId xmlns:a16="http://schemas.microsoft.com/office/drawing/2014/main" id="{85DFD946-B194-774B-88CB-2C0D2F0CAA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418" name="AutoShape 136">
                  <a:extLst>
                    <a:ext uri="{FF2B5EF4-FFF2-40B4-BE49-F238E27FC236}">
                      <a16:creationId xmlns:a16="http://schemas.microsoft.com/office/drawing/2014/main" id="{F297B945-74B3-CB4B-878C-7C02A4889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19" name="Group 137">
                  <a:extLst>
                    <a:ext uri="{FF2B5EF4-FFF2-40B4-BE49-F238E27FC236}">
                      <a16:creationId xmlns:a16="http://schemas.microsoft.com/office/drawing/2014/main" id="{E4CF7180-96A2-CD40-B8A0-45AE98BA1F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420" name="Rectangle 138">
                    <a:extLst>
                      <a:ext uri="{FF2B5EF4-FFF2-40B4-BE49-F238E27FC236}">
                        <a16:creationId xmlns:a16="http://schemas.microsoft.com/office/drawing/2014/main" id="{E728FEDA-C496-A141-8FEA-14AAB825DF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1" name="Line 7">
                    <a:extLst>
                      <a:ext uri="{FF2B5EF4-FFF2-40B4-BE49-F238E27FC236}">
                        <a16:creationId xmlns:a16="http://schemas.microsoft.com/office/drawing/2014/main" id="{94947D33-1E0B-FE40-8CAB-CBBDC0D6E2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22" name="Group 140">
                    <a:extLst>
                      <a:ext uri="{FF2B5EF4-FFF2-40B4-BE49-F238E27FC236}">
                        <a16:creationId xmlns:a16="http://schemas.microsoft.com/office/drawing/2014/main" id="{394E883E-EC3D-5D4A-AEA2-4725F7F2DB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27" name="Rectangle 141">
                      <a:extLst>
                        <a:ext uri="{FF2B5EF4-FFF2-40B4-BE49-F238E27FC236}">
                          <a16:creationId xmlns:a16="http://schemas.microsoft.com/office/drawing/2014/main" id="{448655B1-0992-6F4B-815F-913E06606C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8" name="Rectangle 142">
                      <a:extLst>
                        <a:ext uri="{FF2B5EF4-FFF2-40B4-BE49-F238E27FC236}">
                          <a16:creationId xmlns:a16="http://schemas.microsoft.com/office/drawing/2014/main" id="{968409F2-F7DA-2446-B315-0CF4D05EAD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9" name="Rectangle 143">
                      <a:extLst>
                        <a:ext uri="{FF2B5EF4-FFF2-40B4-BE49-F238E27FC236}">
                          <a16:creationId xmlns:a16="http://schemas.microsoft.com/office/drawing/2014/main" id="{0362FF3B-ADD9-5744-8ACA-3EFADB8322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0" name="Rectangle 144">
                      <a:extLst>
                        <a:ext uri="{FF2B5EF4-FFF2-40B4-BE49-F238E27FC236}">
                          <a16:creationId xmlns:a16="http://schemas.microsoft.com/office/drawing/2014/main" id="{C40AA11A-DFD4-8F42-897F-82FED599B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1" name="Rectangle 145">
                      <a:extLst>
                        <a:ext uri="{FF2B5EF4-FFF2-40B4-BE49-F238E27FC236}">
                          <a16:creationId xmlns:a16="http://schemas.microsoft.com/office/drawing/2014/main" id="{8A810F1B-6E62-5742-8139-F7E89D3E1C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2" name="AutoShape 146">
                      <a:extLst>
                        <a:ext uri="{FF2B5EF4-FFF2-40B4-BE49-F238E27FC236}">
                          <a16:creationId xmlns:a16="http://schemas.microsoft.com/office/drawing/2014/main" id="{F9E0BEC6-A98D-274B-80FC-89A0443392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42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0A91A55F-2043-9E4B-99F9-AFA78F5A81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24" name="Rectangle 148">
                    <a:extLst>
                      <a:ext uri="{FF2B5EF4-FFF2-40B4-BE49-F238E27FC236}">
                        <a16:creationId xmlns:a16="http://schemas.microsoft.com/office/drawing/2014/main" id="{F8AF0B05-119A-0146-852E-B3BD3225EC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5" name="Freeform 149">
                    <a:extLst>
                      <a:ext uri="{FF2B5EF4-FFF2-40B4-BE49-F238E27FC236}">
                        <a16:creationId xmlns:a16="http://schemas.microsoft.com/office/drawing/2014/main" id="{AB1B2319-3B1A-4844-AE46-5CB41DCFDC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26" name="Picture 151" descr="tv">
                    <a:extLst>
                      <a:ext uri="{FF2B5EF4-FFF2-40B4-BE49-F238E27FC236}">
                        <a16:creationId xmlns:a16="http://schemas.microsoft.com/office/drawing/2014/main" id="{FBF03B14-5AED-7E49-8E18-C9D52DD066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417" name="Freeform 209">
                <a:extLst>
                  <a:ext uri="{FF2B5EF4-FFF2-40B4-BE49-F238E27FC236}">
                    <a16:creationId xmlns:a16="http://schemas.microsoft.com/office/drawing/2014/main" id="{0B7484A0-57B4-9D4F-88D9-C1C31B000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3" name="Text Box 204">
              <a:extLst>
                <a:ext uri="{FF2B5EF4-FFF2-40B4-BE49-F238E27FC236}">
                  <a16:creationId xmlns:a16="http://schemas.microsoft.com/office/drawing/2014/main" id="{3C38ADF6-8694-1144-9C3F-327CA873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4075" y="13414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 (more)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1215015" y="1383579"/>
            <a:ext cx="6141748" cy="5155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dirty="0">
                <a:solidFill>
                  <a:srgbClr val="C00000"/>
                </a:solidFill>
              </a:rPr>
              <a:t>flow control: </a:t>
            </a:r>
          </a:p>
          <a:p>
            <a:pPr lvl="1">
              <a:defRPr/>
            </a:pPr>
            <a:r>
              <a:rPr lang="en-US" dirty="0"/>
              <a:t>pacing between adjacent sending and receiving nodes</a:t>
            </a:r>
          </a:p>
          <a:p>
            <a:pPr marL="344488" indent="-276225">
              <a:defRPr/>
            </a:pPr>
            <a:r>
              <a:rPr lang="en-US" dirty="0">
                <a:solidFill>
                  <a:srgbClr val="C00000"/>
                </a:solidFill>
              </a:rPr>
              <a:t>error detection: </a:t>
            </a:r>
          </a:p>
          <a:p>
            <a:pPr lvl="1">
              <a:defRPr/>
            </a:pPr>
            <a:r>
              <a:rPr lang="en-US" dirty="0"/>
              <a:t>errors caused by signal attenuation, noise. </a:t>
            </a:r>
          </a:p>
          <a:p>
            <a:pPr lvl="1">
              <a:defRPr/>
            </a:pPr>
            <a:r>
              <a:rPr lang="en-US" dirty="0"/>
              <a:t>receiver detects errors, s</a:t>
            </a:r>
            <a:r>
              <a:rPr lang="en-US" sz="2400" dirty="0"/>
              <a:t>ignals retransmission, or drops frame </a:t>
            </a:r>
          </a:p>
          <a:p>
            <a:pPr indent="-339725">
              <a:defRPr/>
            </a:pPr>
            <a:r>
              <a:rPr lang="en-US" dirty="0">
                <a:solidFill>
                  <a:srgbClr val="C00000"/>
                </a:solidFill>
              </a:rPr>
              <a:t>error correction: </a:t>
            </a:r>
          </a:p>
          <a:p>
            <a:pPr lvl="1">
              <a:defRPr/>
            </a:pPr>
            <a:r>
              <a:rPr lang="en-US" dirty="0"/>
              <a:t>receiver identifies </a:t>
            </a:r>
            <a:r>
              <a:rPr lang="en-US" i="1" dirty="0">
                <a:solidFill>
                  <a:srgbClr val="0000A8"/>
                </a:solidFill>
              </a:rPr>
              <a:t>and corrects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bit error(s) without retransmission</a:t>
            </a:r>
          </a:p>
          <a:p>
            <a:pPr marL="344488" indent="-331788">
              <a:defRPr/>
            </a:pPr>
            <a:r>
              <a:rPr lang="en-US" dirty="0">
                <a:solidFill>
                  <a:srgbClr val="C00000"/>
                </a:solidFill>
              </a:rPr>
              <a:t>half-duplex and full-duplex:</a:t>
            </a:r>
          </a:p>
          <a:p>
            <a:pPr lvl="1">
              <a:defRPr/>
            </a:pPr>
            <a:r>
              <a:rPr lang="en-US" dirty="0"/>
              <a:t>with half duplex, nodes at both ends of link can transmit, but not at same time</a:t>
            </a:r>
            <a:endParaRPr lang="en-US" sz="2800" dirty="0"/>
          </a:p>
        </p:txBody>
      </p:sp>
      <p:sp>
        <p:nvSpPr>
          <p:cNvPr id="99" name="Oval 800">
            <a:extLst>
              <a:ext uri="{FF2B5EF4-FFF2-40B4-BE49-F238E27FC236}">
                <a16:creationId xmlns:a16="http://schemas.microsoft.com/office/drawing/2014/main" id="{F837CB36-493B-5745-B9FD-E8293799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945" y="3593195"/>
            <a:ext cx="69106" cy="7912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01" name="Group 817">
            <a:extLst>
              <a:ext uri="{FF2B5EF4-FFF2-40B4-BE49-F238E27FC236}">
                <a16:creationId xmlns:a16="http://schemas.microsoft.com/office/drawing/2014/main" id="{CA1E1C7E-A9E4-CF45-9133-2CC43B860D8B}"/>
              </a:ext>
            </a:extLst>
          </p:cNvPr>
          <p:cNvGrpSpPr>
            <a:grpSpLocks/>
          </p:cNvGrpSpPr>
          <p:nvPr/>
        </p:nvGrpSpPr>
        <p:grpSpPr bwMode="auto">
          <a:xfrm>
            <a:off x="8980811" y="3275911"/>
            <a:ext cx="615031" cy="694531"/>
            <a:chOff x="2920" y="1424"/>
            <a:chExt cx="326" cy="320"/>
          </a:xfrm>
        </p:grpSpPr>
        <p:sp>
          <p:nvSpPr>
            <p:cNvPr id="102" name="Oval 818">
              <a:extLst>
                <a:ext uri="{FF2B5EF4-FFF2-40B4-BE49-F238E27FC236}">
                  <a16:creationId xmlns:a16="http://schemas.microsoft.com/office/drawing/2014/main" id="{CF63D940-213E-E04E-B278-9D3A7C64D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3" name="Group 819">
              <a:extLst>
                <a:ext uri="{FF2B5EF4-FFF2-40B4-BE49-F238E27FC236}">
                  <a16:creationId xmlns:a16="http://schemas.microsoft.com/office/drawing/2014/main" id="{41FFEB08-147C-7842-AF61-E4B607AED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105" name="Oval 820">
                <a:extLst>
                  <a:ext uri="{FF2B5EF4-FFF2-40B4-BE49-F238E27FC236}">
                    <a16:creationId xmlns:a16="http://schemas.microsoft.com/office/drawing/2014/main" id="{35CFE63C-F843-B949-AE7D-6F9539B56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6" name="Oval 821">
                <a:extLst>
                  <a:ext uri="{FF2B5EF4-FFF2-40B4-BE49-F238E27FC236}">
                    <a16:creationId xmlns:a16="http://schemas.microsoft.com/office/drawing/2014/main" id="{B892C53C-F2F4-CE4E-8F26-179F537FF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7" name="Oval 822">
                <a:extLst>
                  <a:ext uri="{FF2B5EF4-FFF2-40B4-BE49-F238E27FC236}">
                    <a16:creationId xmlns:a16="http://schemas.microsoft.com/office/drawing/2014/main" id="{93D8ED6E-5A62-7746-B2FE-26FB2D124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8" name="Oval 823">
                <a:extLst>
                  <a:ext uri="{FF2B5EF4-FFF2-40B4-BE49-F238E27FC236}">
                    <a16:creationId xmlns:a16="http://schemas.microsoft.com/office/drawing/2014/main" id="{8B0BD3C8-F5CA-2F4E-ACAC-306F926E7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9" name="Freeform 824">
                <a:extLst>
                  <a:ext uri="{FF2B5EF4-FFF2-40B4-BE49-F238E27FC236}">
                    <a16:creationId xmlns:a16="http://schemas.microsoft.com/office/drawing/2014/main" id="{FB8F1236-6E4E-714D-83A5-42A9D509C74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4" name="Freeform 825">
              <a:extLst>
                <a:ext uri="{FF2B5EF4-FFF2-40B4-BE49-F238E27FC236}">
                  <a16:creationId xmlns:a16="http://schemas.microsoft.com/office/drawing/2014/main" id="{C06E7111-B442-654D-93DE-DCB036DF8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0" name="Group 783">
            <a:extLst>
              <a:ext uri="{FF2B5EF4-FFF2-40B4-BE49-F238E27FC236}">
                <a16:creationId xmlns:a16="http://schemas.microsoft.com/office/drawing/2014/main" id="{4E159764-D53A-B343-8E61-238FD6ACF010}"/>
              </a:ext>
            </a:extLst>
          </p:cNvPr>
          <p:cNvGrpSpPr>
            <a:grpSpLocks/>
          </p:cNvGrpSpPr>
          <p:nvPr/>
        </p:nvGrpSpPr>
        <p:grpSpPr bwMode="auto">
          <a:xfrm>
            <a:off x="9080582" y="3619386"/>
            <a:ext cx="393690" cy="1049595"/>
            <a:chOff x="3130" y="3288"/>
            <a:chExt cx="410" cy="742"/>
          </a:xfrm>
        </p:grpSpPr>
        <p:sp>
          <p:nvSpPr>
            <p:cNvPr id="111" name="Line 270">
              <a:extLst>
                <a:ext uri="{FF2B5EF4-FFF2-40B4-BE49-F238E27FC236}">
                  <a16:creationId xmlns:a16="http://schemas.microsoft.com/office/drawing/2014/main" id="{EF393024-E96E-BC4A-AFC7-770CCF687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Line 271">
              <a:extLst>
                <a:ext uri="{FF2B5EF4-FFF2-40B4-BE49-F238E27FC236}">
                  <a16:creationId xmlns:a16="http://schemas.microsoft.com/office/drawing/2014/main" id="{97A332F8-64CC-E54E-89A8-3A66296F2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272">
              <a:extLst>
                <a:ext uri="{FF2B5EF4-FFF2-40B4-BE49-F238E27FC236}">
                  <a16:creationId xmlns:a16="http://schemas.microsoft.com/office/drawing/2014/main" id="{B89CE5D8-6AD0-234A-A17D-F831C5189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Line 273">
              <a:extLst>
                <a:ext uri="{FF2B5EF4-FFF2-40B4-BE49-F238E27FC236}">
                  <a16:creationId xmlns:a16="http://schemas.microsoft.com/office/drawing/2014/main" id="{9B5C3397-523D-9644-BC85-607D66CD1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Line 274">
              <a:extLst>
                <a:ext uri="{FF2B5EF4-FFF2-40B4-BE49-F238E27FC236}">
                  <a16:creationId xmlns:a16="http://schemas.microsoft.com/office/drawing/2014/main" id="{12645991-B70B-2B48-998E-16E93B522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Line 275">
              <a:extLst>
                <a:ext uri="{FF2B5EF4-FFF2-40B4-BE49-F238E27FC236}">
                  <a16:creationId xmlns:a16="http://schemas.microsoft.com/office/drawing/2014/main" id="{7A8C4036-0BF2-9840-B003-74195473F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Line 276">
              <a:extLst>
                <a:ext uri="{FF2B5EF4-FFF2-40B4-BE49-F238E27FC236}">
                  <a16:creationId xmlns:a16="http://schemas.microsoft.com/office/drawing/2014/main" id="{7CDA1E43-304C-074F-9E06-E93B37E49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Line 277">
              <a:extLst>
                <a:ext uri="{FF2B5EF4-FFF2-40B4-BE49-F238E27FC236}">
                  <a16:creationId xmlns:a16="http://schemas.microsoft.com/office/drawing/2014/main" id="{C7C89A76-158C-7E4B-9295-D1DFF6E09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Line 278">
              <a:extLst>
                <a:ext uri="{FF2B5EF4-FFF2-40B4-BE49-F238E27FC236}">
                  <a16:creationId xmlns:a16="http://schemas.microsoft.com/office/drawing/2014/main" id="{2A9734CD-5DDC-B344-9909-F9F2B8896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Line 279">
              <a:extLst>
                <a:ext uri="{FF2B5EF4-FFF2-40B4-BE49-F238E27FC236}">
                  <a16:creationId xmlns:a16="http://schemas.microsoft.com/office/drawing/2014/main" id="{7977226D-E060-384A-8FB2-4D4BA87F4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280">
              <a:extLst>
                <a:ext uri="{FF2B5EF4-FFF2-40B4-BE49-F238E27FC236}">
                  <a16:creationId xmlns:a16="http://schemas.microsoft.com/office/drawing/2014/main" id="{7BC5632D-E9C7-C34C-B3D8-2D5EDB4FD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281">
              <a:extLst>
                <a:ext uri="{FF2B5EF4-FFF2-40B4-BE49-F238E27FC236}">
                  <a16:creationId xmlns:a16="http://schemas.microsoft.com/office/drawing/2014/main" id="{784FC5BE-6C9B-1641-8647-96A953320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Line 282">
              <a:extLst>
                <a:ext uri="{FF2B5EF4-FFF2-40B4-BE49-F238E27FC236}">
                  <a16:creationId xmlns:a16="http://schemas.microsoft.com/office/drawing/2014/main" id="{112A8FA7-D02F-1C4E-928A-458AE095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Line 283">
              <a:extLst>
                <a:ext uri="{FF2B5EF4-FFF2-40B4-BE49-F238E27FC236}">
                  <a16:creationId xmlns:a16="http://schemas.microsoft.com/office/drawing/2014/main" id="{62B98988-D94E-9445-99A1-BDC64235B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Line 284">
              <a:extLst>
                <a:ext uri="{FF2B5EF4-FFF2-40B4-BE49-F238E27FC236}">
                  <a16:creationId xmlns:a16="http://schemas.microsoft.com/office/drawing/2014/main" id="{A9D2D73A-3D78-1145-AB93-BA57A4EAE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D6838F16-4A3C-DD46-9087-E9BB27216267}"/>
              </a:ext>
            </a:extLst>
          </p:cNvPr>
          <p:cNvGrpSpPr/>
          <p:nvPr/>
        </p:nvGrpSpPr>
        <p:grpSpPr>
          <a:xfrm>
            <a:off x="8405402" y="3099042"/>
            <a:ext cx="527285" cy="593983"/>
            <a:chOff x="8328836" y="2202873"/>
            <a:chExt cx="527285" cy="593983"/>
          </a:xfrm>
        </p:grpSpPr>
        <p:pic>
          <p:nvPicPr>
            <p:cNvPr id="154" name="Picture 653" descr="iphone_stylized_small">
              <a:extLst>
                <a:ext uri="{FF2B5EF4-FFF2-40B4-BE49-F238E27FC236}">
                  <a16:creationId xmlns:a16="http://schemas.microsoft.com/office/drawing/2014/main" id="{FA77DB9E-F75E-434C-9D9B-6786CCA70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432" y="2271663"/>
              <a:ext cx="180509" cy="5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" name="Group 850">
              <a:extLst>
                <a:ext uri="{FF2B5EF4-FFF2-40B4-BE49-F238E27FC236}">
                  <a16:creationId xmlns:a16="http://schemas.microsoft.com/office/drawing/2014/main" id="{0DD913BC-2375-CA41-B393-8196AC67C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8836" y="2202873"/>
              <a:ext cx="527285" cy="118466"/>
              <a:chOff x="2199" y="955"/>
              <a:chExt cx="2547" cy="506"/>
            </a:xfrm>
          </p:grpSpPr>
          <p:sp>
            <p:nvSpPr>
              <p:cNvPr id="164" name="Freeform 851">
                <a:extLst>
                  <a:ext uri="{FF2B5EF4-FFF2-40B4-BE49-F238E27FC236}">
                    <a16:creationId xmlns:a16="http://schemas.microsoft.com/office/drawing/2014/main" id="{0A3B2890-63C0-1440-A3F8-44AC4E0DB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852">
                <a:extLst>
                  <a:ext uri="{FF2B5EF4-FFF2-40B4-BE49-F238E27FC236}">
                    <a16:creationId xmlns:a16="http://schemas.microsoft.com/office/drawing/2014/main" id="{A936340B-6216-054B-ABBB-931445925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853">
                <a:extLst>
                  <a:ext uri="{FF2B5EF4-FFF2-40B4-BE49-F238E27FC236}">
                    <a16:creationId xmlns:a16="http://schemas.microsoft.com/office/drawing/2014/main" id="{BC6D110B-6A56-E645-8A6E-0EAE48C6F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854">
                <a:extLst>
                  <a:ext uri="{FF2B5EF4-FFF2-40B4-BE49-F238E27FC236}">
                    <a16:creationId xmlns:a16="http://schemas.microsoft.com/office/drawing/2014/main" id="{87BB582F-47C4-C14A-97F4-E44CFD9AD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855">
                <a:extLst>
                  <a:ext uri="{FF2B5EF4-FFF2-40B4-BE49-F238E27FC236}">
                    <a16:creationId xmlns:a16="http://schemas.microsoft.com/office/drawing/2014/main" id="{9C57A89C-CE02-E746-A809-CF43F9221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Freeform 856">
                <a:extLst>
                  <a:ext uri="{FF2B5EF4-FFF2-40B4-BE49-F238E27FC236}">
                    <a16:creationId xmlns:a16="http://schemas.microsoft.com/office/drawing/2014/main" id="{FDBAE25A-BB84-9244-B180-D26AB9237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9AA7F5F4-C3F0-DE47-B448-A0D5329BF8F8}"/>
              </a:ext>
            </a:extLst>
          </p:cNvPr>
          <p:cNvGrpSpPr/>
          <p:nvPr/>
        </p:nvGrpSpPr>
        <p:grpSpPr>
          <a:xfrm>
            <a:off x="7822406" y="4024818"/>
            <a:ext cx="1120341" cy="347863"/>
            <a:chOff x="9561515" y="2748013"/>
            <a:chExt cx="1120341" cy="347863"/>
          </a:xfrm>
        </p:grpSpPr>
        <p:pic>
          <p:nvPicPr>
            <p:cNvPr id="151" name="Picture 603" descr="car_icon_small">
              <a:extLst>
                <a:ext uri="{FF2B5EF4-FFF2-40B4-BE49-F238E27FC236}">
                  <a16:creationId xmlns:a16="http://schemas.microsoft.com/office/drawing/2014/main" id="{33C39A1D-A80E-064C-8859-82219AD6D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1515" y="2826814"/>
              <a:ext cx="1120341" cy="26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0" name="Group 850">
              <a:extLst>
                <a:ext uri="{FF2B5EF4-FFF2-40B4-BE49-F238E27FC236}">
                  <a16:creationId xmlns:a16="http://schemas.microsoft.com/office/drawing/2014/main" id="{A59911D2-E46E-9348-A949-1DF1D38ED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88587" y="2748013"/>
              <a:ext cx="527285" cy="118466"/>
              <a:chOff x="2199" y="955"/>
              <a:chExt cx="2547" cy="506"/>
            </a:xfrm>
          </p:grpSpPr>
          <p:sp>
            <p:nvSpPr>
              <p:cNvPr id="171" name="Freeform 851">
                <a:extLst>
                  <a:ext uri="{FF2B5EF4-FFF2-40B4-BE49-F238E27FC236}">
                    <a16:creationId xmlns:a16="http://schemas.microsoft.com/office/drawing/2014/main" id="{0C14BB78-0294-D54F-9DD1-C6F2EDA49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852">
                <a:extLst>
                  <a:ext uri="{FF2B5EF4-FFF2-40B4-BE49-F238E27FC236}">
                    <a16:creationId xmlns:a16="http://schemas.microsoft.com/office/drawing/2014/main" id="{55BB298B-A15C-B24A-B157-0358B8660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853">
                <a:extLst>
                  <a:ext uri="{FF2B5EF4-FFF2-40B4-BE49-F238E27FC236}">
                    <a16:creationId xmlns:a16="http://schemas.microsoft.com/office/drawing/2014/main" id="{141EB67B-0F7A-374E-96B4-A369EE448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854">
                <a:extLst>
                  <a:ext uri="{FF2B5EF4-FFF2-40B4-BE49-F238E27FC236}">
                    <a16:creationId xmlns:a16="http://schemas.microsoft.com/office/drawing/2014/main" id="{ACA4D0C6-74D9-FD45-A60A-768D96892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855">
                <a:extLst>
                  <a:ext uri="{FF2B5EF4-FFF2-40B4-BE49-F238E27FC236}">
                    <a16:creationId xmlns:a16="http://schemas.microsoft.com/office/drawing/2014/main" id="{2C29AE09-F70C-834E-81F1-8458E86CF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Freeform 856">
                <a:extLst>
                  <a:ext uri="{FF2B5EF4-FFF2-40B4-BE49-F238E27FC236}">
                    <a16:creationId xmlns:a16="http://schemas.microsoft.com/office/drawing/2014/main" id="{7DF8543E-A029-FF4D-8570-1F1561369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D836A7FE-71EF-AE45-913D-6B411C646596}"/>
                </a:ext>
              </a:extLst>
            </p:cNvPr>
            <p:cNvCxnSpPr/>
            <p:nvPr/>
          </p:nvCxnSpPr>
          <p:spPr>
            <a:xfrm>
              <a:off x="10032156" y="2798664"/>
              <a:ext cx="31623" cy="1368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AEC62089-4CCC-E141-AC3C-36C166B8E09C}"/>
              </a:ext>
            </a:extLst>
          </p:cNvPr>
          <p:cNvGrpSpPr/>
          <p:nvPr/>
        </p:nvGrpSpPr>
        <p:grpSpPr>
          <a:xfrm>
            <a:off x="9731765" y="3463179"/>
            <a:ext cx="502369" cy="512348"/>
            <a:chOff x="7341491" y="2307905"/>
            <a:chExt cx="509280" cy="43957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D901445-2578-E74A-AB6E-D336861DE9B9}"/>
                </a:ext>
              </a:extLst>
            </p:cNvPr>
            <p:cNvGrpSpPr/>
            <p:nvPr/>
          </p:nvGrpSpPr>
          <p:grpSpPr>
            <a:xfrm>
              <a:off x="7341491" y="2426725"/>
              <a:ext cx="509280" cy="320753"/>
              <a:chOff x="7458407" y="2414528"/>
              <a:chExt cx="509280" cy="320753"/>
            </a:xfrm>
          </p:grpSpPr>
          <p:pic>
            <p:nvPicPr>
              <p:cNvPr id="128" name="Picture 1018" descr="laptop_keyboard">
                <a:extLst>
                  <a:ext uri="{FF2B5EF4-FFF2-40B4-BE49-F238E27FC236}">
                    <a16:creationId xmlns:a16="http://schemas.microsoft.com/office/drawing/2014/main" id="{27AA9BC0-B9AF-FC45-AEDF-D414C68DEB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Freeform 1019">
                <a:extLst>
                  <a:ext uri="{FF2B5EF4-FFF2-40B4-BE49-F238E27FC236}">
                    <a16:creationId xmlns:a16="http://schemas.microsoft.com/office/drawing/2014/main" id="{7176C226-BF44-6649-950B-948E66759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0" name="Picture 1020" descr="screen">
                <a:extLst>
                  <a:ext uri="{FF2B5EF4-FFF2-40B4-BE49-F238E27FC236}">
                    <a16:creationId xmlns:a16="http://schemas.microsoft.com/office/drawing/2014/main" id="{A1384515-5D36-E044-BC1F-52436C5BCA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Freeform 1021">
                <a:extLst>
                  <a:ext uri="{FF2B5EF4-FFF2-40B4-BE49-F238E27FC236}">
                    <a16:creationId xmlns:a16="http://schemas.microsoft.com/office/drawing/2014/main" id="{3598EC29-E280-F746-B36D-588439E6D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22">
                <a:extLst>
                  <a:ext uri="{FF2B5EF4-FFF2-40B4-BE49-F238E27FC236}">
                    <a16:creationId xmlns:a16="http://schemas.microsoft.com/office/drawing/2014/main" id="{F9DCA515-22F0-1E48-9019-A84C0C1F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23">
                <a:extLst>
                  <a:ext uri="{FF2B5EF4-FFF2-40B4-BE49-F238E27FC236}">
                    <a16:creationId xmlns:a16="http://schemas.microsoft.com/office/drawing/2014/main" id="{8E442298-4994-1142-A6C6-3903018E7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24">
                <a:extLst>
                  <a:ext uri="{FF2B5EF4-FFF2-40B4-BE49-F238E27FC236}">
                    <a16:creationId xmlns:a16="http://schemas.microsoft.com/office/drawing/2014/main" id="{8CC776D6-5663-BF46-A106-69B421106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25">
                <a:extLst>
                  <a:ext uri="{FF2B5EF4-FFF2-40B4-BE49-F238E27FC236}">
                    <a16:creationId xmlns:a16="http://schemas.microsoft.com/office/drawing/2014/main" id="{D55E08AE-23F1-214A-8BD5-F87052809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026">
                <a:extLst>
                  <a:ext uri="{FF2B5EF4-FFF2-40B4-BE49-F238E27FC236}">
                    <a16:creationId xmlns:a16="http://schemas.microsoft.com/office/drawing/2014/main" id="{8CB649A3-8BDF-E747-A414-CDEA46401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7" name="Group 1027">
                <a:extLst>
                  <a:ext uri="{FF2B5EF4-FFF2-40B4-BE49-F238E27FC236}">
                    <a16:creationId xmlns:a16="http://schemas.microsoft.com/office/drawing/2014/main" id="{8424DCB7-60B5-7949-BF2B-46C1177C8D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44" name="Freeform 1028">
                  <a:extLst>
                    <a:ext uri="{FF2B5EF4-FFF2-40B4-BE49-F238E27FC236}">
                      <a16:creationId xmlns:a16="http://schemas.microsoft.com/office/drawing/2014/main" id="{2FE98928-41C9-8D41-A287-45BCF42D0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029">
                  <a:extLst>
                    <a:ext uri="{FF2B5EF4-FFF2-40B4-BE49-F238E27FC236}">
                      <a16:creationId xmlns:a16="http://schemas.microsoft.com/office/drawing/2014/main" id="{838D3DA7-E057-3346-864B-5082E4403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 1030">
                  <a:extLst>
                    <a:ext uri="{FF2B5EF4-FFF2-40B4-BE49-F238E27FC236}">
                      <a16:creationId xmlns:a16="http://schemas.microsoft.com/office/drawing/2014/main" id="{61E88B83-952F-C24F-8123-5FF21D78D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1031">
                  <a:extLst>
                    <a:ext uri="{FF2B5EF4-FFF2-40B4-BE49-F238E27FC236}">
                      <a16:creationId xmlns:a16="http://schemas.microsoft.com/office/drawing/2014/main" id="{12CA5741-2D5F-B242-8E25-CA7F3C179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032">
                  <a:extLst>
                    <a:ext uri="{FF2B5EF4-FFF2-40B4-BE49-F238E27FC236}">
                      <a16:creationId xmlns:a16="http://schemas.microsoft.com/office/drawing/2014/main" id="{6D94FDC2-2CEC-124C-9643-9FBD7AD07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033">
                  <a:extLst>
                    <a:ext uri="{FF2B5EF4-FFF2-40B4-BE49-F238E27FC236}">
                      <a16:creationId xmlns:a16="http://schemas.microsoft.com/office/drawing/2014/main" id="{D7942E49-B3B0-2945-94EE-E8F1B6FCB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8" name="Freeform 1034">
                <a:extLst>
                  <a:ext uri="{FF2B5EF4-FFF2-40B4-BE49-F238E27FC236}">
                    <a16:creationId xmlns:a16="http://schemas.microsoft.com/office/drawing/2014/main" id="{FD3D4085-DD0A-D547-ABF1-A7510D1A4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035">
                <a:extLst>
                  <a:ext uri="{FF2B5EF4-FFF2-40B4-BE49-F238E27FC236}">
                    <a16:creationId xmlns:a16="http://schemas.microsoft.com/office/drawing/2014/main" id="{0BFDF49B-A9BF-934A-910F-F26A5134B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036">
                <a:extLst>
                  <a:ext uri="{FF2B5EF4-FFF2-40B4-BE49-F238E27FC236}">
                    <a16:creationId xmlns:a16="http://schemas.microsoft.com/office/drawing/2014/main" id="{21F4B59D-5D85-964E-BDDE-E5E86FF69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037">
                <a:extLst>
                  <a:ext uri="{FF2B5EF4-FFF2-40B4-BE49-F238E27FC236}">
                    <a16:creationId xmlns:a16="http://schemas.microsoft.com/office/drawing/2014/main" id="{298DF50A-C343-D34F-9CBE-3627C25C7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038">
                <a:extLst>
                  <a:ext uri="{FF2B5EF4-FFF2-40B4-BE49-F238E27FC236}">
                    <a16:creationId xmlns:a16="http://schemas.microsoft.com/office/drawing/2014/main" id="{CB753F3D-F63E-E249-8C26-0B99126FF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039">
                <a:extLst>
                  <a:ext uri="{FF2B5EF4-FFF2-40B4-BE49-F238E27FC236}">
                    <a16:creationId xmlns:a16="http://schemas.microsoft.com/office/drawing/2014/main" id="{6E91FD67-A892-364A-97CA-C6EE03DEF08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Group 850">
              <a:extLst>
                <a:ext uri="{FF2B5EF4-FFF2-40B4-BE49-F238E27FC236}">
                  <a16:creationId xmlns:a16="http://schemas.microsoft.com/office/drawing/2014/main" id="{02A8867F-D007-AE4F-B03F-660C78A12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8527" y="2307905"/>
              <a:ext cx="399726" cy="74090"/>
              <a:chOff x="2199" y="955"/>
              <a:chExt cx="2547" cy="506"/>
            </a:xfrm>
          </p:grpSpPr>
          <p:sp>
            <p:nvSpPr>
              <p:cNvPr id="157" name="Freeform 851">
                <a:extLst>
                  <a:ext uri="{FF2B5EF4-FFF2-40B4-BE49-F238E27FC236}">
                    <a16:creationId xmlns:a16="http://schemas.microsoft.com/office/drawing/2014/main" id="{4460B147-19FD-ED40-A3B7-0F7EE0A57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Freeform 852">
                <a:extLst>
                  <a:ext uri="{FF2B5EF4-FFF2-40B4-BE49-F238E27FC236}">
                    <a16:creationId xmlns:a16="http://schemas.microsoft.com/office/drawing/2014/main" id="{13E6A2E8-520D-9749-9BFE-80F719C48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Freeform 853">
                <a:extLst>
                  <a:ext uri="{FF2B5EF4-FFF2-40B4-BE49-F238E27FC236}">
                    <a16:creationId xmlns:a16="http://schemas.microsoft.com/office/drawing/2014/main" id="{EE3C2BDD-616C-AB4F-B41E-A0418E345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Freeform 854">
                <a:extLst>
                  <a:ext uri="{FF2B5EF4-FFF2-40B4-BE49-F238E27FC236}">
                    <a16:creationId xmlns:a16="http://schemas.microsoft.com/office/drawing/2014/main" id="{F4D786B4-49B0-364F-BC7F-0D534B21E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Freeform 855">
                <a:extLst>
                  <a:ext uri="{FF2B5EF4-FFF2-40B4-BE49-F238E27FC236}">
                    <a16:creationId xmlns:a16="http://schemas.microsoft.com/office/drawing/2014/main" id="{DA18CE26-E66F-7A43-901C-8DB0512D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Freeform 856">
                <a:extLst>
                  <a:ext uri="{FF2B5EF4-FFF2-40B4-BE49-F238E27FC236}">
                    <a16:creationId xmlns:a16="http://schemas.microsoft.com/office/drawing/2014/main" id="{258D91CA-3C65-0945-B397-447D80E3D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0D64F1E-CB1A-A646-B422-FB171B402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4314" y="2366481"/>
              <a:ext cx="39385" cy="70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Line 435">
            <a:extLst>
              <a:ext uri="{FF2B5EF4-FFF2-40B4-BE49-F238E27FC236}">
                <a16:creationId xmlns:a16="http://schemas.microsoft.com/office/drawing/2014/main" id="{BDE1E373-F1A0-C247-A16F-51FD5086A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9748" y="3822551"/>
            <a:ext cx="4467" cy="58301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436">
            <a:extLst>
              <a:ext uri="{FF2B5EF4-FFF2-40B4-BE49-F238E27FC236}">
                <a16:creationId xmlns:a16="http://schemas.microsoft.com/office/drawing/2014/main" id="{016BF512-7EEE-8E45-A51E-2C57B59762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58519" y="4487840"/>
            <a:ext cx="518620" cy="173119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439">
            <a:extLst>
              <a:ext uri="{FF2B5EF4-FFF2-40B4-BE49-F238E27FC236}">
                <a16:creationId xmlns:a16="http://schemas.microsoft.com/office/drawing/2014/main" id="{3EB85E7D-B15D-694B-9BA3-E67818C25B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01006" y="4473187"/>
            <a:ext cx="127931" cy="52423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2F10-EFDE-C646-BCE0-43E3D3F0B73B}"/>
              </a:ext>
            </a:extLst>
          </p:cNvPr>
          <p:cNvGrpSpPr/>
          <p:nvPr/>
        </p:nvGrpSpPr>
        <p:grpSpPr>
          <a:xfrm>
            <a:off x="11084522" y="4291738"/>
            <a:ext cx="581004" cy="299152"/>
            <a:chOff x="3668110" y="2448910"/>
            <a:chExt cx="3794234" cy="21651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72EAAC-2851-D649-B728-FC09C174985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513B34-6DF2-0042-82EF-D16C2B12A3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C14FCDE-EE37-724B-91B1-B35B8FBFB9D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D758CB1-341F-F142-A3E4-0C5D7F4A133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96245B3-01A7-014E-9BA1-7FF47814682F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1DDD58F-B6AD-AD4C-B3E4-BAFA003044B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F6942C-3B5A-C543-85D8-24BF9990A9C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590">
            <a:extLst>
              <a:ext uri="{FF2B5EF4-FFF2-40B4-BE49-F238E27FC236}">
                <a16:creationId xmlns:a16="http://schemas.microsoft.com/office/drawing/2014/main" id="{303C6DB6-B1E2-884C-BBB8-EC1A99AC6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917985" y="3322047"/>
            <a:ext cx="649485" cy="571200"/>
            <a:chOff x="2839" y="3501"/>
            <a:chExt cx="755" cy="803"/>
          </a:xfrm>
        </p:grpSpPr>
        <p:pic>
          <p:nvPicPr>
            <p:cNvPr id="20" name="Picture 591" descr="desktop_computer_stylized_medium">
              <a:extLst>
                <a:ext uri="{FF2B5EF4-FFF2-40B4-BE49-F238E27FC236}">
                  <a16:creationId xmlns:a16="http://schemas.microsoft.com/office/drawing/2014/main" id="{63D2D7F9-5192-C24A-82A4-B0EA6FAD6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592">
              <a:extLst>
                <a:ext uri="{FF2B5EF4-FFF2-40B4-BE49-F238E27FC236}">
                  <a16:creationId xmlns:a16="http://schemas.microsoft.com/office/drawing/2014/main" id="{CE876DBC-21CF-AE4B-919D-7AE28D5D0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590">
            <a:extLst>
              <a:ext uri="{FF2B5EF4-FFF2-40B4-BE49-F238E27FC236}">
                <a16:creationId xmlns:a16="http://schemas.microsoft.com/office/drawing/2014/main" id="{91392431-0A58-5644-AA3F-947CE467E6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9542" y="4410101"/>
            <a:ext cx="649485" cy="571200"/>
            <a:chOff x="2839" y="3501"/>
            <a:chExt cx="755" cy="803"/>
          </a:xfrm>
        </p:grpSpPr>
        <p:pic>
          <p:nvPicPr>
            <p:cNvPr id="23" name="Picture 591" descr="desktop_computer_stylized_medium">
              <a:extLst>
                <a:ext uri="{FF2B5EF4-FFF2-40B4-BE49-F238E27FC236}">
                  <a16:creationId xmlns:a16="http://schemas.microsoft.com/office/drawing/2014/main" id="{46FA0F11-EBA2-284F-8B1D-14AF3914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92">
              <a:extLst>
                <a:ext uri="{FF2B5EF4-FFF2-40B4-BE49-F238E27FC236}">
                  <a16:creationId xmlns:a16="http://schemas.microsoft.com/office/drawing/2014/main" id="{52EF559D-DFC5-8447-AEA4-BC6B16E3F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Group 590">
            <a:extLst>
              <a:ext uri="{FF2B5EF4-FFF2-40B4-BE49-F238E27FC236}">
                <a16:creationId xmlns:a16="http://schemas.microsoft.com/office/drawing/2014/main" id="{F7641AD9-87D9-A44B-A42D-CB95A3432A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7829" y="4748945"/>
            <a:ext cx="649485" cy="571200"/>
            <a:chOff x="2839" y="3501"/>
            <a:chExt cx="755" cy="803"/>
          </a:xfrm>
        </p:grpSpPr>
        <p:pic>
          <p:nvPicPr>
            <p:cNvPr id="187" name="Picture 591" descr="desktop_computer_stylized_medium">
              <a:extLst>
                <a:ext uri="{FF2B5EF4-FFF2-40B4-BE49-F238E27FC236}">
                  <a16:creationId xmlns:a16="http://schemas.microsoft.com/office/drawing/2014/main" id="{30678A54-3E22-8B42-A81E-5CF5B995F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Freeform 592">
              <a:extLst>
                <a:ext uri="{FF2B5EF4-FFF2-40B4-BE49-F238E27FC236}">
                  <a16:creationId xmlns:a16="http://schemas.microsoft.com/office/drawing/2014/main" id="{6D9A530E-D982-6948-B078-2A03FF1F3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BCEAC609-53A3-DC4E-B9E6-B5176894A3B7}"/>
              </a:ext>
            </a:extLst>
          </p:cNvPr>
          <p:cNvGrpSpPr/>
          <p:nvPr/>
        </p:nvGrpSpPr>
        <p:grpSpPr>
          <a:xfrm>
            <a:off x="8229600" y="5199782"/>
            <a:ext cx="1923291" cy="1159453"/>
            <a:chOff x="9874069" y="4049856"/>
            <a:chExt cx="1165513" cy="683960"/>
          </a:xfrm>
        </p:grpSpPr>
        <p:pic>
          <p:nvPicPr>
            <p:cNvPr id="26" name="Picture 781" descr="antenna_radiation_stylized">
              <a:extLst>
                <a:ext uri="{FF2B5EF4-FFF2-40B4-BE49-F238E27FC236}">
                  <a16:creationId xmlns:a16="http://schemas.microsoft.com/office/drawing/2014/main" id="{DB627E11-E099-EC41-BC25-0FB10F3B6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455" y="4053920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780" descr="access_point_stylized_small">
              <a:extLst>
                <a:ext uri="{FF2B5EF4-FFF2-40B4-BE49-F238E27FC236}">
                  <a16:creationId xmlns:a16="http://schemas.microsoft.com/office/drawing/2014/main" id="{A02A91D2-3E70-F042-A5F5-5B2635BF0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1992" y="4097214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6" name="Group 850">
              <a:extLst>
                <a:ext uri="{FF2B5EF4-FFF2-40B4-BE49-F238E27FC236}">
                  <a16:creationId xmlns:a16="http://schemas.microsoft.com/office/drawing/2014/main" id="{57E97886-C05F-6048-B731-37159BF9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306" y="4049856"/>
              <a:ext cx="450526" cy="96315"/>
              <a:chOff x="2199" y="955"/>
              <a:chExt cx="2547" cy="506"/>
            </a:xfrm>
          </p:grpSpPr>
          <p:sp>
            <p:nvSpPr>
              <p:cNvPr id="77" name="Freeform 851">
                <a:extLst>
                  <a:ext uri="{FF2B5EF4-FFF2-40B4-BE49-F238E27FC236}">
                    <a16:creationId xmlns:a16="http://schemas.microsoft.com/office/drawing/2014/main" id="{B3924299-6BE1-3843-A764-2F95D9F82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8" name="Freeform 852">
                <a:extLst>
                  <a:ext uri="{FF2B5EF4-FFF2-40B4-BE49-F238E27FC236}">
                    <a16:creationId xmlns:a16="http://schemas.microsoft.com/office/drawing/2014/main" id="{603A533B-82A1-6445-B323-DBB29F6A3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Freeform 853">
                <a:extLst>
                  <a:ext uri="{FF2B5EF4-FFF2-40B4-BE49-F238E27FC236}">
                    <a16:creationId xmlns:a16="http://schemas.microsoft.com/office/drawing/2014/main" id="{51E5D983-ADB0-114C-9834-F8276FDAF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Freeform 854">
                <a:extLst>
                  <a:ext uri="{FF2B5EF4-FFF2-40B4-BE49-F238E27FC236}">
                    <a16:creationId xmlns:a16="http://schemas.microsoft.com/office/drawing/2014/main" id="{AD9CC5C5-8A1B-F443-B43A-D696211E8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Freeform 855">
                <a:extLst>
                  <a:ext uri="{FF2B5EF4-FFF2-40B4-BE49-F238E27FC236}">
                    <a16:creationId xmlns:a16="http://schemas.microsoft.com/office/drawing/2014/main" id="{82118053-8C1C-C841-A495-DCB0EF345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856">
                <a:extLst>
                  <a:ext uri="{FF2B5EF4-FFF2-40B4-BE49-F238E27FC236}">
                    <a16:creationId xmlns:a16="http://schemas.microsoft.com/office/drawing/2014/main" id="{DFA74633-0451-F848-A038-52B85B120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4A1B945-82CF-B24C-927F-7FD13A0C24C4}"/>
                </a:ext>
              </a:extLst>
            </p:cNvPr>
            <p:cNvGrpSpPr/>
            <p:nvPr/>
          </p:nvGrpSpPr>
          <p:grpSpPr>
            <a:xfrm>
              <a:off x="9874069" y="4284324"/>
              <a:ext cx="406937" cy="372436"/>
              <a:chOff x="7341491" y="2307905"/>
              <a:chExt cx="509280" cy="439573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14BD4F1A-F69B-CC4E-9ADB-754A3C888DDB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00" name="Picture 1018" descr="laptop_keyboard">
                  <a:extLst>
                    <a:ext uri="{FF2B5EF4-FFF2-40B4-BE49-F238E27FC236}">
                      <a16:creationId xmlns:a16="http://schemas.microsoft.com/office/drawing/2014/main" id="{43A4C956-16BA-2749-B63E-A0735579E8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1" name="Freeform 1019">
                  <a:extLst>
                    <a:ext uri="{FF2B5EF4-FFF2-40B4-BE49-F238E27FC236}">
                      <a16:creationId xmlns:a16="http://schemas.microsoft.com/office/drawing/2014/main" id="{FB9CB46A-3962-FA48-A49E-FC5678B710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02" name="Picture 1020" descr="screen">
                  <a:extLst>
                    <a:ext uri="{FF2B5EF4-FFF2-40B4-BE49-F238E27FC236}">
                      <a16:creationId xmlns:a16="http://schemas.microsoft.com/office/drawing/2014/main" id="{546620B1-B43D-D44B-BDBF-CB7163856C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3" name="Freeform 1021">
                  <a:extLst>
                    <a:ext uri="{FF2B5EF4-FFF2-40B4-BE49-F238E27FC236}">
                      <a16:creationId xmlns:a16="http://schemas.microsoft.com/office/drawing/2014/main" id="{3609018E-54F0-C545-8881-2F666AE772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1022">
                  <a:extLst>
                    <a:ext uri="{FF2B5EF4-FFF2-40B4-BE49-F238E27FC236}">
                      <a16:creationId xmlns:a16="http://schemas.microsoft.com/office/drawing/2014/main" id="{25B49A33-C4F2-BD48-B970-1F34E2623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1023">
                  <a:extLst>
                    <a:ext uri="{FF2B5EF4-FFF2-40B4-BE49-F238E27FC236}">
                      <a16:creationId xmlns:a16="http://schemas.microsoft.com/office/drawing/2014/main" id="{7A3CD4B0-7D22-AA45-8A15-E073D6195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1024">
                  <a:extLst>
                    <a:ext uri="{FF2B5EF4-FFF2-40B4-BE49-F238E27FC236}">
                      <a16:creationId xmlns:a16="http://schemas.microsoft.com/office/drawing/2014/main" id="{6A3B0A44-ABEE-F642-9AA1-40BC4C0AD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1025">
                  <a:extLst>
                    <a:ext uri="{FF2B5EF4-FFF2-40B4-BE49-F238E27FC236}">
                      <a16:creationId xmlns:a16="http://schemas.microsoft.com/office/drawing/2014/main" id="{8E276300-85ED-F14E-BCE2-C7D4D59B3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1026">
                  <a:extLst>
                    <a:ext uri="{FF2B5EF4-FFF2-40B4-BE49-F238E27FC236}">
                      <a16:creationId xmlns:a16="http://schemas.microsoft.com/office/drawing/2014/main" id="{C5ADDBAC-F8C7-5846-8484-7E2ACCC042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9" name="Group 1027">
                  <a:extLst>
                    <a:ext uri="{FF2B5EF4-FFF2-40B4-BE49-F238E27FC236}">
                      <a16:creationId xmlns:a16="http://schemas.microsoft.com/office/drawing/2014/main" id="{6244016C-85DB-4D44-A0FC-F42A9A7D3A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16" name="Freeform 1028">
                    <a:extLst>
                      <a:ext uri="{FF2B5EF4-FFF2-40B4-BE49-F238E27FC236}">
                        <a16:creationId xmlns:a16="http://schemas.microsoft.com/office/drawing/2014/main" id="{5AA16397-7098-9946-8BE9-C4651BB16E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Freeform 1029">
                    <a:extLst>
                      <a:ext uri="{FF2B5EF4-FFF2-40B4-BE49-F238E27FC236}">
                        <a16:creationId xmlns:a16="http://schemas.microsoft.com/office/drawing/2014/main" id="{384C7126-22CD-204D-ADC8-D47C758957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Freeform 1030">
                    <a:extLst>
                      <a:ext uri="{FF2B5EF4-FFF2-40B4-BE49-F238E27FC236}">
                        <a16:creationId xmlns:a16="http://schemas.microsoft.com/office/drawing/2014/main" id="{988ADBF6-5CE8-D54F-9B1A-0CDD671EFC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Freeform 1031">
                    <a:extLst>
                      <a:ext uri="{FF2B5EF4-FFF2-40B4-BE49-F238E27FC236}">
                        <a16:creationId xmlns:a16="http://schemas.microsoft.com/office/drawing/2014/main" id="{143CE67A-75D1-0648-A3F8-C441C79AD8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Freeform 1032">
                    <a:extLst>
                      <a:ext uri="{FF2B5EF4-FFF2-40B4-BE49-F238E27FC236}">
                        <a16:creationId xmlns:a16="http://schemas.microsoft.com/office/drawing/2014/main" id="{D7D5A372-4E31-6F4C-AAB1-9DE01C704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Freeform 1033">
                    <a:extLst>
                      <a:ext uri="{FF2B5EF4-FFF2-40B4-BE49-F238E27FC236}">
                        <a16:creationId xmlns:a16="http://schemas.microsoft.com/office/drawing/2014/main" id="{0AF2083D-846C-A943-9458-9EF7685D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0" name="Freeform 1034">
                  <a:extLst>
                    <a:ext uri="{FF2B5EF4-FFF2-40B4-BE49-F238E27FC236}">
                      <a16:creationId xmlns:a16="http://schemas.microsoft.com/office/drawing/2014/main" id="{3B1CD3A9-2A99-D943-AB31-0016D9DD7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1035">
                  <a:extLst>
                    <a:ext uri="{FF2B5EF4-FFF2-40B4-BE49-F238E27FC236}">
                      <a16:creationId xmlns:a16="http://schemas.microsoft.com/office/drawing/2014/main" id="{9DA1D7A0-F967-E74D-960A-4B56F22DD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1036">
                  <a:extLst>
                    <a:ext uri="{FF2B5EF4-FFF2-40B4-BE49-F238E27FC236}">
                      <a16:creationId xmlns:a16="http://schemas.microsoft.com/office/drawing/2014/main" id="{950CCC8A-F414-9A41-9782-93A28378F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1037">
                  <a:extLst>
                    <a:ext uri="{FF2B5EF4-FFF2-40B4-BE49-F238E27FC236}">
                      <a16:creationId xmlns:a16="http://schemas.microsoft.com/office/drawing/2014/main" id="{096C7422-F2A4-C441-8ACD-BCE2E662D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1038">
                  <a:extLst>
                    <a:ext uri="{FF2B5EF4-FFF2-40B4-BE49-F238E27FC236}">
                      <a16:creationId xmlns:a16="http://schemas.microsoft.com/office/drawing/2014/main" id="{62886C74-4755-1F49-916C-0FB17C421A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1039">
                  <a:extLst>
                    <a:ext uri="{FF2B5EF4-FFF2-40B4-BE49-F238E27FC236}">
                      <a16:creationId xmlns:a16="http://schemas.microsoft.com/office/drawing/2014/main" id="{83286882-3B59-2E4B-8F6B-0A559AFADE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roup 850">
                <a:extLst>
                  <a:ext uri="{FF2B5EF4-FFF2-40B4-BE49-F238E27FC236}">
                    <a16:creationId xmlns:a16="http://schemas.microsoft.com/office/drawing/2014/main" id="{19F8753D-AAD8-4949-A49B-6EC93DC27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194" name="Freeform 851">
                  <a:extLst>
                    <a:ext uri="{FF2B5EF4-FFF2-40B4-BE49-F238E27FC236}">
                      <a16:creationId xmlns:a16="http://schemas.microsoft.com/office/drawing/2014/main" id="{40AEBF74-7D40-DE48-B7FB-0E8992CB5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5" name="Freeform 852">
                  <a:extLst>
                    <a:ext uri="{FF2B5EF4-FFF2-40B4-BE49-F238E27FC236}">
                      <a16:creationId xmlns:a16="http://schemas.microsoft.com/office/drawing/2014/main" id="{CD6F1594-3FE4-F94F-ACC7-0D901861F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6" name="Freeform 853">
                  <a:extLst>
                    <a:ext uri="{FF2B5EF4-FFF2-40B4-BE49-F238E27FC236}">
                      <a16:creationId xmlns:a16="http://schemas.microsoft.com/office/drawing/2014/main" id="{D17F9977-9E37-8741-B482-D64778F671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7" name="Freeform 854">
                  <a:extLst>
                    <a:ext uri="{FF2B5EF4-FFF2-40B4-BE49-F238E27FC236}">
                      <a16:creationId xmlns:a16="http://schemas.microsoft.com/office/drawing/2014/main" id="{9CA9F277-24FA-3940-B16C-D12B7BB4F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8" name="Freeform 855">
                  <a:extLst>
                    <a:ext uri="{FF2B5EF4-FFF2-40B4-BE49-F238E27FC236}">
                      <a16:creationId xmlns:a16="http://schemas.microsoft.com/office/drawing/2014/main" id="{42D0BD36-F52A-EA4F-8E56-673822F59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9" name="Freeform 856">
                  <a:extLst>
                    <a:ext uri="{FF2B5EF4-FFF2-40B4-BE49-F238E27FC236}">
                      <a16:creationId xmlns:a16="http://schemas.microsoft.com/office/drawing/2014/main" id="{DE032556-7636-804E-906F-97BBD0B9C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327019D-1905-154A-8E85-6EC04E775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5857B5F-442D-6547-97DC-F5378BA1C438}"/>
                </a:ext>
              </a:extLst>
            </p:cNvPr>
            <p:cNvGrpSpPr/>
            <p:nvPr/>
          </p:nvGrpSpPr>
          <p:grpSpPr>
            <a:xfrm>
              <a:off x="10632645" y="4361380"/>
              <a:ext cx="406937" cy="372436"/>
              <a:chOff x="7341491" y="2307905"/>
              <a:chExt cx="509280" cy="439573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76DB35A4-9E1B-4E44-8D0F-D270CF67063A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32" name="Picture 1018" descr="laptop_keyboard">
                  <a:extLst>
                    <a:ext uri="{FF2B5EF4-FFF2-40B4-BE49-F238E27FC236}">
                      <a16:creationId xmlns:a16="http://schemas.microsoft.com/office/drawing/2014/main" id="{4F4F48BB-0250-D44A-9BC4-81D3641D24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3" name="Freeform 1019">
                  <a:extLst>
                    <a:ext uri="{FF2B5EF4-FFF2-40B4-BE49-F238E27FC236}">
                      <a16:creationId xmlns:a16="http://schemas.microsoft.com/office/drawing/2014/main" id="{2AF3E33D-CD8C-2F48-81D3-778B4B41A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34" name="Picture 1020" descr="screen">
                  <a:extLst>
                    <a:ext uri="{FF2B5EF4-FFF2-40B4-BE49-F238E27FC236}">
                      <a16:creationId xmlns:a16="http://schemas.microsoft.com/office/drawing/2014/main" id="{8DF7014D-CFBA-C245-B0BD-DE0B172F72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5" name="Freeform 1021">
                  <a:extLst>
                    <a:ext uri="{FF2B5EF4-FFF2-40B4-BE49-F238E27FC236}">
                      <a16:creationId xmlns:a16="http://schemas.microsoft.com/office/drawing/2014/main" id="{511E93A6-2D52-5346-8CB6-B5B1DF37F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1022">
                  <a:extLst>
                    <a:ext uri="{FF2B5EF4-FFF2-40B4-BE49-F238E27FC236}">
                      <a16:creationId xmlns:a16="http://schemas.microsoft.com/office/drawing/2014/main" id="{1D625A85-B0E0-4145-AF39-6DB0D9E0C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1023">
                  <a:extLst>
                    <a:ext uri="{FF2B5EF4-FFF2-40B4-BE49-F238E27FC236}">
                      <a16:creationId xmlns:a16="http://schemas.microsoft.com/office/drawing/2014/main" id="{ABD8107C-127C-8B4C-956D-D2038C94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1024">
                  <a:extLst>
                    <a:ext uri="{FF2B5EF4-FFF2-40B4-BE49-F238E27FC236}">
                      <a16:creationId xmlns:a16="http://schemas.microsoft.com/office/drawing/2014/main" id="{523BA87F-7AE2-F34A-B701-BE0CF79FE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 1025">
                  <a:extLst>
                    <a:ext uri="{FF2B5EF4-FFF2-40B4-BE49-F238E27FC236}">
                      <a16:creationId xmlns:a16="http://schemas.microsoft.com/office/drawing/2014/main" id="{F6F11968-F7C7-7148-A094-57D4B6F7A6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 1026">
                  <a:extLst>
                    <a:ext uri="{FF2B5EF4-FFF2-40B4-BE49-F238E27FC236}">
                      <a16:creationId xmlns:a16="http://schemas.microsoft.com/office/drawing/2014/main" id="{9CE419CC-6653-D64F-826C-2A3B663DD5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oup 1027">
                  <a:extLst>
                    <a:ext uri="{FF2B5EF4-FFF2-40B4-BE49-F238E27FC236}">
                      <a16:creationId xmlns:a16="http://schemas.microsoft.com/office/drawing/2014/main" id="{B79A86C8-03B9-3742-B3E1-C3C4870A9B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48" name="Freeform 1028">
                    <a:extLst>
                      <a:ext uri="{FF2B5EF4-FFF2-40B4-BE49-F238E27FC236}">
                        <a16:creationId xmlns:a16="http://schemas.microsoft.com/office/drawing/2014/main" id="{294DD880-2083-8645-945D-9844B40608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Freeform 1029">
                    <a:extLst>
                      <a:ext uri="{FF2B5EF4-FFF2-40B4-BE49-F238E27FC236}">
                        <a16:creationId xmlns:a16="http://schemas.microsoft.com/office/drawing/2014/main" id="{AE3490FA-748F-B64C-A3DB-5C327A8281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Freeform 1030">
                    <a:extLst>
                      <a:ext uri="{FF2B5EF4-FFF2-40B4-BE49-F238E27FC236}">
                        <a16:creationId xmlns:a16="http://schemas.microsoft.com/office/drawing/2014/main" id="{2A46627B-BBEF-1943-8288-EC0F71CA7D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Freeform 1031">
                    <a:extLst>
                      <a:ext uri="{FF2B5EF4-FFF2-40B4-BE49-F238E27FC236}">
                        <a16:creationId xmlns:a16="http://schemas.microsoft.com/office/drawing/2014/main" id="{6DF5FBDA-FAE1-B241-90C6-B93B7090DB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Freeform 1032">
                    <a:extLst>
                      <a:ext uri="{FF2B5EF4-FFF2-40B4-BE49-F238E27FC236}">
                        <a16:creationId xmlns:a16="http://schemas.microsoft.com/office/drawing/2014/main" id="{7FA684E5-78AC-0C46-8D3D-012C1F7450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Freeform 1033">
                    <a:extLst>
                      <a:ext uri="{FF2B5EF4-FFF2-40B4-BE49-F238E27FC236}">
                        <a16:creationId xmlns:a16="http://schemas.microsoft.com/office/drawing/2014/main" id="{B3FCEF67-D6F1-984D-8779-21AC52CA9C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2" name="Freeform 1034">
                  <a:extLst>
                    <a:ext uri="{FF2B5EF4-FFF2-40B4-BE49-F238E27FC236}">
                      <a16:creationId xmlns:a16="http://schemas.microsoft.com/office/drawing/2014/main" id="{236DF0FE-8B0C-254C-9AE3-B73153B830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1035">
                  <a:extLst>
                    <a:ext uri="{FF2B5EF4-FFF2-40B4-BE49-F238E27FC236}">
                      <a16:creationId xmlns:a16="http://schemas.microsoft.com/office/drawing/2014/main" id="{CD69B965-4D92-7C44-AB07-D51C40C35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1036">
                  <a:extLst>
                    <a:ext uri="{FF2B5EF4-FFF2-40B4-BE49-F238E27FC236}">
                      <a16:creationId xmlns:a16="http://schemas.microsoft.com/office/drawing/2014/main" id="{7F88CD3B-8D3F-944F-93A0-3272A6EC0F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1037">
                  <a:extLst>
                    <a:ext uri="{FF2B5EF4-FFF2-40B4-BE49-F238E27FC236}">
                      <a16:creationId xmlns:a16="http://schemas.microsoft.com/office/drawing/2014/main" id="{96F1BC2D-3CA4-2C4F-9D40-5E252F8EF9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1038">
                  <a:extLst>
                    <a:ext uri="{FF2B5EF4-FFF2-40B4-BE49-F238E27FC236}">
                      <a16:creationId xmlns:a16="http://schemas.microsoft.com/office/drawing/2014/main" id="{0907C174-E6C0-5642-A505-58A08DD18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 1039">
                  <a:extLst>
                    <a:ext uri="{FF2B5EF4-FFF2-40B4-BE49-F238E27FC236}">
                      <a16:creationId xmlns:a16="http://schemas.microsoft.com/office/drawing/2014/main" id="{1CDC6E2D-A772-3B49-8439-D3D891518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850">
                <a:extLst>
                  <a:ext uri="{FF2B5EF4-FFF2-40B4-BE49-F238E27FC236}">
                    <a16:creationId xmlns:a16="http://schemas.microsoft.com/office/drawing/2014/main" id="{C7FC9F56-C4B9-CB4F-871F-27598301F4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226" name="Freeform 851">
                  <a:extLst>
                    <a:ext uri="{FF2B5EF4-FFF2-40B4-BE49-F238E27FC236}">
                      <a16:creationId xmlns:a16="http://schemas.microsoft.com/office/drawing/2014/main" id="{C78362AD-12BA-544F-9449-4E99CFE45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7" name="Freeform 852">
                  <a:extLst>
                    <a:ext uri="{FF2B5EF4-FFF2-40B4-BE49-F238E27FC236}">
                      <a16:creationId xmlns:a16="http://schemas.microsoft.com/office/drawing/2014/main" id="{D7D5F371-6CB2-754F-B423-4A735A9DB5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8" name="Freeform 853">
                  <a:extLst>
                    <a:ext uri="{FF2B5EF4-FFF2-40B4-BE49-F238E27FC236}">
                      <a16:creationId xmlns:a16="http://schemas.microsoft.com/office/drawing/2014/main" id="{8BA4DE9D-2F75-6549-9A25-7FB763FE5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9" name="Freeform 854">
                  <a:extLst>
                    <a:ext uri="{FF2B5EF4-FFF2-40B4-BE49-F238E27FC236}">
                      <a16:creationId xmlns:a16="http://schemas.microsoft.com/office/drawing/2014/main" id="{9C6E88C6-1471-3640-9C83-836DB2672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0" name="Freeform 855">
                  <a:extLst>
                    <a:ext uri="{FF2B5EF4-FFF2-40B4-BE49-F238E27FC236}">
                      <a16:creationId xmlns:a16="http://schemas.microsoft.com/office/drawing/2014/main" id="{CDF7241E-AB35-CB4E-AC37-D40F82656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1" name="Freeform 856">
                  <a:extLst>
                    <a:ext uri="{FF2B5EF4-FFF2-40B4-BE49-F238E27FC236}">
                      <a16:creationId xmlns:a16="http://schemas.microsoft.com/office/drawing/2014/main" id="{1F147BC7-3E05-0248-B4B8-53FE858D23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BA573AA-F2AE-334C-B328-9F37A8FF4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B503E439-945A-A344-AB60-2A65A7023FC4}"/>
              </a:ext>
            </a:extLst>
          </p:cNvPr>
          <p:cNvGrpSpPr/>
          <p:nvPr/>
        </p:nvGrpSpPr>
        <p:grpSpPr>
          <a:xfrm>
            <a:off x="7840518" y="1242873"/>
            <a:ext cx="4037013" cy="1377421"/>
            <a:chOff x="7785100" y="730250"/>
            <a:chExt cx="4037013" cy="1377421"/>
          </a:xfrm>
        </p:grpSpPr>
        <p:grpSp>
          <p:nvGrpSpPr>
            <p:cNvPr id="273" name="Group 117">
              <a:extLst>
                <a:ext uri="{FF2B5EF4-FFF2-40B4-BE49-F238E27FC236}">
                  <a16:creationId xmlns:a16="http://schemas.microsoft.com/office/drawing/2014/main" id="{D45AA40C-B22D-9946-9473-ECEF602BD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5100" y="736600"/>
              <a:ext cx="850900" cy="527050"/>
              <a:chOff x="-490" y="1664"/>
              <a:chExt cx="1429" cy="842"/>
            </a:xfrm>
          </p:grpSpPr>
          <p:sp>
            <p:nvSpPr>
              <p:cNvPr id="274" name="AutoShape 111">
                <a:extLst>
                  <a:ext uri="{FF2B5EF4-FFF2-40B4-BE49-F238E27FC236}">
                    <a16:creationId xmlns:a16="http://schemas.microsoft.com/office/drawing/2014/main" id="{19FECEC5-DE0E-784A-9583-2B6FFC9B7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4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75" name="Group 116">
                <a:extLst>
                  <a:ext uri="{FF2B5EF4-FFF2-40B4-BE49-F238E27FC236}">
                    <a16:creationId xmlns:a16="http://schemas.microsoft.com/office/drawing/2014/main" id="{CB83F8A1-1FC2-3B4D-8C09-DF5C801835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76" name="Rectangle 99">
                  <a:extLst>
                    <a:ext uri="{FF2B5EF4-FFF2-40B4-BE49-F238E27FC236}">
                      <a16:creationId xmlns:a16="http://schemas.microsoft.com/office/drawing/2014/main" id="{A2734C67-F9AC-2F44-B35F-38E877473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8" y="1923"/>
                  <a:ext cx="1128" cy="583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7" name="Line 7">
                  <a:extLst>
                    <a:ext uri="{FF2B5EF4-FFF2-40B4-BE49-F238E27FC236}">
                      <a16:creationId xmlns:a16="http://schemas.microsoft.com/office/drawing/2014/main" id="{C66E4941-F9C5-1E4F-8B84-AFF95C6698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50" y="2271"/>
                  <a:ext cx="673" cy="7"/>
                </a:xfrm>
                <a:prstGeom prst="line">
                  <a:avLst/>
                </a:pr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8" name="Group 103">
                  <a:extLst>
                    <a:ext uri="{FF2B5EF4-FFF2-40B4-BE49-F238E27FC236}">
                      <a16:creationId xmlns:a16="http://schemas.microsoft.com/office/drawing/2014/main" id="{7CB4606E-327A-1A44-A907-2660A56372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84" name="Rectangle 104">
                    <a:extLst>
                      <a:ext uri="{FF2B5EF4-FFF2-40B4-BE49-F238E27FC236}">
                        <a16:creationId xmlns:a16="http://schemas.microsoft.com/office/drawing/2014/main" id="{A99A3752-5DF1-1C4E-BD45-602755ADFA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" y="1000"/>
                    <a:ext cx="871" cy="229"/>
                  </a:xfrm>
                  <a:prstGeom prst="rect">
                    <a:avLst/>
                  </a:pr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5" name="Rectangle 105">
                    <a:extLst>
                      <a:ext uri="{FF2B5EF4-FFF2-40B4-BE49-F238E27FC236}">
                        <a16:creationId xmlns:a16="http://schemas.microsoft.com/office/drawing/2014/main" id="{AC49E6EB-2EDA-8B47-AE75-BB9901D4F9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6" name="Rectangle 106">
                    <a:extLst>
                      <a:ext uri="{FF2B5EF4-FFF2-40B4-BE49-F238E27FC236}">
                        <a16:creationId xmlns:a16="http://schemas.microsoft.com/office/drawing/2014/main" id="{651CC5C2-CB72-6C43-B103-BE4D703728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" y="1074"/>
                    <a:ext cx="54" cy="56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7" name="Rectangle 107">
                    <a:extLst>
                      <a:ext uri="{FF2B5EF4-FFF2-40B4-BE49-F238E27FC236}">
                        <a16:creationId xmlns:a16="http://schemas.microsoft.com/office/drawing/2014/main" id="{1DE97946-179C-8D42-A61A-D83CE5946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60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8" name="Rectangle 108">
                    <a:extLst>
                      <a:ext uri="{FF2B5EF4-FFF2-40B4-BE49-F238E27FC236}">
                        <a16:creationId xmlns:a16="http://schemas.microsoft.com/office/drawing/2014/main" id="{04A1C1EF-E526-1F41-A47F-D1260D32ED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9" name="AutoShape 109">
                    <a:extLst>
                      <a:ext uri="{FF2B5EF4-FFF2-40B4-BE49-F238E27FC236}">
                        <a16:creationId xmlns:a16="http://schemas.microsoft.com/office/drawing/2014/main" id="{DAE4B7E4-EF46-4D47-BE30-6BDF7FC9D9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279" name="Picture 110" descr="desktop_computer_stylized_small">
                  <a:extLst>
                    <a:ext uri="{FF2B5EF4-FFF2-40B4-BE49-F238E27FC236}">
                      <a16:creationId xmlns:a16="http://schemas.microsoft.com/office/drawing/2014/main" id="{DDDBC1EE-FFD8-AA47-90A3-58C691D12C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Rectangle 112">
                  <a:extLst>
                    <a:ext uri="{FF2B5EF4-FFF2-40B4-BE49-F238E27FC236}">
                      <a16:creationId xmlns:a16="http://schemas.microsoft.com/office/drawing/2014/main" id="{1ABA220B-E12D-014F-A57E-FF99A7E82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2232"/>
                  <a:ext cx="104" cy="91"/>
                </a:xfrm>
                <a:prstGeom prst="rect">
                  <a:avLst/>
                </a:prstGeom>
                <a:solidFill>
                  <a:srgbClr val="E4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1" name="Freeform 113">
                  <a:extLst>
                    <a:ext uri="{FF2B5EF4-FFF2-40B4-BE49-F238E27FC236}">
                      <a16:creationId xmlns:a16="http://schemas.microsoft.com/office/drawing/2014/main" id="{D421ED9C-7EE2-4245-A767-1000693F3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14 w 381"/>
                    <a:gd name="T1" fmla="*/ 274 h 274"/>
                    <a:gd name="T2" fmla="*/ 14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  <a:gd name="T9" fmla="*/ 0 w 381"/>
                    <a:gd name="T10" fmla="*/ 0 h 274"/>
                    <a:gd name="T11" fmla="*/ 381 w 381"/>
                    <a:gd name="T12" fmla="*/ 274 h 2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83" name="Picture 115" descr="tv">
                  <a:extLst>
                    <a:ext uri="{FF2B5EF4-FFF2-40B4-BE49-F238E27FC236}">
                      <a16:creationId xmlns:a16="http://schemas.microsoft.com/office/drawing/2014/main" id="{DA3CD424-6F2B-A64F-BB99-BFCEFC77DB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1" name="Line 169">
              <a:extLst>
                <a:ext uri="{FF2B5EF4-FFF2-40B4-BE49-F238E27FC236}">
                  <a16:creationId xmlns:a16="http://schemas.microsoft.com/office/drawing/2014/main" id="{0ED8CDDF-16E6-9949-AE23-AEA42EA9F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564" y="1479550"/>
              <a:ext cx="2593686" cy="0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Text Box 204">
              <a:extLst>
                <a:ext uri="{FF2B5EF4-FFF2-40B4-BE49-F238E27FC236}">
                  <a16:creationId xmlns:a16="http://schemas.microsoft.com/office/drawing/2014/main" id="{9EB94DD9-4B0C-9F40-A9C8-055FEE1AE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9275" y="8080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4702E13-DA68-4543-AB4F-AD4BC76B53EB}"/>
                </a:ext>
              </a:extLst>
            </p:cNvPr>
            <p:cNvGrpSpPr/>
            <p:nvPr/>
          </p:nvGrpSpPr>
          <p:grpSpPr>
            <a:xfrm>
              <a:off x="7872413" y="1479550"/>
              <a:ext cx="850900" cy="623888"/>
              <a:chOff x="7872413" y="1479550"/>
              <a:chExt cx="850900" cy="623888"/>
            </a:xfrm>
          </p:grpSpPr>
          <p:grpSp>
            <p:nvGrpSpPr>
              <p:cNvPr id="307" name="Group 135">
                <a:extLst>
                  <a:ext uri="{FF2B5EF4-FFF2-40B4-BE49-F238E27FC236}">
                    <a16:creationId xmlns:a16="http://schemas.microsoft.com/office/drawing/2014/main" id="{18C2718F-6489-3842-866B-C6083D9124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308" name="AutoShape 136">
                  <a:extLst>
                    <a:ext uri="{FF2B5EF4-FFF2-40B4-BE49-F238E27FC236}">
                      <a16:creationId xmlns:a16="http://schemas.microsoft.com/office/drawing/2014/main" id="{06A4920B-716F-6440-A4A4-D28120C16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9" name="Group 137">
                  <a:extLst>
                    <a:ext uri="{FF2B5EF4-FFF2-40B4-BE49-F238E27FC236}">
                      <a16:creationId xmlns:a16="http://schemas.microsoft.com/office/drawing/2014/main" id="{D5BBEB23-7774-4344-9031-57B565E628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10" name="Rectangle 138">
                    <a:extLst>
                      <a:ext uri="{FF2B5EF4-FFF2-40B4-BE49-F238E27FC236}">
                        <a16:creationId xmlns:a16="http://schemas.microsoft.com/office/drawing/2014/main" id="{8FC71A6F-1303-3A46-848F-ED88E09D46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74A21E63-C3A9-BE46-B55D-249D7B73AC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12" name="Group 140">
                    <a:extLst>
                      <a:ext uri="{FF2B5EF4-FFF2-40B4-BE49-F238E27FC236}">
                        <a16:creationId xmlns:a16="http://schemas.microsoft.com/office/drawing/2014/main" id="{F6600432-E3DE-234E-9D32-F244445547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18" name="Rectangle 141">
                      <a:extLst>
                        <a:ext uri="{FF2B5EF4-FFF2-40B4-BE49-F238E27FC236}">
                          <a16:creationId xmlns:a16="http://schemas.microsoft.com/office/drawing/2014/main" id="{0AC9502F-C0FF-034A-B159-81DCA48F81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9" name="Rectangle 142">
                      <a:extLst>
                        <a:ext uri="{FF2B5EF4-FFF2-40B4-BE49-F238E27FC236}">
                          <a16:creationId xmlns:a16="http://schemas.microsoft.com/office/drawing/2014/main" id="{1836D0E5-A637-3645-ADFC-9E3F1C7344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0" name="Rectangle 143">
                      <a:extLst>
                        <a:ext uri="{FF2B5EF4-FFF2-40B4-BE49-F238E27FC236}">
                          <a16:creationId xmlns:a16="http://schemas.microsoft.com/office/drawing/2014/main" id="{033C6F2A-0F65-6040-8A3C-BAD90C628B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1" name="Rectangle 144">
                      <a:extLst>
                        <a:ext uri="{FF2B5EF4-FFF2-40B4-BE49-F238E27FC236}">
                          <a16:creationId xmlns:a16="http://schemas.microsoft.com/office/drawing/2014/main" id="{513E5FB6-D7F9-9343-82C8-9BB80CB7FF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2" name="Rectangle 145">
                      <a:extLst>
                        <a:ext uri="{FF2B5EF4-FFF2-40B4-BE49-F238E27FC236}">
                          <a16:creationId xmlns:a16="http://schemas.microsoft.com/office/drawing/2014/main" id="{700456BA-BDB8-784C-999D-644E2C79FC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3" name="AutoShape 146">
                      <a:extLst>
                        <a:ext uri="{FF2B5EF4-FFF2-40B4-BE49-F238E27FC236}">
                          <a16:creationId xmlns:a16="http://schemas.microsoft.com/office/drawing/2014/main" id="{902212FC-7256-754F-AFD4-8BD64D83D2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1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6749D4B2-638E-3247-895E-C38F81C6A1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14" name="Rectangle 148">
                    <a:extLst>
                      <a:ext uri="{FF2B5EF4-FFF2-40B4-BE49-F238E27FC236}">
                        <a16:creationId xmlns:a16="http://schemas.microsoft.com/office/drawing/2014/main" id="{11D92BD6-CE36-634D-9F1B-6CBED16DB8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5" name="Freeform 149">
                    <a:extLst>
                      <a:ext uri="{FF2B5EF4-FFF2-40B4-BE49-F238E27FC236}">
                        <a16:creationId xmlns:a16="http://schemas.microsoft.com/office/drawing/2014/main" id="{FA61DEAA-1D6D-3A4B-9DD2-2633E3EF3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17" name="Picture 151" descr="tv">
                    <a:extLst>
                      <a:ext uri="{FF2B5EF4-FFF2-40B4-BE49-F238E27FC236}">
                        <a16:creationId xmlns:a16="http://schemas.microsoft.com/office/drawing/2014/main" id="{94763A90-FA83-6D43-A436-F13917DEDD5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64" name="Freeform 209">
                <a:extLst>
                  <a:ext uri="{FF2B5EF4-FFF2-40B4-BE49-F238E27FC236}">
                    <a16:creationId xmlns:a16="http://schemas.microsoft.com/office/drawing/2014/main" id="{EFB2345E-45BF-0345-9876-16ED4A0C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5" name="Rectangle 44">
              <a:extLst>
                <a:ext uri="{FF2B5EF4-FFF2-40B4-BE49-F238E27FC236}">
                  <a16:creationId xmlns:a16="http://schemas.microsoft.com/office/drawing/2014/main" id="{7ABEC7AC-0CF9-7740-88E7-0E43CF017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5313" y="1054100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216">
              <a:extLst>
                <a:ext uri="{FF2B5EF4-FFF2-40B4-BE49-F238E27FC236}">
                  <a16:creationId xmlns:a16="http://schemas.microsoft.com/office/drawing/2014/main" id="{D74A0656-120C-2348-A152-8E46A643D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2488" y="1236663"/>
              <a:ext cx="330200" cy="454025"/>
            </a:xfrm>
            <a:custGeom>
              <a:avLst/>
              <a:gdLst>
                <a:gd name="T0" fmla="*/ 0 w 318"/>
                <a:gd name="T1" fmla="*/ 2147483647 h 412"/>
                <a:gd name="T2" fmla="*/ 2147483647 w 318"/>
                <a:gd name="T3" fmla="*/ 2147483647 h 412"/>
                <a:gd name="T4" fmla="*/ 2147483647 w 318"/>
                <a:gd name="T5" fmla="*/ 0 h 412"/>
                <a:gd name="T6" fmla="*/ 2147483647 w 318"/>
                <a:gd name="T7" fmla="*/ 2147483647 h 412"/>
                <a:gd name="T8" fmla="*/ 2147483647 w 318"/>
                <a:gd name="T9" fmla="*/ 2147483647 h 412"/>
                <a:gd name="T10" fmla="*/ 2147483647 w 318"/>
                <a:gd name="T11" fmla="*/ 2147483647 h 412"/>
                <a:gd name="T12" fmla="*/ 2147483647 w 318"/>
                <a:gd name="T13" fmla="*/ 2147483647 h 412"/>
                <a:gd name="T14" fmla="*/ 2147483647 w 318"/>
                <a:gd name="T15" fmla="*/ 2147483647 h 412"/>
                <a:gd name="T16" fmla="*/ 0 w 318"/>
                <a:gd name="T17" fmla="*/ 2147483647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rgbClr val="E4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217">
              <a:extLst>
                <a:ext uri="{FF2B5EF4-FFF2-40B4-BE49-F238E27FC236}">
                  <a16:creationId xmlns:a16="http://schemas.microsoft.com/office/drawing/2014/main" id="{B21EE085-803A-FB4A-83BD-700B68E7F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9842" y="1167342"/>
              <a:ext cx="366713" cy="406400"/>
            </a:xfrm>
            <a:custGeom>
              <a:avLst/>
              <a:gdLst>
                <a:gd name="T0" fmla="*/ 0 w 353"/>
                <a:gd name="T1" fmla="*/ 2147483647 h 369"/>
                <a:gd name="T2" fmla="*/ 2147483647 w 353"/>
                <a:gd name="T3" fmla="*/ 0 h 369"/>
                <a:gd name="T4" fmla="*/ 2147483647 w 353"/>
                <a:gd name="T5" fmla="*/ 0 h 369"/>
                <a:gd name="T6" fmla="*/ 2147483647 w 353"/>
                <a:gd name="T7" fmla="*/ 2147483647 h 369"/>
                <a:gd name="T8" fmla="*/ 2147483647 w 353"/>
                <a:gd name="T9" fmla="*/ 2147483647 h 369"/>
                <a:gd name="T10" fmla="*/ 2147483647 w 353"/>
                <a:gd name="T11" fmla="*/ 2147483647 h 369"/>
                <a:gd name="T12" fmla="*/ 2147483647 w 353"/>
                <a:gd name="T13" fmla="*/ 2147483647 h 369"/>
                <a:gd name="T14" fmla="*/ 2147483647 w 353"/>
                <a:gd name="T15" fmla="*/ 2147483647 h 369"/>
                <a:gd name="T16" fmla="*/ 2147483647 w 353"/>
                <a:gd name="T17" fmla="*/ 2147483647 h 369"/>
                <a:gd name="T18" fmla="*/ 2147483647 w 353"/>
                <a:gd name="T19" fmla="*/ 2147483647 h 369"/>
                <a:gd name="T20" fmla="*/ 0 w 353"/>
                <a:gd name="T21" fmla="*/ 2147483647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Line 218">
              <a:extLst>
                <a:ext uri="{FF2B5EF4-FFF2-40B4-BE49-F238E27FC236}">
                  <a16:creationId xmlns:a16="http://schemas.microsoft.com/office/drawing/2014/main" id="{662CF9DC-48CB-3C4D-B5DD-565FE580B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39513" y="1295400"/>
              <a:ext cx="349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Line 219">
              <a:extLst>
                <a:ext uri="{FF2B5EF4-FFF2-40B4-BE49-F238E27FC236}">
                  <a16:creationId xmlns:a16="http://schemas.microsoft.com/office/drawing/2014/main" id="{7C5780A1-D001-8344-837A-3397C4576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1063" y="1466850"/>
              <a:ext cx="26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reeform 220">
              <a:extLst>
                <a:ext uri="{FF2B5EF4-FFF2-40B4-BE49-F238E27FC236}">
                  <a16:creationId xmlns:a16="http://schemas.microsoft.com/office/drawing/2014/main" id="{6C59CA65-50C3-0443-8B37-EE986EE2D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4713" y="1290638"/>
              <a:ext cx="274637" cy="115887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221">
              <a:extLst>
                <a:ext uri="{FF2B5EF4-FFF2-40B4-BE49-F238E27FC236}">
                  <a16:creationId xmlns:a16="http://schemas.microsoft.com/office/drawing/2014/main" id="{7556E69F-3BCD-2B4F-A17A-81BBDE0EEFC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34713" y="1527175"/>
              <a:ext cx="274637" cy="114300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AutoShape 225">
              <a:extLst>
                <a:ext uri="{FF2B5EF4-FFF2-40B4-BE49-F238E27FC236}">
                  <a16:creationId xmlns:a16="http://schemas.microsoft.com/office/drawing/2014/main" id="{9DD28501-C345-2745-849B-87EB75970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613" y="790575"/>
              <a:ext cx="1206500" cy="2619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983BDABC-49F0-F642-9544-FC51657A2E15}"/>
                </a:ext>
              </a:extLst>
            </p:cNvPr>
            <p:cNvGrpSpPr/>
            <p:nvPr/>
          </p:nvGrpSpPr>
          <p:grpSpPr>
            <a:xfrm>
              <a:off x="8699500" y="730250"/>
              <a:ext cx="850900" cy="755650"/>
              <a:chOff x="8699500" y="730250"/>
              <a:chExt cx="850900" cy="755650"/>
            </a:xfrm>
          </p:grpSpPr>
          <p:grpSp>
            <p:nvGrpSpPr>
              <p:cNvPr id="393" name="Group 117">
                <a:extLst>
                  <a:ext uri="{FF2B5EF4-FFF2-40B4-BE49-F238E27FC236}">
                    <a16:creationId xmlns:a16="http://schemas.microsoft.com/office/drawing/2014/main" id="{D54CFC43-9C44-9741-8C04-D80CE4756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99500" y="730250"/>
                <a:ext cx="850900" cy="527050"/>
                <a:chOff x="-490" y="1664"/>
                <a:chExt cx="1429" cy="842"/>
              </a:xfrm>
            </p:grpSpPr>
            <p:sp>
              <p:nvSpPr>
                <p:cNvPr id="394" name="AutoShape 111">
                  <a:extLst>
                    <a:ext uri="{FF2B5EF4-FFF2-40B4-BE49-F238E27FC236}">
                      <a16:creationId xmlns:a16="http://schemas.microsoft.com/office/drawing/2014/main" id="{97DF7804-CC88-1F42-B8F9-051351FE8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95" name="Group 116">
                  <a:extLst>
                    <a:ext uri="{FF2B5EF4-FFF2-40B4-BE49-F238E27FC236}">
                      <a16:creationId xmlns:a16="http://schemas.microsoft.com/office/drawing/2014/main" id="{62D463CD-C41B-EB42-B714-BE7DEB8C5A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96" name="Rectangle 99">
                    <a:extLst>
                      <a:ext uri="{FF2B5EF4-FFF2-40B4-BE49-F238E27FC236}">
                        <a16:creationId xmlns:a16="http://schemas.microsoft.com/office/drawing/2014/main" id="{C882ED75-ED21-974A-90AC-D2ADE1E07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97" name="Line 7">
                    <a:extLst>
                      <a:ext uri="{FF2B5EF4-FFF2-40B4-BE49-F238E27FC236}">
                        <a16:creationId xmlns:a16="http://schemas.microsoft.com/office/drawing/2014/main" id="{1BB2D968-610B-184F-A2CF-14B33B3A95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98" name="Group 103">
                    <a:extLst>
                      <a:ext uri="{FF2B5EF4-FFF2-40B4-BE49-F238E27FC236}">
                        <a16:creationId xmlns:a16="http://schemas.microsoft.com/office/drawing/2014/main" id="{4D4CE61C-8983-B647-864F-F470C03A07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03" name="Rectangle 104">
                      <a:extLst>
                        <a:ext uri="{FF2B5EF4-FFF2-40B4-BE49-F238E27FC236}">
                          <a16:creationId xmlns:a16="http://schemas.microsoft.com/office/drawing/2014/main" id="{F0C7BF96-DC9B-8F46-A1CD-DF23ED3B11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4" name="Rectangle 105">
                      <a:extLst>
                        <a:ext uri="{FF2B5EF4-FFF2-40B4-BE49-F238E27FC236}">
                          <a16:creationId xmlns:a16="http://schemas.microsoft.com/office/drawing/2014/main" id="{31A36EA8-D658-AB47-BE82-801AA588F5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5" name="Rectangle 106">
                      <a:extLst>
                        <a:ext uri="{FF2B5EF4-FFF2-40B4-BE49-F238E27FC236}">
                          <a16:creationId xmlns:a16="http://schemas.microsoft.com/office/drawing/2014/main" id="{5DDEAC47-056C-384C-B89F-5A42C8379A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6" name="Rectangle 107">
                      <a:extLst>
                        <a:ext uri="{FF2B5EF4-FFF2-40B4-BE49-F238E27FC236}">
                          <a16:creationId xmlns:a16="http://schemas.microsoft.com/office/drawing/2014/main" id="{5FAEA790-B08D-2741-A24E-F6C8966DFA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7" name="Rectangle 108">
                      <a:extLst>
                        <a:ext uri="{FF2B5EF4-FFF2-40B4-BE49-F238E27FC236}">
                          <a16:creationId xmlns:a16="http://schemas.microsoft.com/office/drawing/2014/main" id="{C8681A97-C9D1-FE48-BB82-818A99CB0B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8" name="AutoShape 109">
                      <a:extLst>
                        <a:ext uri="{FF2B5EF4-FFF2-40B4-BE49-F238E27FC236}">
                          <a16:creationId xmlns:a16="http://schemas.microsoft.com/office/drawing/2014/main" id="{CFB36D93-5244-FD4C-BD34-FB641007F59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99" name="Picture 110" descr="desktop_computer_stylized_small">
                    <a:extLst>
                      <a:ext uri="{FF2B5EF4-FFF2-40B4-BE49-F238E27FC236}">
                        <a16:creationId xmlns:a16="http://schemas.microsoft.com/office/drawing/2014/main" id="{9B404C1F-048E-7044-BE69-14D8C09F81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00" name="Rectangle 112">
                    <a:extLst>
                      <a:ext uri="{FF2B5EF4-FFF2-40B4-BE49-F238E27FC236}">
                        <a16:creationId xmlns:a16="http://schemas.microsoft.com/office/drawing/2014/main" id="{93620211-30D2-A74F-85D8-3CCB3BB54C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01" name="Freeform 113">
                    <a:extLst>
                      <a:ext uri="{FF2B5EF4-FFF2-40B4-BE49-F238E27FC236}">
                        <a16:creationId xmlns:a16="http://schemas.microsoft.com/office/drawing/2014/main" id="{EAB132C2-BF16-0F4B-B306-8B5A4C1C07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02" name="Picture 115" descr="tv">
                    <a:extLst>
                      <a:ext uri="{FF2B5EF4-FFF2-40B4-BE49-F238E27FC236}">
                        <a16:creationId xmlns:a16="http://schemas.microsoft.com/office/drawing/2014/main" id="{E56F1C09-456F-6945-AACA-76354A8314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EADDDE2-F07E-2048-90F3-56476774EC97}"/>
                  </a:ext>
                </a:extLst>
              </p:cNvPr>
              <p:cNvCxnSpPr/>
              <p:nvPr/>
            </p:nvCxnSpPr>
            <p:spPr>
              <a:xfrm>
                <a:off x="9334500" y="1147233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E6A914D-56E6-6144-8A5D-B26042233D49}"/>
                </a:ext>
              </a:extLst>
            </p:cNvPr>
            <p:cNvCxnSpPr/>
            <p:nvPr/>
          </p:nvCxnSpPr>
          <p:spPr>
            <a:xfrm>
              <a:off x="8428567" y="1151466"/>
              <a:ext cx="0" cy="338667"/>
            </a:xfrm>
            <a:prstGeom prst="line">
              <a:avLst/>
            </a:prstGeom>
            <a:ln w="9525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EA667DB5-3322-4A46-B5FA-A070FD5DC154}"/>
                </a:ext>
              </a:extLst>
            </p:cNvPr>
            <p:cNvGrpSpPr/>
            <p:nvPr/>
          </p:nvGrpSpPr>
          <p:grpSpPr>
            <a:xfrm>
              <a:off x="8795279" y="1483783"/>
              <a:ext cx="850900" cy="623888"/>
              <a:chOff x="7872413" y="1479550"/>
              <a:chExt cx="850900" cy="623888"/>
            </a:xfrm>
          </p:grpSpPr>
          <p:grpSp>
            <p:nvGrpSpPr>
              <p:cNvPr id="416" name="Group 135">
                <a:extLst>
                  <a:ext uri="{FF2B5EF4-FFF2-40B4-BE49-F238E27FC236}">
                    <a16:creationId xmlns:a16="http://schemas.microsoft.com/office/drawing/2014/main" id="{85DFD946-B194-774B-88CB-2C0D2F0CAA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418" name="AutoShape 136">
                  <a:extLst>
                    <a:ext uri="{FF2B5EF4-FFF2-40B4-BE49-F238E27FC236}">
                      <a16:creationId xmlns:a16="http://schemas.microsoft.com/office/drawing/2014/main" id="{F297B945-74B3-CB4B-878C-7C02A4889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19" name="Group 137">
                  <a:extLst>
                    <a:ext uri="{FF2B5EF4-FFF2-40B4-BE49-F238E27FC236}">
                      <a16:creationId xmlns:a16="http://schemas.microsoft.com/office/drawing/2014/main" id="{E4CF7180-96A2-CD40-B8A0-45AE98BA1F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420" name="Rectangle 138">
                    <a:extLst>
                      <a:ext uri="{FF2B5EF4-FFF2-40B4-BE49-F238E27FC236}">
                        <a16:creationId xmlns:a16="http://schemas.microsoft.com/office/drawing/2014/main" id="{E728FEDA-C496-A141-8FEA-14AAB825DF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1" name="Line 7">
                    <a:extLst>
                      <a:ext uri="{FF2B5EF4-FFF2-40B4-BE49-F238E27FC236}">
                        <a16:creationId xmlns:a16="http://schemas.microsoft.com/office/drawing/2014/main" id="{94947D33-1E0B-FE40-8CAB-CBBDC0D6E2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22" name="Group 140">
                    <a:extLst>
                      <a:ext uri="{FF2B5EF4-FFF2-40B4-BE49-F238E27FC236}">
                        <a16:creationId xmlns:a16="http://schemas.microsoft.com/office/drawing/2014/main" id="{394E883E-EC3D-5D4A-AEA2-4725F7F2DB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27" name="Rectangle 141">
                      <a:extLst>
                        <a:ext uri="{FF2B5EF4-FFF2-40B4-BE49-F238E27FC236}">
                          <a16:creationId xmlns:a16="http://schemas.microsoft.com/office/drawing/2014/main" id="{448655B1-0992-6F4B-815F-913E06606C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8" name="Rectangle 142">
                      <a:extLst>
                        <a:ext uri="{FF2B5EF4-FFF2-40B4-BE49-F238E27FC236}">
                          <a16:creationId xmlns:a16="http://schemas.microsoft.com/office/drawing/2014/main" id="{968409F2-F7DA-2446-B315-0CF4D05EAD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9" name="Rectangle 143">
                      <a:extLst>
                        <a:ext uri="{FF2B5EF4-FFF2-40B4-BE49-F238E27FC236}">
                          <a16:creationId xmlns:a16="http://schemas.microsoft.com/office/drawing/2014/main" id="{0362FF3B-ADD9-5744-8ACA-3EFADB8322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0" name="Rectangle 144">
                      <a:extLst>
                        <a:ext uri="{FF2B5EF4-FFF2-40B4-BE49-F238E27FC236}">
                          <a16:creationId xmlns:a16="http://schemas.microsoft.com/office/drawing/2014/main" id="{C40AA11A-DFD4-8F42-897F-82FED599B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1" name="Rectangle 145">
                      <a:extLst>
                        <a:ext uri="{FF2B5EF4-FFF2-40B4-BE49-F238E27FC236}">
                          <a16:creationId xmlns:a16="http://schemas.microsoft.com/office/drawing/2014/main" id="{8A810F1B-6E62-5742-8139-F7E89D3E1C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2" name="AutoShape 146">
                      <a:extLst>
                        <a:ext uri="{FF2B5EF4-FFF2-40B4-BE49-F238E27FC236}">
                          <a16:creationId xmlns:a16="http://schemas.microsoft.com/office/drawing/2014/main" id="{F9E0BEC6-A98D-274B-80FC-89A0443392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42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0A91A55F-2043-9E4B-99F9-AFA78F5A81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24" name="Rectangle 148">
                    <a:extLst>
                      <a:ext uri="{FF2B5EF4-FFF2-40B4-BE49-F238E27FC236}">
                        <a16:creationId xmlns:a16="http://schemas.microsoft.com/office/drawing/2014/main" id="{F8AF0B05-119A-0146-852E-B3BD3225EC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5" name="Freeform 149">
                    <a:extLst>
                      <a:ext uri="{FF2B5EF4-FFF2-40B4-BE49-F238E27FC236}">
                        <a16:creationId xmlns:a16="http://schemas.microsoft.com/office/drawing/2014/main" id="{AB1B2319-3B1A-4844-AE46-5CB41DCFDC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26" name="Picture 151" descr="tv">
                    <a:extLst>
                      <a:ext uri="{FF2B5EF4-FFF2-40B4-BE49-F238E27FC236}">
                        <a16:creationId xmlns:a16="http://schemas.microsoft.com/office/drawing/2014/main" id="{FBF03B14-5AED-7E49-8E18-C9D52DD066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417" name="Freeform 209">
                <a:extLst>
                  <a:ext uri="{FF2B5EF4-FFF2-40B4-BE49-F238E27FC236}">
                    <a16:creationId xmlns:a16="http://schemas.microsoft.com/office/drawing/2014/main" id="{0B7484A0-57B4-9D4F-88D9-C1C31B000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3" name="Text Box 204">
              <a:extLst>
                <a:ext uri="{FF2B5EF4-FFF2-40B4-BE49-F238E27FC236}">
                  <a16:creationId xmlns:a16="http://schemas.microsoft.com/office/drawing/2014/main" id="{3C38ADF6-8694-1144-9C3F-327CA873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4075" y="13414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259" name="Slide Number Placeholder 4">
            <a:extLst>
              <a:ext uri="{FF2B5EF4-FFF2-40B4-BE49-F238E27FC236}">
                <a16:creationId xmlns:a16="http://schemas.microsoft.com/office/drawing/2014/main" id="{3B06334E-8708-6947-A6AF-0C8FD0718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3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Where is the link layer implemented?</a:t>
            </a:r>
            <a:endParaRPr lang="en-US" sz="4400" dirty="0"/>
          </a:p>
        </p:txBody>
      </p:sp>
      <p:sp>
        <p:nvSpPr>
          <p:cNvPr id="259" name="Rectangle 3">
            <a:extLst>
              <a:ext uri="{FF2B5EF4-FFF2-40B4-BE49-F238E27FC236}">
                <a16:creationId xmlns:a16="http://schemas.microsoft.com/office/drawing/2014/main" id="{A48F2D8E-D82E-0A4C-8783-B2F84E2BA4F6}"/>
              </a:ext>
            </a:extLst>
          </p:cNvPr>
          <p:cNvSpPr txBox="1">
            <a:spLocks noChangeArrowheads="1"/>
          </p:cNvSpPr>
          <p:nvPr/>
        </p:nvSpPr>
        <p:spPr>
          <a:xfrm>
            <a:off x="980353" y="1561667"/>
            <a:ext cx="5808373" cy="4659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4163">
              <a:defRPr/>
            </a:pPr>
            <a:r>
              <a:rPr lang="en-US" sz="3200" dirty="0"/>
              <a:t>in each-and-every host</a:t>
            </a:r>
          </a:p>
          <a:p>
            <a:pPr indent="-284163">
              <a:defRPr/>
            </a:pPr>
            <a:r>
              <a:rPr lang="en-US" sz="3200" dirty="0"/>
              <a:t>link layer implemented in </a:t>
            </a:r>
            <a:r>
              <a:rPr lang="en-US" sz="3200" i="1" dirty="0">
                <a:solidFill>
                  <a:srgbClr val="0000A8"/>
                </a:solidFill>
              </a:rPr>
              <a:t>network interface card</a:t>
            </a:r>
            <a:r>
              <a:rPr lang="en-US" sz="3200" dirty="0"/>
              <a:t> (NIC) or on a chip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Ethernet, </a:t>
            </a:r>
            <a:r>
              <a:rPr lang="en-US" sz="2800" dirty="0" err="1"/>
              <a:t>WiFi</a:t>
            </a:r>
            <a:r>
              <a:rPr lang="en-US" sz="2800" dirty="0"/>
              <a:t> card or chip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implements link, physical layer</a:t>
            </a:r>
          </a:p>
          <a:p>
            <a:pPr indent="-284163">
              <a:defRPr/>
            </a:pPr>
            <a:r>
              <a:rPr lang="en-US" sz="3200" dirty="0"/>
              <a:t>attaches into host’s system buses</a:t>
            </a:r>
          </a:p>
          <a:p>
            <a:pPr indent="-284163">
              <a:defRPr/>
            </a:pPr>
            <a:r>
              <a:rPr lang="en-US" sz="3200" dirty="0"/>
              <a:t>combination of hardware, software, firmware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339" name="Freeform 92">
            <a:extLst>
              <a:ext uri="{FF2B5EF4-FFF2-40B4-BE49-F238E27FC236}">
                <a16:creationId xmlns:a16="http://schemas.microsoft.com/office/drawing/2014/main" id="{E4A9915D-6AEE-C449-9BB3-5A3FF82FE7DA}"/>
              </a:ext>
            </a:extLst>
          </p:cNvPr>
          <p:cNvSpPr>
            <a:spLocks/>
          </p:cNvSpPr>
          <p:nvPr/>
        </p:nvSpPr>
        <p:spPr bwMode="auto">
          <a:xfrm>
            <a:off x="8482590" y="5121168"/>
            <a:ext cx="2308225" cy="79749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connsiteX0" fmla="*/ 0 w 10000"/>
              <a:gd name="connsiteY0" fmla="*/ 7479 h 8422"/>
              <a:gd name="connsiteX1" fmla="*/ 138 w 10000"/>
              <a:gd name="connsiteY1" fmla="*/ 7232 h 8422"/>
              <a:gd name="connsiteX2" fmla="*/ 1933 w 10000"/>
              <a:gd name="connsiteY2" fmla="*/ 6289 h 8422"/>
              <a:gd name="connsiteX3" fmla="*/ 8569 w 10000"/>
              <a:gd name="connsiteY3" fmla="*/ 0 h 8422"/>
              <a:gd name="connsiteX4" fmla="*/ 10000 w 10000"/>
              <a:gd name="connsiteY4" fmla="*/ 6247 h 8422"/>
              <a:gd name="connsiteX5" fmla="*/ 1706 w 10000"/>
              <a:gd name="connsiteY5" fmla="*/ 8422 h 8422"/>
              <a:gd name="connsiteX6" fmla="*/ 0 w 10000"/>
              <a:gd name="connsiteY6" fmla="*/ 7479 h 8422"/>
              <a:gd name="connsiteX0" fmla="*/ 0 w 10000"/>
              <a:gd name="connsiteY0" fmla="*/ 1463 h 2583"/>
              <a:gd name="connsiteX1" fmla="*/ 138 w 10000"/>
              <a:gd name="connsiteY1" fmla="*/ 1170 h 2583"/>
              <a:gd name="connsiteX2" fmla="*/ 1933 w 10000"/>
              <a:gd name="connsiteY2" fmla="*/ 50 h 2583"/>
              <a:gd name="connsiteX3" fmla="*/ 6408 w 10000"/>
              <a:gd name="connsiteY3" fmla="*/ 241 h 2583"/>
              <a:gd name="connsiteX4" fmla="*/ 10000 w 10000"/>
              <a:gd name="connsiteY4" fmla="*/ 0 h 2583"/>
              <a:gd name="connsiteX5" fmla="*/ 1706 w 10000"/>
              <a:gd name="connsiteY5" fmla="*/ 2583 h 2583"/>
              <a:gd name="connsiteX6" fmla="*/ 0 w 10000"/>
              <a:gd name="connsiteY6" fmla="*/ 1463 h 2583"/>
              <a:gd name="connsiteX0" fmla="*/ 0 w 10000"/>
              <a:gd name="connsiteY0" fmla="*/ 5664 h 14626"/>
              <a:gd name="connsiteX1" fmla="*/ 138 w 10000"/>
              <a:gd name="connsiteY1" fmla="*/ 4530 h 14626"/>
              <a:gd name="connsiteX2" fmla="*/ 1933 w 10000"/>
              <a:gd name="connsiteY2" fmla="*/ 194 h 14626"/>
              <a:gd name="connsiteX3" fmla="*/ 6408 w 10000"/>
              <a:gd name="connsiteY3" fmla="*/ 933 h 14626"/>
              <a:gd name="connsiteX4" fmla="*/ 10000 w 10000"/>
              <a:gd name="connsiteY4" fmla="*/ 0 h 14626"/>
              <a:gd name="connsiteX5" fmla="*/ 1526 w 10000"/>
              <a:gd name="connsiteY5" fmla="*/ 14626 h 14626"/>
              <a:gd name="connsiteX6" fmla="*/ 0 w 10000"/>
              <a:gd name="connsiteY6" fmla="*/ 5664 h 14626"/>
              <a:gd name="connsiteX0" fmla="*/ 0 w 10000"/>
              <a:gd name="connsiteY0" fmla="*/ 5664 h 12103"/>
              <a:gd name="connsiteX1" fmla="*/ 138 w 10000"/>
              <a:gd name="connsiteY1" fmla="*/ 4530 h 12103"/>
              <a:gd name="connsiteX2" fmla="*/ 1933 w 10000"/>
              <a:gd name="connsiteY2" fmla="*/ 194 h 12103"/>
              <a:gd name="connsiteX3" fmla="*/ 6408 w 10000"/>
              <a:gd name="connsiteY3" fmla="*/ 933 h 12103"/>
              <a:gd name="connsiteX4" fmla="*/ 10000 w 10000"/>
              <a:gd name="connsiteY4" fmla="*/ 0 h 12103"/>
              <a:gd name="connsiteX5" fmla="*/ 1286 w 10000"/>
              <a:gd name="connsiteY5" fmla="*/ 12103 h 12103"/>
              <a:gd name="connsiteX6" fmla="*/ 0 w 10000"/>
              <a:gd name="connsiteY6" fmla="*/ 5664 h 1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2103">
                <a:moveTo>
                  <a:pt x="0" y="5664"/>
                </a:moveTo>
                <a:cubicBezTo>
                  <a:pt x="103" y="4603"/>
                  <a:pt x="28" y="4917"/>
                  <a:pt x="138" y="4530"/>
                </a:cubicBezTo>
                <a:lnTo>
                  <a:pt x="1933" y="194"/>
                </a:lnTo>
                <a:lnTo>
                  <a:pt x="6408" y="933"/>
                </a:lnTo>
                <a:lnTo>
                  <a:pt x="10000" y="0"/>
                </a:lnTo>
                <a:lnTo>
                  <a:pt x="1286" y="12103"/>
                </a:lnTo>
                <a:lnTo>
                  <a:pt x="0" y="566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0" name="Rectangle 42">
            <a:extLst>
              <a:ext uri="{FF2B5EF4-FFF2-40B4-BE49-F238E27FC236}">
                <a16:creationId xmlns:a16="http://schemas.microsoft.com/office/drawing/2014/main" id="{08D16DCA-2F81-3142-8787-DCBB8257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65" y="2749550"/>
            <a:ext cx="1836737" cy="2401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2" name="Rectangle 44">
            <a:extLst>
              <a:ext uri="{FF2B5EF4-FFF2-40B4-BE49-F238E27FC236}">
                <a16:creationId xmlns:a16="http://schemas.microsoft.com/office/drawing/2014/main" id="{4292A8DC-1EBA-E346-AA85-38C6822C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687887"/>
            <a:ext cx="6667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3" name="Rectangle 45">
            <a:extLst>
              <a:ext uri="{FF2B5EF4-FFF2-40B4-BE49-F238E27FC236}">
                <a16:creationId xmlns:a16="http://schemas.microsoft.com/office/drawing/2014/main" id="{9AD0BC31-6A50-984F-86A3-3CA27EA7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10051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controller</a:t>
            </a:r>
          </a:p>
        </p:txBody>
      </p:sp>
      <p:sp>
        <p:nvSpPr>
          <p:cNvPr id="344" name="Text Box 46">
            <a:extLst>
              <a:ext uri="{FF2B5EF4-FFF2-40B4-BE49-F238E27FC236}">
                <a16:creationId xmlns:a16="http://schemas.microsoft.com/office/drawing/2014/main" id="{0B7C150F-CB12-034D-8895-A7245A5D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720" y="4697412"/>
            <a:ext cx="737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physical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5" name="Freeform 47">
            <a:extLst>
              <a:ext uri="{FF2B5EF4-FFF2-40B4-BE49-F238E27FC236}">
                <a16:creationId xmlns:a16="http://schemas.microsoft.com/office/drawing/2014/main" id="{793E17F7-22E2-FF4D-8509-E82EDBE2D5AA}"/>
              </a:ext>
            </a:extLst>
          </p:cNvPr>
          <p:cNvSpPr>
            <a:spLocks/>
          </p:cNvSpPr>
          <p:nvPr/>
        </p:nvSpPr>
        <p:spPr bwMode="auto">
          <a:xfrm>
            <a:off x="9457315" y="3619500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6" name="Line 48">
            <a:extLst>
              <a:ext uri="{FF2B5EF4-FFF2-40B4-BE49-F238E27FC236}">
                <a16:creationId xmlns:a16="http://schemas.microsoft.com/office/drawing/2014/main" id="{07601B60-F87E-2F49-8A8E-1FF14E515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2377" y="3792537"/>
            <a:ext cx="1358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Line 49">
            <a:extLst>
              <a:ext uri="{FF2B5EF4-FFF2-40B4-BE49-F238E27FC236}">
                <a16:creationId xmlns:a16="http://schemas.microsoft.com/office/drawing/2014/main" id="{A28FA316-5FFA-F44A-BA99-AC0415DFF7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7665" y="3800475"/>
            <a:ext cx="0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8" name="Rectangle 50">
            <a:extLst>
              <a:ext uri="{FF2B5EF4-FFF2-40B4-BE49-F238E27FC236}">
                <a16:creationId xmlns:a16="http://schemas.microsoft.com/office/drawing/2014/main" id="{A634403E-4499-294B-99AD-E3A86D96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252" y="3101975"/>
            <a:ext cx="657225" cy="51911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cpu</a:t>
            </a:r>
          </a:p>
        </p:txBody>
      </p:sp>
      <p:sp>
        <p:nvSpPr>
          <p:cNvPr id="349" name="Rectangle 51">
            <a:extLst>
              <a:ext uri="{FF2B5EF4-FFF2-40B4-BE49-F238E27FC236}">
                <a16:creationId xmlns:a16="http://schemas.microsoft.com/office/drawing/2014/main" id="{82C997D8-021F-0245-9B73-2C5E048B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02" y="310356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memory</a:t>
            </a:r>
          </a:p>
        </p:txBody>
      </p:sp>
      <p:sp>
        <p:nvSpPr>
          <p:cNvPr id="350" name="Line 52">
            <a:extLst>
              <a:ext uri="{FF2B5EF4-FFF2-40B4-BE49-F238E27FC236}">
                <a16:creationId xmlns:a16="http://schemas.microsoft.com/office/drawing/2014/main" id="{D74D41F5-3112-6646-9892-D00D36377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4465" y="3622675"/>
            <a:ext cx="1587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AA1745EF-4026-E54D-9775-040F79E5D1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87590" y="3624262"/>
            <a:ext cx="1587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2" name="Text Box 54">
            <a:extLst>
              <a:ext uri="{FF2B5EF4-FFF2-40B4-BE49-F238E27FC236}">
                <a16:creationId xmlns:a16="http://schemas.microsoft.com/office/drawing/2014/main" id="{2B134A77-7C20-734B-9A65-D56BD3B3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5265" y="3921125"/>
            <a:ext cx="1038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host bus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(e.g., PCI)</a:t>
            </a: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159E9A7C-2C1B-CC40-B1B4-760AFE091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7665" y="4408487"/>
            <a:ext cx="12700" cy="339725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4" name="Line 56">
            <a:extLst>
              <a:ext uri="{FF2B5EF4-FFF2-40B4-BE49-F238E27FC236}">
                <a16:creationId xmlns:a16="http://schemas.microsoft.com/office/drawing/2014/main" id="{52214380-92AB-E048-BEDD-B0110B2E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9463" y="4992686"/>
            <a:ext cx="0" cy="366713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5" name="Line 57">
            <a:extLst>
              <a:ext uri="{FF2B5EF4-FFF2-40B4-BE49-F238E27FC236}">
                <a16:creationId xmlns:a16="http://schemas.microsoft.com/office/drawing/2014/main" id="{DF140DC0-F2C1-704D-A310-3786A5A5C8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13002" y="3797300"/>
            <a:ext cx="382588" cy="268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6" name="Text Box 58">
            <a:extLst>
              <a:ext uri="{FF2B5EF4-FFF2-40B4-BE49-F238E27FC236}">
                <a16:creationId xmlns:a16="http://schemas.microsoft.com/office/drawing/2014/main" id="{8134E125-6FFA-2245-A695-F469578E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477" y="5491162"/>
            <a:ext cx="1353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network interface</a:t>
            </a:r>
          </a:p>
        </p:txBody>
      </p:sp>
      <p:sp>
        <p:nvSpPr>
          <p:cNvPr id="357" name="Line 59">
            <a:extLst>
              <a:ext uri="{FF2B5EF4-FFF2-40B4-BE49-F238E27FC236}">
                <a16:creationId xmlns:a16="http://schemas.microsoft.com/office/drawing/2014/main" id="{23B10271-25ED-6947-A1F2-08B5CDCE89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30440" y="4814887"/>
            <a:ext cx="271462" cy="750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8" name="Rectangle 43">
            <a:extLst>
              <a:ext uri="{FF2B5EF4-FFF2-40B4-BE49-F238E27FC236}">
                <a16:creationId xmlns:a16="http://schemas.microsoft.com/office/drawing/2014/main" id="{D2E8D72A-74A0-8047-B32B-E6CC292FC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915" y="3989387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7926967" y="2941636"/>
            <a:ext cx="1470026" cy="2035175"/>
            <a:chOff x="2695" y="1742"/>
            <a:chExt cx="926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393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392" name="Picture 86">
            <a:extLst>
              <a:ext uri="{FF2B5EF4-FFF2-40B4-BE49-F238E27FC236}">
                <a16:creationId xmlns:a16="http://schemas.microsoft.com/office/drawing/2014/main" id="{0409F287-178A-D34A-9140-43A7C128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409" y="1312716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09" name="Picture 87">
            <a:extLst>
              <a:ext uri="{FF2B5EF4-FFF2-40B4-BE49-F238E27FC236}">
                <a16:creationId xmlns:a16="http://schemas.microsoft.com/office/drawing/2014/main" id="{6B897852-0519-9143-BDE1-7222839FA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27" y="1452562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410" name="Group 89">
            <a:extLst>
              <a:ext uri="{FF2B5EF4-FFF2-40B4-BE49-F238E27FC236}">
                <a16:creationId xmlns:a16="http://schemas.microsoft.com/office/drawing/2014/main" id="{9321D1B2-41ED-6A42-B25B-B7F04C3C1339}"/>
              </a:ext>
            </a:extLst>
          </p:cNvPr>
          <p:cNvGrpSpPr>
            <a:grpSpLocks/>
          </p:cNvGrpSpPr>
          <p:nvPr/>
        </p:nvGrpSpPr>
        <p:grpSpPr bwMode="auto">
          <a:xfrm>
            <a:off x="7888865" y="5386387"/>
            <a:ext cx="1109662" cy="820449"/>
            <a:chOff x="-44" y="1473"/>
            <a:chExt cx="981" cy="1105"/>
          </a:xfrm>
        </p:grpSpPr>
        <p:pic>
          <p:nvPicPr>
            <p:cNvPr id="411" name="Picture 90" descr="desktop_computer_stylized_medium">
              <a:extLst>
                <a:ext uri="{FF2B5EF4-FFF2-40B4-BE49-F238E27FC236}">
                  <a16:creationId xmlns:a16="http://schemas.microsoft.com/office/drawing/2014/main" id="{E89A12BD-E0D6-A949-9CB5-05BA66E33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" name="Freeform 91">
              <a:extLst>
                <a:ext uri="{FF2B5EF4-FFF2-40B4-BE49-F238E27FC236}">
                  <a16:creationId xmlns:a16="http://schemas.microsoft.com/office/drawing/2014/main" id="{C0A77030-4BC2-C44C-AD1F-5FB48849AB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14" name="Slide Number Placeholder 4">
            <a:extLst>
              <a:ext uri="{FF2B5EF4-FFF2-40B4-BE49-F238E27FC236}">
                <a16:creationId xmlns:a16="http://schemas.microsoft.com/office/drawing/2014/main" id="{BF70CCDB-E94F-5544-94C2-5D8940324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72F9AB0-BFC2-5542-A40C-5E7B5EB25F2B}"/>
              </a:ext>
            </a:extLst>
          </p:cNvPr>
          <p:cNvGrpSpPr/>
          <p:nvPr/>
        </p:nvGrpSpPr>
        <p:grpSpPr>
          <a:xfrm>
            <a:off x="6859466" y="1579642"/>
            <a:ext cx="1654101" cy="2401887"/>
            <a:chOff x="3457903" y="1592254"/>
            <a:chExt cx="1654101" cy="2401887"/>
          </a:xfrm>
        </p:grpSpPr>
        <p:sp>
          <p:nvSpPr>
            <p:cNvPr id="117" name="Rectangle 42">
              <a:extLst>
                <a:ext uri="{FF2B5EF4-FFF2-40B4-BE49-F238E27FC236}">
                  <a16:creationId xmlns:a16="http://schemas.microsoft.com/office/drawing/2014/main" id="{1AEEBA61-14FC-154D-88CA-B447B035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903" y="1592254"/>
              <a:ext cx="1654101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D0D47B06-FE3D-DA4E-A18A-5F4609A0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43" y="3517620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2220353A-A27E-5C4B-B042-109D64100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418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120" name="Text Box 46">
              <a:extLst>
                <a:ext uri="{FF2B5EF4-FFF2-40B4-BE49-F238E27FC236}">
                  <a16:creationId xmlns:a16="http://schemas.microsoft.com/office/drawing/2014/main" id="{000F374E-6915-074D-8BA8-C296E4FB3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3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5722F489-9C55-474B-AD7B-3596A67F9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97726" y="2473508"/>
              <a:ext cx="291334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Line 48">
              <a:extLst>
                <a:ext uri="{FF2B5EF4-FFF2-40B4-BE49-F238E27FC236}">
                  <a16:creationId xmlns:a16="http://schemas.microsoft.com/office/drawing/2014/main" id="{11921392-3DC2-E44B-9184-34A0E05D1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49">
              <a:extLst>
                <a:ext uri="{FF2B5EF4-FFF2-40B4-BE49-F238E27FC236}">
                  <a16:creationId xmlns:a16="http://schemas.microsoft.com/office/drawing/2014/main" id="{BAFE9A46-B07B-0D46-BF9D-A127CF0FC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216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Rectangle 50">
              <a:extLst>
                <a:ext uri="{FF2B5EF4-FFF2-40B4-BE49-F238E27FC236}">
                  <a16:creationId xmlns:a16="http://schemas.microsoft.com/office/drawing/2014/main" id="{B42296AE-5EDB-CB41-A8A8-F256FE984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392" y="1927519"/>
              <a:ext cx="657225" cy="5191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125" name="Rectangle 51">
              <a:extLst>
                <a:ext uri="{FF2B5EF4-FFF2-40B4-BE49-F238E27FC236}">
                  <a16:creationId xmlns:a16="http://schemas.microsoft.com/office/drawing/2014/main" id="{A0530BD1-8578-7749-A8F2-514C1E6AF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E4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126" name="Line 52">
              <a:extLst>
                <a:ext uri="{FF2B5EF4-FFF2-40B4-BE49-F238E27FC236}">
                  <a16:creationId xmlns:a16="http://schemas.microsoft.com/office/drawing/2014/main" id="{A3C7A151-EBC5-7E44-A73B-EC7BF250A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Line 53">
              <a:extLst>
                <a:ext uri="{FF2B5EF4-FFF2-40B4-BE49-F238E27FC236}">
                  <a16:creationId xmlns:a16="http://schemas.microsoft.com/office/drawing/2014/main" id="{C4B99840-0FB7-CE42-8D34-DEC52118C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Line 55">
              <a:extLst>
                <a:ext uri="{FF2B5EF4-FFF2-40B4-BE49-F238E27FC236}">
                  <a16:creationId xmlns:a16="http://schemas.microsoft.com/office/drawing/2014/main" id="{68A743ED-4B58-E94D-83B1-E54D12545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8787" y="3249620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43">
              <a:extLst>
                <a:ext uri="{FF2B5EF4-FFF2-40B4-BE49-F238E27FC236}">
                  <a16:creationId xmlns:a16="http://schemas.microsoft.com/office/drawing/2014/main" id="{0EC4FEFF-71C3-204E-942F-DF941FB4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524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4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Interfaces communicating</a:t>
            </a:r>
            <a:endParaRPr lang="en-US" sz="4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A5E3C2-990E-9C41-AAAA-45311F46F06D}"/>
              </a:ext>
            </a:extLst>
          </p:cNvPr>
          <p:cNvGrpSpPr/>
          <p:nvPr/>
        </p:nvGrpSpPr>
        <p:grpSpPr>
          <a:xfrm>
            <a:off x="3386648" y="1585768"/>
            <a:ext cx="1709144" cy="2401887"/>
            <a:chOff x="3386648" y="1585768"/>
            <a:chExt cx="1709144" cy="2401887"/>
          </a:xfrm>
        </p:grpSpPr>
        <p:sp>
          <p:nvSpPr>
            <p:cNvPr id="340" name="Rectangle 42">
              <a:extLst>
                <a:ext uri="{FF2B5EF4-FFF2-40B4-BE49-F238E27FC236}">
                  <a16:creationId xmlns:a16="http://schemas.microsoft.com/office/drawing/2014/main" id="{08D16DCA-2F81-3142-8787-DCBB8257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648" y="1585768"/>
              <a:ext cx="1709144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2" name="Rectangle 44">
              <a:extLst>
                <a:ext uri="{FF2B5EF4-FFF2-40B4-BE49-F238E27FC236}">
                  <a16:creationId xmlns:a16="http://schemas.microsoft.com/office/drawing/2014/main" id="{4292A8DC-1EBA-E346-AA85-38C6822C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201" y="3524105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3" name="Rectangle 45">
              <a:extLst>
                <a:ext uri="{FF2B5EF4-FFF2-40B4-BE49-F238E27FC236}">
                  <a16:creationId xmlns:a16="http://schemas.microsoft.com/office/drawing/2014/main" id="{9AD0BC31-6A50-984F-86A3-3CA27EA7C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453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344" name="Text Box 46">
              <a:extLst>
                <a:ext uri="{FF2B5EF4-FFF2-40B4-BE49-F238E27FC236}">
                  <a16:creationId xmlns:a16="http://schemas.microsoft.com/office/drawing/2014/main" id="{0B7C150F-CB12-034D-8895-A7245A5D6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9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45" name="Freeform 47">
              <a:extLst>
                <a:ext uri="{FF2B5EF4-FFF2-40B4-BE49-F238E27FC236}">
                  <a16:creationId xmlns:a16="http://schemas.microsoft.com/office/drawing/2014/main" id="{793E17F7-22E2-FF4D-8509-E82EDBE2D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897" y="2455718"/>
              <a:ext cx="326278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6" name="Line 48">
              <a:extLst>
                <a:ext uri="{FF2B5EF4-FFF2-40B4-BE49-F238E27FC236}">
                  <a16:creationId xmlns:a16="http://schemas.microsoft.com/office/drawing/2014/main" id="{07601B60-F87E-2F49-8A8E-1FF14E515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Line 49">
              <a:extLst>
                <a:ext uri="{FF2B5EF4-FFF2-40B4-BE49-F238E27FC236}">
                  <a16:creationId xmlns:a16="http://schemas.microsoft.com/office/drawing/2014/main" id="{A28FA316-5FFA-F44A-BA99-AC0415DFF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37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Rectangle 50">
              <a:extLst>
                <a:ext uri="{FF2B5EF4-FFF2-40B4-BE49-F238E27FC236}">
                  <a16:creationId xmlns:a16="http://schemas.microsoft.com/office/drawing/2014/main" id="{A634403E-4499-294B-99AD-E3A86D96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834" y="1938193"/>
              <a:ext cx="657225" cy="5191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349" name="Rectangle 51">
              <a:extLst>
                <a:ext uri="{FF2B5EF4-FFF2-40B4-BE49-F238E27FC236}">
                  <a16:creationId xmlns:a16="http://schemas.microsoft.com/office/drawing/2014/main" id="{82C997D8-021F-0245-9B73-2C5E048B6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350" name="Line 52">
              <a:extLst>
                <a:ext uri="{FF2B5EF4-FFF2-40B4-BE49-F238E27FC236}">
                  <a16:creationId xmlns:a16="http://schemas.microsoft.com/office/drawing/2014/main" id="{D74D41F5-3112-6646-9892-D00D36377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1" name="Line 53">
              <a:extLst>
                <a:ext uri="{FF2B5EF4-FFF2-40B4-BE49-F238E27FC236}">
                  <a16:creationId xmlns:a16="http://schemas.microsoft.com/office/drawing/2014/main" id="{AA1745EF-4026-E54D-9775-040F79E5D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3" name="Line 55">
              <a:extLst>
                <a:ext uri="{FF2B5EF4-FFF2-40B4-BE49-F238E27FC236}">
                  <a16:creationId xmlns:a16="http://schemas.microsoft.com/office/drawing/2014/main" id="{159E9A7C-2C1B-CC40-B1B4-760AFE091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601" y="3239892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8" name="Rectangle 43">
              <a:extLst>
                <a:ext uri="{FF2B5EF4-FFF2-40B4-BE49-F238E27FC236}">
                  <a16:creationId xmlns:a16="http://schemas.microsoft.com/office/drawing/2014/main" id="{D2E8D72A-74A0-8047-B32B-E6CC292F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876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2300585" y="1777854"/>
            <a:ext cx="1508125" cy="2035175"/>
            <a:chOff x="2695" y="1742"/>
            <a:chExt cx="950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417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74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44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99000">
                  <a:srgbClr val="FFFFFF">
                    <a:alpha val="66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940C5E-A452-394D-9303-5A0908ACF414}"/>
              </a:ext>
            </a:extLst>
          </p:cNvPr>
          <p:cNvGrpSpPr/>
          <p:nvPr/>
        </p:nvGrpSpPr>
        <p:grpSpPr>
          <a:xfrm>
            <a:off x="8154574" y="1741034"/>
            <a:ext cx="1453373" cy="2053837"/>
            <a:chOff x="9730606" y="1055376"/>
            <a:chExt cx="1453373" cy="2053837"/>
          </a:xfrm>
        </p:grpSpPr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01B01F1E-124F-BC43-A974-ABF83467E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30606" y="2258313"/>
              <a:ext cx="623888" cy="85090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82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Rectangle 73">
              <a:extLst>
                <a:ext uri="{FF2B5EF4-FFF2-40B4-BE49-F238E27FC236}">
                  <a16:creationId xmlns:a16="http://schemas.microsoft.com/office/drawing/2014/main" id="{E45D8FA9-172B-4349-9201-C855690C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066" y="2541276"/>
              <a:ext cx="776288" cy="415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6688D65-8859-3543-A395-35CEEDEDD0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35685" y="1076403"/>
              <a:ext cx="436563" cy="70326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>
                    <a:alpha val="81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Rectangle 82">
              <a:extLst>
                <a:ext uri="{FF2B5EF4-FFF2-40B4-BE49-F238E27FC236}">
                  <a16:creationId xmlns:a16="http://schemas.microsoft.com/office/drawing/2014/main" id="{06D41716-A543-3F4F-9489-BC4A0008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304" y="1090301"/>
              <a:ext cx="777876" cy="7350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2D82B720-E5DF-4F4F-8FBA-8D31F068A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6091" y="1055376"/>
              <a:ext cx="877888" cy="83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D80B677C-0558-AA49-9BC2-C865179CD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303026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96ECD29D-6AC3-3C4A-8B76-C6CE4E709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466539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93393447-F152-0A41-B307-A690875EC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6891" y="1639576"/>
              <a:ext cx="776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34836D0F-96F1-C74D-BB52-0007C90A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391" y="1801501"/>
              <a:ext cx="876301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B826D465-956C-AC42-A034-8ACCE0186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5304" y="1820551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Line 72">
              <a:extLst>
                <a:ext uri="{FF2B5EF4-FFF2-40B4-BE49-F238E27FC236}">
                  <a16:creationId xmlns:a16="http://schemas.microsoft.com/office/drawing/2014/main" id="{18797742-2033-0E42-BF7B-CC2F3B116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4767" y="181102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74">
              <a:extLst>
                <a:ext uri="{FF2B5EF4-FFF2-40B4-BE49-F238E27FC236}">
                  <a16:creationId xmlns:a16="http://schemas.microsoft.com/office/drawing/2014/main" id="{6CAFE6BE-3638-874A-B141-EDEE018D6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8641" y="2501589"/>
              <a:ext cx="6842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84E322A3-E89B-AC48-B4B3-233C598CB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8479" y="2739714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5" name="Line 80">
              <a:extLst>
                <a:ext uri="{FF2B5EF4-FFF2-40B4-BE49-F238E27FC236}">
                  <a16:creationId xmlns:a16="http://schemas.microsoft.com/office/drawing/2014/main" id="{B2BA3CCE-9278-934F-8020-A9A3C0BDA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2439676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" name="Line 81">
              <a:extLst>
                <a:ext uri="{FF2B5EF4-FFF2-40B4-BE49-F238E27FC236}">
                  <a16:creationId xmlns:a16="http://schemas.microsoft.com/office/drawing/2014/main" id="{5AB37789-637D-C443-B20A-F54499BB7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6354" y="243967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40BD8E7B-C44D-C64B-8B42-1AB6A22BDEC2}"/>
              </a:ext>
            </a:extLst>
          </p:cNvPr>
          <p:cNvSpPr/>
          <p:nvPr/>
        </p:nvSpPr>
        <p:spPr>
          <a:xfrm>
            <a:off x="4153301" y="3785951"/>
            <a:ext cx="3591390" cy="522811"/>
          </a:xfrm>
          <a:custGeom>
            <a:avLst/>
            <a:gdLst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4" fmla="*/ 5874327 w 5874327"/>
              <a:gd name="connsiteY4" fmla="*/ 41564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48806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30701 h 277091"/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0" fmla="*/ 0 w 5874327"/>
              <a:gd name="connsiteY0" fmla="*/ 5510 h 282601"/>
              <a:gd name="connsiteX1" fmla="*/ 0 w 5874327"/>
              <a:gd name="connsiteY1" fmla="*/ 282601 h 282601"/>
              <a:gd name="connsiteX2" fmla="*/ 5874327 w 5874327"/>
              <a:gd name="connsiteY2" fmla="*/ 282601 h 282601"/>
              <a:gd name="connsiteX3" fmla="*/ 5864278 w 5874327"/>
              <a:gd name="connsiteY3" fmla="*/ 0 h 28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4327" h="282601">
                <a:moveTo>
                  <a:pt x="0" y="5510"/>
                </a:moveTo>
                <a:lnTo>
                  <a:pt x="0" y="282601"/>
                </a:lnTo>
                <a:lnTo>
                  <a:pt x="5874327" y="282601"/>
                </a:lnTo>
                <a:cubicBezTo>
                  <a:pt x="5874327" y="204092"/>
                  <a:pt x="5863162" y="41065"/>
                  <a:pt x="5864278" y="0"/>
                </a:cubicBezTo>
              </a:path>
            </a:pathLst>
          </a:custGeom>
          <a:noFill/>
          <a:ln w="34925">
            <a:solidFill>
              <a:srgbClr val="0000A8"/>
            </a:solidFill>
            <a:headEnd type="triangl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18B56FA4-5E06-734B-8CCA-520BDE95A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424" y="4590175"/>
            <a:ext cx="5247083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sz="2400" kern="0" dirty="0">
                <a:cs typeface="+mn-cs"/>
              </a:rPr>
              <a:t>sending side:</a:t>
            </a:r>
          </a:p>
          <a:p>
            <a:pPr marL="400050" indent="-276225">
              <a:defRPr/>
            </a:pPr>
            <a:r>
              <a:rPr lang="en-US" sz="2400" kern="0" dirty="0"/>
              <a:t>encapsulates datagram in frame</a:t>
            </a:r>
          </a:p>
          <a:p>
            <a:pPr marL="400050" indent="-276225">
              <a:defRPr/>
            </a:pPr>
            <a:r>
              <a:rPr lang="en-US" sz="2400" kern="0" dirty="0"/>
              <a:t>adds error checking bits, reliable data transfer, flow control, etc.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CE6ED78C-4BB6-A242-9D70-6F08129C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664" y="4606063"/>
            <a:ext cx="4829464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sz="2400" kern="0" dirty="0">
                <a:cs typeface="+mn-cs"/>
              </a:rPr>
              <a:t>receiving side:</a:t>
            </a:r>
          </a:p>
          <a:p>
            <a:pPr marL="400050" indent="-276225">
              <a:defRPr/>
            </a:pPr>
            <a:r>
              <a:rPr lang="en-US" sz="2400" kern="0" dirty="0"/>
              <a:t>looks for errors, reliable data transfer, flow control, etc.</a:t>
            </a:r>
          </a:p>
          <a:p>
            <a:pPr marL="400050" indent="-276225">
              <a:defRPr/>
            </a:pPr>
            <a:r>
              <a:rPr lang="en-US" sz="2400" kern="0" dirty="0"/>
              <a:t>extracts datagram, passes to upper layer at receiving 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C4F57-1245-0842-89E6-D0D42B4637B1}"/>
              </a:ext>
            </a:extLst>
          </p:cNvPr>
          <p:cNvGrpSpPr/>
          <p:nvPr/>
        </p:nvGrpSpPr>
        <p:grpSpPr>
          <a:xfrm>
            <a:off x="957300" y="3054812"/>
            <a:ext cx="1569900" cy="338554"/>
            <a:chOff x="946500" y="2082812"/>
            <a:chExt cx="1569900" cy="338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DCCCEE-3CB2-1846-BBAC-01DB77CF94E9}"/>
                </a:ext>
              </a:extLst>
            </p:cNvPr>
            <p:cNvSpPr/>
            <p:nvPr/>
          </p:nvSpPr>
          <p:spPr>
            <a:xfrm>
              <a:off x="977194" y="2096985"/>
              <a:ext cx="1539206" cy="3114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B6EC950-6D21-8943-AD9A-1A9BA731F563}"/>
                </a:ext>
              </a:extLst>
            </p:cNvPr>
            <p:cNvSpPr txBox="1"/>
            <p:nvPr/>
          </p:nvSpPr>
          <p:spPr>
            <a:xfrm>
              <a:off x="946500" y="2082812"/>
              <a:ext cx="61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link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74AB8B-EB99-0441-9682-66840F3A7F92}"/>
              </a:ext>
            </a:extLst>
          </p:cNvPr>
          <p:cNvGrpSpPr/>
          <p:nvPr/>
        </p:nvGrpSpPr>
        <p:grpSpPr>
          <a:xfrm>
            <a:off x="955870" y="3055124"/>
            <a:ext cx="1642179" cy="339427"/>
            <a:chOff x="8795014" y="27710"/>
            <a:chExt cx="1642179" cy="33942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F4BB85F-69FB-5247-9776-577109762BF8}"/>
                </a:ext>
              </a:extLst>
            </p:cNvPr>
            <p:cNvGrpSpPr/>
            <p:nvPr/>
          </p:nvGrpSpPr>
          <p:grpSpPr>
            <a:xfrm>
              <a:off x="8795014" y="28583"/>
              <a:ext cx="1569900" cy="338554"/>
              <a:chOff x="946500" y="2082812"/>
              <a:chExt cx="1569900" cy="338554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BC16E38-D878-DA40-BBB8-6FB0CDBAC30B}"/>
                  </a:ext>
                </a:extLst>
              </p:cNvPr>
              <p:cNvSpPr/>
              <p:nvPr/>
            </p:nvSpPr>
            <p:spPr>
              <a:xfrm>
                <a:off x="977194" y="2096985"/>
                <a:ext cx="1539206" cy="3114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A787236-15FA-7C49-9EC5-8D58F317FD53}"/>
                  </a:ext>
                </a:extLst>
              </p:cNvPr>
              <p:cNvSpPr txBox="1"/>
              <p:nvPr/>
            </p:nvSpPr>
            <p:spPr>
              <a:xfrm>
                <a:off x="946500" y="2082812"/>
                <a:ext cx="6159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link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05BFB6-442F-8B4F-A9BE-E9EA4B39C815}"/>
                </a:ext>
              </a:extLst>
            </p:cNvPr>
            <p:cNvGrpSpPr/>
            <p:nvPr/>
          </p:nvGrpSpPr>
          <p:grpSpPr>
            <a:xfrm>
              <a:off x="9386857" y="27710"/>
              <a:ext cx="1050336" cy="338554"/>
              <a:chOff x="1551732" y="2084406"/>
              <a:chExt cx="1050336" cy="33855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71FB187-96E4-244B-AF15-E9CD3D0042E1}"/>
                  </a:ext>
                </a:extLst>
              </p:cNvPr>
              <p:cNvSpPr/>
              <p:nvPr/>
            </p:nvSpPr>
            <p:spPr>
              <a:xfrm>
                <a:off x="1568121" y="2133017"/>
                <a:ext cx="925841" cy="246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0772B65-2D38-BD48-890B-AE81492D2152}"/>
                  </a:ext>
                </a:extLst>
              </p:cNvPr>
              <p:cNvSpPr txBox="1"/>
              <p:nvPr/>
            </p:nvSpPr>
            <p:spPr>
              <a:xfrm>
                <a:off x="1551732" y="2084406"/>
                <a:ext cx="1050336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datagram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E2B94-DB9A-7246-AFC8-1AF4BF171909}"/>
              </a:ext>
            </a:extLst>
          </p:cNvPr>
          <p:cNvGrpSpPr/>
          <p:nvPr/>
        </p:nvGrpSpPr>
        <p:grpSpPr>
          <a:xfrm>
            <a:off x="1551732" y="2080806"/>
            <a:ext cx="1050336" cy="338554"/>
            <a:chOff x="1551732" y="2084406"/>
            <a:chExt cx="1050336" cy="33855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FE69BAF-1146-6E49-A666-E323A3E57C63}"/>
                </a:ext>
              </a:extLst>
            </p:cNvPr>
            <p:cNvSpPr/>
            <p:nvPr/>
          </p:nvSpPr>
          <p:spPr>
            <a:xfrm>
              <a:off x="1568121" y="2133017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546C0F-2F99-5D49-9B71-D806E1F4AC4B}"/>
                </a:ext>
              </a:extLst>
            </p:cNvPr>
            <p:cNvSpPr txBox="1"/>
            <p:nvPr/>
          </p:nvSpPr>
          <p:spPr>
            <a:xfrm>
              <a:off x="1551732" y="2084406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datagram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4DCBCE-E716-334C-BD5E-3775F82A2DA5}"/>
              </a:ext>
            </a:extLst>
          </p:cNvPr>
          <p:cNvGrpSpPr/>
          <p:nvPr/>
        </p:nvGrpSpPr>
        <p:grpSpPr>
          <a:xfrm>
            <a:off x="9888337" y="3037360"/>
            <a:ext cx="1050336" cy="338554"/>
            <a:chOff x="309834" y="1124253"/>
            <a:chExt cx="1050336" cy="33855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80854FB-94FB-5641-A2CE-545956B45415}"/>
                </a:ext>
              </a:extLst>
            </p:cNvPr>
            <p:cNvSpPr/>
            <p:nvPr/>
          </p:nvSpPr>
          <p:spPr>
            <a:xfrm>
              <a:off x="326223" y="1172864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9C16815-500B-C54D-BE20-C80213A27D36}"/>
                </a:ext>
              </a:extLst>
            </p:cNvPr>
            <p:cNvSpPr txBox="1"/>
            <p:nvPr/>
          </p:nvSpPr>
          <p:spPr>
            <a:xfrm>
              <a:off x="309834" y="1124253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datagram</a:t>
              </a:r>
            </a:p>
          </p:txBody>
        </p:sp>
      </p:grpSp>
      <p:sp>
        <p:nvSpPr>
          <p:cNvPr id="135" name="Slide Number Placeholder 4">
            <a:extLst>
              <a:ext uri="{FF2B5EF4-FFF2-40B4-BE49-F238E27FC236}">
                <a16:creationId xmlns:a16="http://schemas.microsoft.com/office/drawing/2014/main" id="{B42137AA-2705-A54C-8A5A-83DF24E92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2.5E-6 0.1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023 C 0.00078 0.05555 0.0017 0.11111 0.00261 0.1669 L 0.68633 0.17477 L 0.68633 -0.00301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1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-0.00039 -0.138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26834</TotalTime>
  <Words>3135</Words>
  <Application>Microsoft Office PowerPoint</Application>
  <PresentationFormat>Widescreen</PresentationFormat>
  <Paragraphs>645</Paragraphs>
  <Slides>38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MS PGothic</vt:lpstr>
      <vt:lpstr>-apple-system</vt:lpstr>
      <vt:lpstr>Arial</vt:lpstr>
      <vt:lpstr>Arimo</vt:lpstr>
      <vt:lpstr>Calibri</vt:lpstr>
      <vt:lpstr>Calibri Light</vt:lpstr>
      <vt:lpstr>Gill Sans MT</vt:lpstr>
      <vt:lpstr>Roboto Condensed</vt:lpstr>
      <vt:lpstr>Times New Roman</vt:lpstr>
      <vt:lpstr>Wingdings</vt:lpstr>
      <vt:lpstr>Office Theme</vt:lpstr>
      <vt:lpstr>Equation</vt:lpstr>
      <vt:lpstr>PowerPoint Presentation</vt:lpstr>
      <vt:lpstr>Link layer and LANs: our goals</vt:lpstr>
      <vt:lpstr>Link layer, LANs: roadmap</vt:lpstr>
      <vt:lpstr>Link layer: introduction</vt:lpstr>
      <vt:lpstr>Link layer: context</vt:lpstr>
      <vt:lpstr>Link layer: services</vt:lpstr>
      <vt:lpstr>Link layer: services (more)</vt:lpstr>
      <vt:lpstr>Where is the link layer implemented?</vt:lpstr>
      <vt:lpstr>Interfaces communicating</vt:lpstr>
      <vt:lpstr>Link layer, LANs: roadmap</vt:lpstr>
      <vt:lpstr>Error detection</vt:lpstr>
      <vt:lpstr>Parity checking</vt:lpstr>
      <vt:lpstr>Internet checksum (review)</vt:lpstr>
      <vt:lpstr>D represents the data being transmitted, R represents the remainder or CRC checksum, and 2r denotes shifting the bits of R to the left by r positions. The XOR operation is then performed between the shifted remainder (2r) and the original remainder (R). </vt:lpstr>
      <vt:lpstr>Cyclic Redundancy Check (CRC): example</vt:lpstr>
      <vt:lpstr>Cyclic Redundancy Check (CRC): example</vt:lpstr>
      <vt:lpstr>Cyclic Redundancy Check (CRC): example</vt:lpstr>
      <vt:lpstr>Cyclic Redundancy Check (CRC): example</vt:lpstr>
      <vt:lpstr>Cyclic Redundancy Check (CRC): example</vt:lpstr>
      <vt:lpstr>Link layer, LANs: roadmap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ALOHA: efficiency</vt:lpstr>
      <vt:lpstr>Pure ALOHA</vt:lpstr>
      <vt:lpstr>CSMA (carrier sense multiple access)</vt:lpstr>
      <vt:lpstr>CSMA: collisions</vt:lpstr>
      <vt:lpstr>CSMA/CD:</vt:lpstr>
      <vt:lpstr>CSMA/CD efficiency</vt:lpstr>
      <vt:lpstr>“Taking turns” MAC protocols</vt:lpstr>
      <vt:lpstr>“Taking turns” MAC protocols</vt:lpstr>
      <vt:lpstr>“Taking turns” MAC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Aqsa Aslam</cp:lastModifiedBy>
  <cp:revision>862</cp:revision>
  <dcterms:created xsi:type="dcterms:W3CDTF">2020-01-18T07:24:59Z</dcterms:created>
  <dcterms:modified xsi:type="dcterms:W3CDTF">2024-05-10T04:01:13Z</dcterms:modified>
</cp:coreProperties>
</file>