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70" r:id="rId3"/>
    <p:sldId id="271" r:id="rId4"/>
    <p:sldId id="259" r:id="rId5"/>
    <p:sldId id="273" r:id="rId6"/>
    <p:sldId id="274" r:id="rId7"/>
    <p:sldId id="262" r:id="rId8"/>
    <p:sldId id="263" r:id="rId9"/>
    <p:sldId id="264" r:id="rId10"/>
    <p:sldId id="275" r:id="rId11"/>
    <p:sldId id="27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F7A5AA-A06B-4E4B-92F4-6A50886B0102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8FA9A8E-0348-4175-A454-FDF7C887110B}">
      <dgm:prSet phldrT="[Text]" custT="1"/>
      <dgm:spPr/>
      <dgm:t>
        <a:bodyPr vert="vert" anchor="ctr" anchorCtr="1"/>
        <a:lstStyle/>
        <a:p>
          <a:r>
            <a:rPr lang="en-US" sz="3200" b="1" dirty="0" smtClean="0"/>
            <a:t>Business </a:t>
          </a:r>
          <a:r>
            <a:rPr lang="en-US" sz="3200" b="1" dirty="0"/>
            <a:t>Proposal </a:t>
          </a:r>
        </a:p>
      </dgm:t>
    </dgm:pt>
    <dgm:pt modelId="{BC6BF811-1FA4-4D0C-8DE4-3BA23EFCA91E}" type="parTrans" cxnId="{7EA6FE21-C0AE-481A-AAA6-898314B40DEA}">
      <dgm:prSet/>
      <dgm:spPr/>
      <dgm:t>
        <a:bodyPr/>
        <a:lstStyle/>
        <a:p>
          <a:endParaRPr lang="en-US"/>
        </a:p>
      </dgm:t>
    </dgm:pt>
    <dgm:pt modelId="{DCC5B698-6011-4EF1-9116-27E7873D5CCE}" type="sibTrans" cxnId="{7EA6FE21-C0AE-481A-AAA6-898314B40DEA}">
      <dgm:prSet/>
      <dgm:spPr/>
      <dgm:t>
        <a:bodyPr/>
        <a:lstStyle/>
        <a:p>
          <a:endParaRPr lang="en-US"/>
        </a:p>
      </dgm:t>
    </dgm:pt>
    <dgm:pt modelId="{2B062710-AD86-4248-BAF3-A96B6D49CE50}">
      <dgm:prSet phldrT="[Text]" custT="1"/>
      <dgm:spPr/>
      <dgm:t>
        <a:bodyPr/>
        <a:lstStyle/>
        <a:p>
          <a:r>
            <a:rPr lang="en-US" sz="2800" dirty="0">
              <a:solidFill>
                <a:schemeClr val="bg1"/>
              </a:solidFill>
            </a:rPr>
            <a:t>a formal, professional, organized and systematic way of offering suggestions, solutions and recommendations</a:t>
          </a:r>
        </a:p>
      </dgm:t>
    </dgm:pt>
    <dgm:pt modelId="{E50FBAB1-97DC-4426-91A7-713CC85A224F}" type="parTrans" cxnId="{394C968D-8630-47BB-9CF4-D181B6D9DC59}">
      <dgm:prSet/>
      <dgm:spPr/>
      <dgm:t>
        <a:bodyPr/>
        <a:lstStyle/>
        <a:p>
          <a:endParaRPr lang="en-US"/>
        </a:p>
      </dgm:t>
    </dgm:pt>
    <dgm:pt modelId="{FB2C199D-2B94-46EC-A53E-61B9B23B17C8}" type="sibTrans" cxnId="{394C968D-8630-47BB-9CF4-D181B6D9DC59}">
      <dgm:prSet/>
      <dgm:spPr/>
      <dgm:t>
        <a:bodyPr/>
        <a:lstStyle/>
        <a:p>
          <a:endParaRPr lang="en-US"/>
        </a:p>
      </dgm:t>
    </dgm:pt>
    <dgm:pt modelId="{939F13E5-3DB7-4708-A5BD-D7FA6EDDFD06}">
      <dgm:prSet phldrT="[Text]" custT="1"/>
      <dgm:spPr/>
      <dgm:t>
        <a:bodyPr/>
        <a:lstStyle/>
        <a:p>
          <a:r>
            <a:rPr lang="en-US" sz="2800" dirty="0">
              <a:solidFill>
                <a:schemeClr val="bg1"/>
              </a:solidFill>
            </a:rPr>
            <a:t>suggests new ways of responding to specific company situations, or they suggest solutions to identified problems</a:t>
          </a:r>
        </a:p>
      </dgm:t>
    </dgm:pt>
    <dgm:pt modelId="{82B2212E-67DA-4660-89CA-F677EEBF4BA2}" type="parTrans" cxnId="{6CDF0E5A-EAC8-435F-87BC-51E254EF760E}">
      <dgm:prSet/>
      <dgm:spPr/>
      <dgm:t>
        <a:bodyPr/>
        <a:lstStyle/>
        <a:p>
          <a:endParaRPr lang="en-US"/>
        </a:p>
      </dgm:t>
    </dgm:pt>
    <dgm:pt modelId="{692F0EB2-0DC6-40A2-980D-E7CAACF2624D}" type="sibTrans" cxnId="{6CDF0E5A-EAC8-435F-87BC-51E254EF760E}">
      <dgm:prSet/>
      <dgm:spPr/>
      <dgm:t>
        <a:bodyPr/>
        <a:lstStyle/>
        <a:p>
          <a:endParaRPr lang="en-US"/>
        </a:p>
      </dgm:t>
    </dgm:pt>
    <dgm:pt modelId="{7217B783-332E-4F86-AAB5-2524B54E8439}" type="pres">
      <dgm:prSet presAssocID="{6DF7A5AA-A06B-4E4B-92F4-6A50886B010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B844BD-AFEB-4E81-AEE0-775941F5D036}" type="pres">
      <dgm:prSet presAssocID="{88FA9A8E-0348-4175-A454-FDF7C887110B}" presName="root1" presStyleCnt="0"/>
      <dgm:spPr/>
    </dgm:pt>
    <dgm:pt modelId="{10BD8AB3-A429-4FAA-AD93-D5196E1FE829}" type="pres">
      <dgm:prSet presAssocID="{88FA9A8E-0348-4175-A454-FDF7C887110B}" presName="LevelOneTextNode" presStyleLbl="node0" presStyleIdx="0" presStyleCnt="1" custScaleX="219181" custScaleY="1001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425724-A371-464E-B926-E875DACE5505}" type="pres">
      <dgm:prSet presAssocID="{88FA9A8E-0348-4175-A454-FDF7C887110B}" presName="level2hierChild" presStyleCnt="0"/>
      <dgm:spPr/>
    </dgm:pt>
    <dgm:pt modelId="{40656AB9-DACB-4A41-80B1-8FB0C7E99E8F}" type="pres">
      <dgm:prSet presAssocID="{E50FBAB1-97DC-4426-91A7-713CC85A224F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43329E6F-AEA5-4314-AD1F-A77C206858BD}" type="pres">
      <dgm:prSet presAssocID="{E50FBAB1-97DC-4426-91A7-713CC85A224F}" presName="connTx" presStyleLbl="parChTrans1D2" presStyleIdx="0" presStyleCnt="2"/>
      <dgm:spPr/>
      <dgm:t>
        <a:bodyPr/>
        <a:lstStyle/>
        <a:p>
          <a:endParaRPr lang="en-US"/>
        </a:p>
      </dgm:t>
    </dgm:pt>
    <dgm:pt modelId="{F3006734-362D-41AD-B295-2678B74DF538}" type="pres">
      <dgm:prSet presAssocID="{2B062710-AD86-4248-BAF3-A96B6D49CE50}" presName="root2" presStyleCnt="0"/>
      <dgm:spPr/>
    </dgm:pt>
    <dgm:pt modelId="{9A5B50A4-2CEB-4299-BB13-6D7C5F57CD4A}" type="pres">
      <dgm:prSet presAssocID="{2B062710-AD86-4248-BAF3-A96B6D49CE50}" presName="LevelTwoTextNode" presStyleLbl="node2" presStyleIdx="0" presStyleCnt="2" custScaleX="295780" custScaleY="1646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9E4024-EBA3-4F4E-9E64-AF3218F887BF}" type="pres">
      <dgm:prSet presAssocID="{2B062710-AD86-4248-BAF3-A96B6D49CE50}" presName="level3hierChild" presStyleCnt="0"/>
      <dgm:spPr/>
    </dgm:pt>
    <dgm:pt modelId="{174EB86D-61CB-42FA-9499-61F40F0F6C69}" type="pres">
      <dgm:prSet presAssocID="{82B2212E-67DA-4660-89CA-F677EEBF4BA2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2D87D456-E64B-499D-B176-FBB36D6EFAF3}" type="pres">
      <dgm:prSet presAssocID="{82B2212E-67DA-4660-89CA-F677EEBF4BA2}" presName="connTx" presStyleLbl="parChTrans1D2" presStyleIdx="1" presStyleCnt="2"/>
      <dgm:spPr/>
      <dgm:t>
        <a:bodyPr/>
        <a:lstStyle/>
        <a:p>
          <a:endParaRPr lang="en-US"/>
        </a:p>
      </dgm:t>
    </dgm:pt>
    <dgm:pt modelId="{A1DAF8D3-4CD0-4DAF-9A4E-7B075BA2A025}" type="pres">
      <dgm:prSet presAssocID="{939F13E5-3DB7-4708-A5BD-D7FA6EDDFD06}" presName="root2" presStyleCnt="0"/>
      <dgm:spPr/>
    </dgm:pt>
    <dgm:pt modelId="{907A6655-08B6-4E7C-82E8-DFA8A164FB49}" type="pres">
      <dgm:prSet presAssocID="{939F13E5-3DB7-4708-A5BD-D7FA6EDDFD06}" presName="LevelTwoTextNode" presStyleLbl="node2" presStyleIdx="1" presStyleCnt="2" custScaleX="295781" custScaleY="1464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5AD7C3-ADE3-41A3-A6E7-677CDD3B3762}" type="pres">
      <dgm:prSet presAssocID="{939F13E5-3DB7-4708-A5BD-D7FA6EDDFD06}" presName="level3hierChild" presStyleCnt="0"/>
      <dgm:spPr/>
    </dgm:pt>
  </dgm:ptLst>
  <dgm:cxnLst>
    <dgm:cxn modelId="{6EEE36A5-57F4-4036-AEB0-290837EE9844}" type="presOf" srcId="{82B2212E-67DA-4660-89CA-F677EEBF4BA2}" destId="{2D87D456-E64B-499D-B176-FBB36D6EFAF3}" srcOrd="1" destOrd="0" presId="urn:microsoft.com/office/officeart/2008/layout/HorizontalMultiLevelHierarchy"/>
    <dgm:cxn modelId="{6CDF0E5A-EAC8-435F-87BC-51E254EF760E}" srcId="{88FA9A8E-0348-4175-A454-FDF7C887110B}" destId="{939F13E5-3DB7-4708-A5BD-D7FA6EDDFD06}" srcOrd="1" destOrd="0" parTransId="{82B2212E-67DA-4660-89CA-F677EEBF4BA2}" sibTransId="{692F0EB2-0DC6-40A2-980D-E7CAACF2624D}"/>
    <dgm:cxn modelId="{CB3A4B2D-5602-4D65-8896-771BDC960A14}" type="presOf" srcId="{939F13E5-3DB7-4708-A5BD-D7FA6EDDFD06}" destId="{907A6655-08B6-4E7C-82E8-DFA8A164FB49}" srcOrd="0" destOrd="0" presId="urn:microsoft.com/office/officeart/2008/layout/HorizontalMultiLevelHierarchy"/>
    <dgm:cxn modelId="{99CF8524-3DD0-4420-B793-7C1EDA3618D3}" type="presOf" srcId="{6DF7A5AA-A06B-4E4B-92F4-6A50886B0102}" destId="{7217B783-332E-4F86-AAB5-2524B54E8439}" srcOrd="0" destOrd="0" presId="urn:microsoft.com/office/officeart/2008/layout/HorizontalMultiLevelHierarchy"/>
    <dgm:cxn modelId="{683C2CE5-B5CC-46B2-AA32-9EDA8757C595}" type="presOf" srcId="{82B2212E-67DA-4660-89CA-F677EEBF4BA2}" destId="{174EB86D-61CB-42FA-9499-61F40F0F6C69}" srcOrd="0" destOrd="0" presId="urn:microsoft.com/office/officeart/2008/layout/HorizontalMultiLevelHierarchy"/>
    <dgm:cxn modelId="{34199557-7F05-4CCF-A6E9-510D97170EFD}" type="presOf" srcId="{E50FBAB1-97DC-4426-91A7-713CC85A224F}" destId="{43329E6F-AEA5-4314-AD1F-A77C206858BD}" srcOrd="1" destOrd="0" presId="urn:microsoft.com/office/officeart/2008/layout/HorizontalMultiLevelHierarchy"/>
    <dgm:cxn modelId="{394C968D-8630-47BB-9CF4-D181B6D9DC59}" srcId="{88FA9A8E-0348-4175-A454-FDF7C887110B}" destId="{2B062710-AD86-4248-BAF3-A96B6D49CE50}" srcOrd="0" destOrd="0" parTransId="{E50FBAB1-97DC-4426-91A7-713CC85A224F}" sibTransId="{FB2C199D-2B94-46EC-A53E-61B9B23B17C8}"/>
    <dgm:cxn modelId="{5B2C9543-E0C0-4A0F-BD16-39B126AF0520}" type="presOf" srcId="{2B062710-AD86-4248-BAF3-A96B6D49CE50}" destId="{9A5B50A4-2CEB-4299-BB13-6D7C5F57CD4A}" srcOrd="0" destOrd="0" presId="urn:microsoft.com/office/officeart/2008/layout/HorizontalMultiLevelHierarchy"/>
    <dgm:cxn modelId="{3C92FFE5-2D92-4153-A45E-0C8D4BFD6665}" type="presOf" srcId="{88FA9A8E-0348-4175-A454-FDF7C887110B}" destId="{10BD8AB3-A429-4FAA-AD93-D5196E1FE829}" srcOrd="0" destOrd="0" presId="urn:microsoft.com/office/officeart/2008/layout/HorizontalMultiLevelHierarchy"/>
    <dgm:cxn modelId="{64600523-F529-4FE4-A117-958867E2A287}" type="presOf" srcId="{E50FBAB1-97DC-4426-91A7-713CC85A224F}" destId="{40656AB9-DACB-4A41-80B1-8FB0C7E99E8F}" srcOrd="0" destOrd="0" presId="urn:microsoft.com/office/officeart/2008/layout/HorizontalMultiLevelHierarchy"/>
    <dgm:cxn modelId="{7EA6FE21-C0AE-481A-AAA6-898314B40DEA}" srcId="{6DF7A5AA-A06B-4E4B-92F4-6A50886B0102}" destId="{88FA9A8E-0348-4175-A454-FDF7C887110B}" srcOrd="0" destOrd="0" parTransId="{BC6BF811-1FA4-4D0C-8DE4-3BA23EFCA91E}" sibTransId="{DCC5B698-6011-4EF1-9116-27E7873D5CCE}"/>
    <dgm:cxn modelId="{69F3A072-D915-4FCC-9B09-808EBE666731}" type="presParOf" srcId="{7217B783-332E-4F86-AAB5-2524B54E8439}" destId="{15B844BD-AFEB-4E81-AEE0-775941F5D036}" srcOrd="0" destOrd="0" presId="urn:microsoft.com/office/officeart/2008/layout/HorizontalMultiLevelHierarchy"/>
    <dgm:cxn modelId="{43F9F2AE-0D3B-4594-8DDB-375F20FB6AE7}" type="presParOf" srcId="{15B844BD-AFEB-4E81-AEE0-775941F5D036}" destId="{10BD8AB3-A429-4FAA-AD93-D5196E1FE829}" srcOrd="0" destOrd="0" presId="urn:microsoft.com/office/officeart/2008/layout/HorizontalMultiLevelHierarchy"/>
    <dgm:cxn modelId="{40D9264F-E728-47CF-87DF-15AFA8DD6E3D}" type="presParOf" srcId="{15B844BD-AFEB-4E81-AEE0-775941F5D036}" destId="{99425724-A371-464E-B926-E875DACE5505}" srcOrd="1" destOrd="0" presId="urn:microsoft.com/office/officeart/2008/layout/HorizontalMultiLevelHierarchy"/>
    <dgm:cxn modelId="{B8CB53B3-77DE-4136-A56D-487DBD40B403}" type="presParOf" srcId="{99425724-A371-464E-B926-E875DACE5505}" destId="{40656AB9-DACB-4A41-80B1-8FB0C7E99E8F}" srcOrd="0" destOrd="0" presId="urn:microsoft.com/office/officeart/2008/layout/HorizontalMultiLevelHierarchy"/>
    <dgm:cxn modelId="{E4A866DC-8871-41F4-811C-CDB1190A4445}" type="presParOf" srcId="{40656AB9-DACB-4A41-80B1-8FB0C7E99E8F}" destId="{43329E6F-AEA5-4314-AD1F-A77C206858BD}" srcOrd="0" destOrd="0" presId="urn:microsoft.com/office/officeart/2008/layout/HorizontalMultiLevelHierarchy"/>
    <dgm:cxn modelId="{8F29E498-D4FE-4575-9715-B54CB4D1FAE5}" type="presParOf" srcId="{99425724-A371-464E-B926-E875DACE5505}" destId="{F3006734-362D-41AD-B295-2678B74DF538}" srcOrd="1" destOrd="0" presId="urn:microsoft.com/office/officeart/2008/layout/HorizontalMultiLevelHierarchy"/>
    <dgm:cxn modelId="{037FC05E-66AB-4F43-B60C-38AB4E3880FD}" type="presParOf" srcId="{F3006734-362D-41AD-B295-2678B74DF538}" destId="{9A5B50A4-2CEB-4299-BB13-6D7C5F57CD4A}" srcOrd="0" destOrd="0" presId="urn:microsoft.com/office/officeart/2008/layout/HorizontalMultiLevelHierarchy"/>
    <dgm:cxn modelId="{0BA4F06E-9DA2-459F-AAC5-F2737B4D2D68}" type="presParOf" srcId="{F3006734-362D-41AD-B295-2678B74DF538}" destId="{849E4024-EBA3-4F4E-9E64-AF3218F887BF}" srcOrd="1" destOrd="0" presId="urn:microsoft.com/office/officeart/2008/layout/HorizontalMultiLevelHierarchy"/>
    <dgm:cxn modelId="{0A8C89FF-BBFF-489F-9E9B-7B56BAD7345B}" type="presParOf" srcId="{99425724-A371-464E-B926-E875DACE5505}" destId="{174EB86D-61CB-42FA-9499-61F40F0F6C69}" srcOrd="2" destOrd="0" presId="urn:microsoft.com/office/officeart/2008/layout/HorizontalMultiLevelHierarchy"/>
    <dgm:cxn modelId="{C1860198-777A-4240-A3EC-A41099E5B1FE}" type="presParOf" srcId="{174EB86D-61CB-42FA-9499-61F40F0F6C69}" destId="{2D87D456-E64B-499D-B176-FBB36D6EFAF3}" srcOrd="0" destOrd="0" presId="urn:microsoft.com/office/officeart/2008/layout/HorizontalMultiLevelHierarchy"/>
    <dgm:cxn modelId="{79A7692F-E4C7-491B-9E1C-0739D4B23A73}" type="presParOf" srcId="{99425724-A371-464E-B926-E875DACE5505}" destId="{A1DAF8D3-4CD0-4DAF-9A4E-7B075BA2A025}" srcOrd="3" destOrd="0" presId="urn:microsoft.com/office/officeart/2008/layout/HorizontalMultiLevelHierarchy"/>
    <dgm:cxn modelId="{0F676FA0-6D78-4C66-ABAC-F8E4E6890E1F}" type="presParOf" srcId="{A1DAF8D3-4CD0-4DAF-9A4E-7B075BA2A025}" destId="{907A6655-08B6-4E7C-82E8-DFA8A164FB49}" srcOrd="0" destOrd="0" presId="urn:microsoft.com/office/officeart/2008/layout/HorizontalMultiLevelHierarchy"/>
    <dgm:cxn modelId="{985DDDB7-5909-4319-9DBE-453EC1350445}" type="presParOf" srcId="{A1DAF8D3-4CD0-4DAF-9A4E-7B075BA2A025}" destId="{D15AD7C3-ADE3-41A3-A6E7-677CDD3B376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BEBB59-FEAF-4542-BB66-08DB2034E2C7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3C0C14E-7A8B-4A4E-AC14-B451D37AFAC8}">
      <dgm:prSet phldrT="[Text]"/>
      <dgm:spPr/>
      <dgm:t>
        <a:bodyPr/>
        <a:lstStyle/>
        <a:p>
          <a:r>
            <a:rPr lang="en-US" b="1" dirty="0">
              <a:solidFill>
                <a:srgbClr val="002060"/>
              </a:solidFill>
            </a:rPr>
            <a:t>Suggestions, recommendations</a:t>
          </a:r>
        </a:p>
      </dgm:t>
    </dgm:pt>
    <dgm:pt modelId="{1E88C59F-070F-406B-8069-271895B172BE}" type="parTrans" cxnId="{E839A94E-41AF-4008-8A0B-AD9E061A694B}">
      <dgm:prSet/>
      <dgm:spPr/>
      <dgm:t>
        <a:bodyPr/>
        <a:lstStyle/>
        <a:p>
          <a:endParaRPr lang="en-US"/>
        </a:p>
      </dgm:t>
    </dgm:pt>
    <dgm:pt modelId="{3DA66FA7-B5B7-43E1-8BA4-602646B11226}" type="sibTrans" cxnId="{E839A94E-41AF-4008-8A0B-AD9E061A694B}">
      <dgm:prSet/>
      <dgm:spPr/>
      <dgm:t>
        <a:bodyPr/>
        <a:lstStyle/>
        <a:p>
          <a:endParaRPr lang="en-US"/>
        </a:p>
      </dgm:t>
    </dgm:pt>
    <dgm:pt modelId="{02C737B5-A52A-466E-B2CF-F385AF88ABAB}">
      <dgm:prSet phldrT="[Text]"/>
      <dgm:spPr/>
      <dgm:t>
        <a:bodyPr/>
        <a:lstStyle/>
        <a:p>
          <a:r>
            <a:rPr lang="en-US" b="1" dirty="0">
              <a:solidFill>
                <a:srgbClr val="002060"/>
              </a:solidFill>
            </a:rPr>
            <a:t>Solutions </a:t>
          </a:r>
        </a:p>
      </dgm:t>
    </dgm:pt>
    <dgm:pt modelId="{2ED2889D-873C-4ECF-933E-A0C54A162120}" type="parTrans" cxnId="{8D468CF2-7861-4214-A278-8CD3F53A8446}">
      <dgm:prSet/>
      <dgm:spPr/>
      <dgm:t>
        <a:bodyPr/>
        <a:lstStyle/>
        <a:p>
          <a:endParaRPr lang="en-US"/>
        </a:p>
      </dgm:t>
    </dgm:pt>
    <dgm:pt modelId="{FFCADEC4-F415-4CDC-B6C2-AE61A8FE6BC3}" type="sibTrans" cxnId="{8D468CF2-7861-4214-A278-8CD3F53A8446}">
      <dgm:prSet/>
      <dgm:spPr/>
      <dgm:t>
        <a:bodyPr/>
        <a:lstStyle/>
        <a:p>
          <a:endParaRPr lang="en-US"/>
        </a:p>
      </dgm:t>
    </dgm:pt>
    <dgm:pt modelId="{D76913DA-0E3F-4035-BB49-C41A3D9482E2}">
      <dgm:prSet phldrT="[Text]"/>
      <dgm:spPr/>
      <dgm:t>
        <a:bodyPr/>
        <a:lstStyle/>
        <a:p>
          <a:r>
            <a:rPr lang="en-US" b="1" dirty="0">
              <a:solidFill>
                <a:srgbClr val="002060"/>
              </a:solidFill>
            </a:rPr>
            <a:t>Relevant plan of action</a:t>
          </a:r>
        </a:p>
      </dgm:t>
    </dgm:pt>
    <dgm:pt modelId="{2D43D524-4F64-460F-9EB8-5ACCA4370FCF}" type="parTrans" cxnId="{D367B7D4-4629-459A-9875-B83774E0EFC2}">
      <dgm:prSet/>
      <dgm:spPr/>
      <dgm:t>
        <a:bodyPr/>
        <a:lstStyle/>
        <a:p>
          <a:endParaRPr lang="en-US"/>
        </a:p>
      </dgm:t>
    </dgm:pt>
    <dgm:pt modelId="{7142D4EE-DB47-4A84-A72F-4198DA7CC0C5}" type="sibTrans" cxnId="{D367B7D4-4629-459A-9875-B83774E0EFC2}">
      <dgm:prSet/>
      <dgm:spPr/>
      <dgm:t>
        <a:bodyPr/>
        <a:lstStyle/>
        <a:p>
          <a:endParaRPr lang="en-US"/>
        </a:p>
      </dgm:t>
    </dgm:pt>
    <dgm:pt modelId="{BCA7A57E-EF8E-4D0F-B0A6-87B1FB415E55}">
      <dgm:prSet phldrT="[Text]"/>
      <dgm:spPr/>
      <dgm:t>
        <a:bodyPr/>
        <a:lstStyle/>
        <a:p>
          <a:r>
            <a:rPr lang="en-US" b="1" dirty="0">
              <a:solidFill>
                <a:srgbClr val="002060"/>
              </a:solidFill>
            </a:rPr>
            <a:t>Strategies, methods, techniques</a:t>
          </a:r>
        </a:p>
      </dgm:t>
    </dgm:pt>
    <dgm:pt modelId="{A5674CE7-05B5-47B1-B837-820FD405FD1B}" type="parTrans" cxnId="{37CE75F8-7E18-4446-805E-91ECE828BC4F}">
      <dgm:prSet/>
      <dgm:spPr/>
      <dgm:t>
        <a:bodyPr/>
        <a:lstStyle/>
        <a:p>
          <a:endParaRPr lang="en-US"/>
        </a:p>
      </dgm:t>
    </dgm:pt>
    <dgm:pt modelId="{068BFE76-B846-4866-92CF-22D0A3C1C237}" type="sibTrans" cxnId="{37CE75F8-7E18-4446-805E-91ECE828BC4F}">
      <dgm:prSet/>
      <dgm:spPr/>
      <dgm:t>
        <a:bodyPr/>
        <a:lstStyle/>
        <a:p>
          <a:endParaRPr lang="en-US"/>
        </a:p>
      </dgm:t>
    </dgm:pt>
    <dgm:pt modelId="{0763E99C-F1E9-46A8-AB8B-A4A1DE5573C9}" type="pres">
      <dgm:prSet presAssocID="{DFBEBB59-FEAF-4542-BB66-08DB2034E2C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3CEB4E-804C-47CC-8EC4-CEA7682169A6}" type="pres">
      <dgm:prSet presAssocID="{13C0C14E-7A8B-4A4E-AC14-B451D37AFAC8}" presName="parentLin" presStyleCnt="0"/>
      <dgm:spPr/>
    </dgm:pt>
    <dgm:pt modelId="{9A6A8307-F3DF-4348-86E5-0E77BC427EF5}" type="pres">
      <dgm:prSet presAssocID="{13C0C14E-7A8B-4A4E-AC14-B451D37AFAC8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CB2ACA1C-9521-40BF-A87E-5614B3327036}" type="pres">
      <dgm:prSet presAssocID="{13C0C14E-7A8B-4A4E-AC14-B451D37AFAC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6D0402-9683-4A86-B4A0-7630BAB8A395}" type="pres">
      <dgm:prSet presAssocID="{13C0C14E-7A8B-4A4E-AC14-B451D37AFAC8}" presName="negativeSpace" presStyleCnt="0"/>
      <dgm:spPr/>
    </dgm:pt>
    <dgm:pt modelId="{504290A8-80B9-4429-8CB3-C6A3A702B71F}" type="pres">
      <dgm:prSet presAssocID="{13C0C14E-7A8B-4A4E-AC14-B451D37AFAC8}" presName="childText" presStyleLbl="conFgAcc1" presStyleIdx="0" presStyleCnt="4">
        <dgm:presLayoutVars>
          <dgm:bulletEnabled val="1"/>
        </dgm:presLayoutVars>
      </dgm:prSet>
      <dgm:spPr/>
    </dgm:pt>
    <dgm:pt modelId="{587F58C6-B0F2-4AAB-987C-FD3A76306541}" type="pres">
      <dgm:prSet presAssocID="{3DA66FA7-B5B7-43E1-8BA4-602646B11226}" presName="spaceBetweenRectangles" presStyleCnt="0"/>
      <dgm:spPr/>
    </dgm:pt>
    <dgm:pt modelId="{200727F0-426C-4CF2-A91B-C14994B13023}" type="pres">
      <dgm:prSet presAssocID="{02C737B5-A52A-466E-B2CF-F385AF88ABAB}" presName="parentLin" presStyleCnt="0"/>
      <dgm:spPr/>
    </dgm:pt>
    <dgm:pt modelId="{33799879-2837-4E9F-A4DC-A773655A053B}" type="pres">
      <dgm:prSet presAssocID="{02C737B5-A52A-466E-B2CF-F385AF88ABAB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66A01DA6-9F20-41D8-AEC5-FA6D36C14D98}" type="pres">
      <dgm:prSet presAssocID="{02C737B5-A52A-466E-B2CF-F385AF88ABA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B53B27-BDE0-40F8-ADA8-4E89D1D260EB}" type="pres">
      <dgm:prSet presAssocID="{02C737B5-A52A-466E-B2CF-F385AF88ABAB}" presName="negativeSpace" presStyleCnt="0"/>
      <dgm:spPr/>
    </dgm:pt>
    <dgm:pt modelId="{51EEDD03-F44B-4BE9-B246-09A4F408E578}" type="pres">
      <dgm:prSet presAssocID="{02C737B5-A52A-466E-B2CF-F385AF88ABAB}" presName="childText" presStyleLbl="conFgAcc1" presStyleIdx="1" presStyleCnt="4">
        <dgm:presLayoutVars>
          <dgm:bulletEnabled val="1"/>
        </dgm:presLayoutVars>
      </dgm:prSet>
      <dgm:spPr/>
    </dgm:pt>
    <dgm:pt modelId="{1A2AA7CB-8AB6-4C52-B85F-E2027AB4EB05}" type="pres">
      <dgm:prSet presAssocID="{FFCADEC4-F415-4CDC-B6C2-AE61A8FE6BC3}" presName="spaceBetweenRectangles" presStyleCnt="0"/>
      <dgm:spPr/>
    </dgm:pt>
    <dgm:pt modelId="{750E38D4-FD99-4538-BDE0-C75413E85F62}" type="pres">
      <dgm:prSet presAssocID="{BCA7A57E-EF8E-4D0F-B0A6-87B1FB415E55}" presName="parentLin" presStyleCnt="0"/>
      <dgm:spPr/>
    </dgm:pt>
    <dgm:pt modelId="{FF243DA1-ED26-4C79-B697-736E97B28AFD}" type="pres">
      <dgm:prSet presAssocID="{BCA7A57E-EF8E-4D0F-B0A6-87B1FB415E5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BC4AF83E-F792-45E8-ACD5-D29ABD6FCCAD}" type="pres">
      <dgm:prSet presAssocID="{BCA7A57E-EF8E-4D0F-B0A6-87B1FB415E5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BDEB07-3855-4F73-B848-33C3BB8B2DFE}" type="pres">
      <dgm:prSet presAssocID="{BCA7A57E-EF8E-4D0F-B0A6-87B1FB415E55}" presName="negativeSpace" presStyleCnt="0"/>
      <dgm:spPr/>
    </dgm:pt>
    <dgm:pt modelId="{9CC61EBD-E0DE-49C6-A04E-2F83A08D8B24}" type="pres">
      <dgm:prSet presAssocID="{BCA7A57E-EF8E-4D0F-B0A6-87B1FB415E55}" presName="childText" presStyleLbl="conFgAcc1" presStyleIdx="2" presStyleCnt="4">
        <dgm:presLayoutVars>
          <dgm:bulletEnabled val="1"/>
        </dgm:presLayoutVars>
      </dgm:prSet>
      <dgm:spPr/>
    </dgm:pt>
    <dgm:pt modelId="{F0DB2C3B-3737-4488-B4B8-2692FEEF1E68}" type="pres">
      <dgm:prSet presAssocID="{068BFE76-B846-4866-92CF-22D0A3C1C237}" presName="spaceBetweenRectangles" presStyleCnt="0"/>
      <dgm:spPr/>
    </dgm:pt>
    <dgm:pt modelId="{2805F7A4-E3D7-41BC-8253-40888ADF2D51}" type="pres">
      <dgm:prSet presAssocID="{D76913DA-0E3F-4035-BB49-C41A3D9482E2}" presName="parentLin" presStyleCnt="0"/>
      <dgm:spPr/>
    </dgm:pt>
    <dgm:pt modelId="{B210473D-97EA-4A7A-A58D-7D7FD2A7B190}" type="pres">
      <dgm:prSet presAssocID="{D76913DA-0E3F-4035-BB49-C41A3D9482E2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0AAA40B7-CC67-4C23-9999-A2100D8FA5C4}" type="pres">
      <dgm:prSet presAssocID="{D76913DA-0E3F-4035-BB49-C41A3D9482E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6BACF0-0A58-4752-A70A-465EAADC6D9E}" type="pres">
      <dgm:prSet presAssocID="{D76913DA-0E3F-4035-BB49-C41A3D9482E2}" presName="negativeSpace" presStyleCnt="0"/>
      <dgm:spPr/>
    </dgm:pt>
    <dgm:pt modelId="{20D1CBB6-F5F3-4F1A-B9CF-667255C80714}" type="pres">
      <dgm:prSet presAssocID="{D76913DA-0E3F-4035-BB49-C41A3D9482E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044293F-E91A-41E6-84A6-82AAA6E14474}" type="presOf" srcId="{02C737B5-A52A-466E-B2CF-F385AF88ABAB}" destId="{33799879-2837-4E9F-A4DC-A773655A053B}" srcOrd="0" destOrd="0" presId="urn:microsoft.com/office/officeart/2005/8/layout/list1"/>
    <dgm:cxn modelId="{F114EFB2-30C6-41DF-AE43-5A0E99CAA014}" type="presOf" srcId="{13C0C14E-7A8B-4A4E-AC14-B451D37AFAC8}" destId="{CB2ACA1C-9521-40BF-A87E-5614B3327036}" srcOrd="1" destOrd="0" presId="urn:microsoft.com/office/officeart/2005/8/layout/list1"/>
    <dgm:cxn modelId="{17294CAF-477F-42AB-87A2-90350A2AE948}" type="presOf" srcId="{BCA7A57E-EF8E-4D0F-B0A6-87B1FB415E55}" destId="{FF243DA1-ED26-4C79-B697-736E97B28AFD}" srcOrd="0" destOrd="0" presId="urn:microsoft.com/office/officeart/2005/8/layout/list1"/>
    <dgm:cxn modelId="{E839A94E-41AF-4008-8A0B-AD9E061A694B}" srcId="{DFBEBB59-FEAF-4542-BB66-08DB2034E2C7}" destId="{13C0C14E-7A8B-4A4E-AC14-B451D37AFAC8}" srcOrd="0" destOrd="0" parTransId="{1E88C59F-070F-406B-8069-271895B172BE}" sibTransId="{3DA66FA7-B5B7-43E1-8BA4-602646B11226}"/>
    <dgm:cxn modelId="{258181D6-FAE5-4996-9F6D-3CC6A8B5D271}" type="presOf" srcId="{13C0C14E-7A8B-4A4E-AC14-B451D37AFAC8}" destId="{9A6A8307-F3DF-4348-86E5-0E77BC427EF5}" srcOrd="0" destOrd="0" presId="urn:microsoft.com/office/officeart/2005/8/layout/list1"/>
    <dgm:cxn modelId="{59C1C885-5FE2-40A2-90FC-7FE3685CC8C0}" type="presOf" srcId="{DFBEBB59-FEAF-4542-BB66-08DB2034E2C7}" destId="{0763E99C-F1E9-46A8-AB8B-A4A1DE5573C9}" srcOrd="0" destOrd="0" presId="urn:microsoft.com/office/officeart/2005/8/layout/list1"/>
    <dgm:cxn modelId="{37CE75F8-7E18-4446-805E-91ECE828BC4F}" srcId="{DFBEBB59-FEAF-4542-BB66-08DB2034E2C7}" destId="{BCA7A57E-EF8E-4D0F-B0A6-87B1FB415E55}" srcOrd="2" destOrd="0" parTransId="{A5674CE7-05B5-47B1-B837-820FD405FD1B}" sibTransId="{068BFE76-B846-4866-92CF-22D0A3C1C237}"/>
    <dgm:cxn modelId="{015F18CD-8DA1-41B0-8C89-D00058EACB61}" type="presOf" srcId="{02C737B5-A52A-466E-B2CF-F385AF88ABAB}" destId="{66A01DA6-9F20-41D8-AEC5-FA6D36C14D98}" srcOrd="1" destOrd="0" presId="urn:microsoft.com/office/officeart/2005/8/layout/list1"/>
    <dgm:cxn modelId="{17AFEC0D-3852-4D6D-938D-D0B90909E8AD}" type="presOf" srcId="{BCA7A57E-EF8E-4D0F-B0A6-87B1FB415E55}" destId="{BC4AF83E-F792-45E8-ACD5-D29ABD6FCCAD}" srcOrd="1" destOrd="0" presId="urn:microsoft.com/office/officeart/2005/8/layout/list1"/>
    <dgm:cxn modelId="{8D468CF2-7861-4214-A278-8CD3F53A8446}" srcId="{DFBEBB59-FEAF-4542-BB66-08DB2034E2C7}" destId="{02C737B5-A52A-466E-B2CF-F385AF88ABAB}" srcOrd="1" destOrd="0" parTransId="{2ED2889D-873C-4ECF-933E-A0C54A162120}" sibTransId="{FFCADEC4-F415-4CDC-B6C2-AE61A8FE6BC3}"/>
    <dgm:cxn modelId="{0C2C28F0-4B08-4A23-B625-4DD834388D2E}" type="presOf" srcId="{D76913DA-0E3F-4035-BB49-C41A3D9482E2}" destId="{0AAA40B7-CC67-4C23-9999-A2100D8FA5C4}" srcOrd="1" destOrd="0" presId="urn:microsoft.com/office/officeart/2005/8/layout/list1"/>
    <dgm:cxn modelId="{D367B7D4-4629-459A-9875-B83774E0EFC2}" srcId="{DFBEBB59-FEAF-4542-BB66-08DB2034E2C7}" destId="{D76913DA-0E3F-4035-BB49-C41A3D9482E2}" srcOrd="3" destOrd="0" parTransId="{2D43D524-4F64-460F-9EB8-5ACCA4370FCF}" sibTransId="{7142D4EE-DB47-4A84-A72F-4198DA7CC0C5}"/>
    <dgm:cxn modelId="{763C71E8-518A-4AAA-AAAA-75856F3D7532}" type="presOf" srcId="{D76913DA-0E3F-4035-BB49-C41A3D9482E2}" destId="{B210473D-97EA-4A7A-A58D-7D7FD2A7B190}" srcOrd="0" destOrd="0" presId="urn:microsoft.com/office/officeart/2005/8/layout/list1"/>
    <dgm:cxn modelId="{795EDCD3-18DC-4FE7-B488-36A12562B79A}" type="presParOf" srcId="{0763E99C-F1E9-46A8-AB8B-A4A1DE5573C9}" destId="{F53CEB4E-804C-47CC-8EC4-CEA7682169A6}" srcOrd="0" destOrd="0" presId="urn:microsoft.com/office/officeart/2005/8/layout/list1"/>
    <dgm:cxn modelId="{262A4225-BB81-40F6-B96F-D6B18EC170F4}" type="presParOf" srcId="{F53CEB4E-804C-47CC-8EC4-CEA7682169A6}" destId="{9A6A8307-F3DF-4348-86E5-0E77BC427EF5}" srcOrd="0" destOrd="0" presId="urn:microsoft.com/office/officeart/2005/8/layout/list1"/>
    <dgm:cxn modelId="{DB60C681-137F-4797-95D1-1872A51D4255}" type="presParOf" srcId="{F53CEB4E-804C-47CC-8EC4-CEA7682169A6}" destId="{CB2ACA1C-9521-40BF-A87E-5614B3327036}" srcOrd="1" destOrd="0" presId="urn:microsoft.com/office/officeart/2005/8/layout/list1"/>
    <dgm:cxn modelId="{87E0EA81-D5D4-454A-A308-435BE0CF9FBF}" type="presParOf" srcId="{0763E99C-F1E9-46A8-AB8B-A4A1DE5573C9}" destId="{2F6D0402-9683-4A86-B4A0-7630BAB8A395}" srcOrd="1" destOrd="0" presId="urn:microsoft.com/office/officeart/2005/8/layout/list1"/>
    <dgm:cxn modelId="{21751A16-847E-41F7-8C62-5F14AA30BB7D}" type="presParOf" srcId="{0763E99C-F1E9-46A8-AB8B-A4A1DE5573C9}" destId="{504290A8-80B9-4429-8CB3-C6A3A702B71F}" srcOrd="2" destOrd="0" presId="urn:microsoft.com/office/officeart/2005/8/layout/list1"/>
    <dgm:cxn modelId="{75F57992-DE65-4B20-97C4-EC082B82D364}" type="presParOf" srcId="{0763E99C-F1E9-46A8-AB8B-A4A1DE5573C9}" destId="{587F58C6-B0F2-4AAB-987C-FD3A76306541}" srcOrd="3" destOrd="0" presId="urn:microsoft.com/office/officeart/2005/8/layout/list1"/>
    <dgm:cxn modelId="{85C2A114-FB90-43EC-A326-D2BDD93BB7D4}" type="presParOf" srcId="{0763E99C-F1E9-46A8-AB8B-A4A1DE5573C9}" destId="{200727F0-426C-4CF2-A91B-C14994B13023}" srcOrd="4" destOrd="0" presId="urn:microsoft.com/office/officeart/2005/8/layout/list1"/>
    <dgm:cxn modelId="{22A0D820-859B-41AB-AAF8-5C727177248D}" type="presParOf" srcId="{200727F0-426C-4CF2-A91B-C14994B13023}" destId="{33799879-2837-4E9F-A4DC-A773655A053B}" srcOrd="0" destOrd="0" presId="urn:microsoft.com/office/officeart/2005/8/layout/list1"/>
    <dgm:cxn modelId="{228A7159-7538-4F9C-881D-D7D9B4479CB9}" type="presParOf" srcId="{200727F0-426C-4CF2-A91B-C14994B13023}" destId="{66A01DA6-9F20-41D8-AEC5-FA6D36C14D98}" srcOrd="1" destOrd="0" presId="urn:microsoft.com/office/officeart/2005/8/layout/list1"/>
    <dgm:cxn modelId="{881CBF9F-9B17-464E-9E75-A084105C9DDE}" type="presParOf" srcId="{0763E99C-F1E9-46A8-AB8B-A4A1DE5573C9}" destId="{A7B53B27-BDE0-40F8-ADA8-4E89D1D260EB}" srcOrd="5" destOrd="0" presId="urn:microsoft.com/office/officeart/2005/8/layout/list1"/>
    <dgm:cxn modelId="{D2129DE4-9BE1-43DA-8B62-369E87E4174D}" type="presParOf" srcId="{0763E99C-F1E9-46A8-AB8B-A4A1DE5573C9}" destId="{51EEDD03-F44B-4BE9-B246-09A4F408E578}" srcOrd="6" destOrd="0" presId="urn:microsoft.com/office/officeart/2005/8/layout/list1"/>
    <dgm:cxn modelId="{9C89E346-27F5-4C9F-9F9B-DE7EF94851A5}" type="presParOf" srcId="{0763E99C-F1E9-46A8-AB8B-A4A1DE5573C9}" destId="{1A2AA7CB-8AB6-4C52-B85F-E2027AB4EB05}" srcOrd="7" destOrd="0" presId="urn:microsoft.com/office/officeart/2005/8/layout/list1"/>
    <dgm:cxn modelId="{3220546A-D02B-41EA-B915-D49663C68E7D}" type="presParOf" srcId="{0763E99C-F1E9-46A8-AB8B-A4A1DE5573C9}" destId="{750E38D4-FD99-4538-BDE0-C75413E85F62}" srcOrd="8" destOrd="0" presId="urn:microsoft.com/office/officeart/2005/8/layout/list1"/>
    <dgm:cxn modelId="{58E11E29-0FFA-494C-8CB9-D91F006425F6}" type="presParOf" srcId="{750E38D4-FD99-4538-BDE0-C75413E85F62}" destId="{FF243DA1-ED26-4C79-B697-736E97B28AFD}" srcOrd="0" destOrd="0" presId="urn:microsoft.com/office/officeart/2005/8/layout/list1"/>
    <dgm:cxn modelId="{4E15B90D-1A01-41C8-90A1-9535937A657D}" type="presParOf" srcId="{750E38D4-FD99-4538-BDE0-C75413E85F62}" destId="{BC4AF83E-F792-45E8-ACD5-D29ABD6FCCAD}" srcOrd="1" destOrd="0" presId="urn:microsoft.com/office/officeart/2005/8/layout/list1"/>
    <dgm:cxn modelId="{C55B75D4-872D-4D8B-966A-E2CAD64C9661}" type="presParOf" srcId="{0763E99C-F1E9-46A8-AB8B-A4A1DE5573C9}" destId="{5FBDEB07-3855-4F73-B848-33C3BB8B2DFE}" srcOrd="9" destOrd="0" presId="urn:microsoft.com/office/officeart/2005/8/layout/list1"/>
    <dgm:cxn modelId="{54A7F6D0-BA2A-45AE-8658-CF36553F6346}" type="presParOf" srcId="{0763E99C-F1E9-46A8-AB8B-A4A1DE5573C9}" destId="{9CC61EBD-E0DE-49C6-A04E-2F83A08D8B24}" srcOrd="10" destOrd="0" presId="urn:microsoft.com/office/officeart/2005/8/layout/list1"/>
    <dgm:cxn modelId="{A4E6E8B4-BB32-4C10-891F-E56A47F3215D}" type="presParOf" srcId="{0763E99C-F1E9-46A8-AB8B-A4A1DE5573C9}" destId="{F0DB2C3B-3737-4488-B4B8-2692FEEF1E68}" srcOrd="11" destOrd="0" presId="urn:microsoft.com/office/officeart/2005/8/layout/list1"/>
    <dgm:cxn modelId="{8E29D64F-2AA0-40DA-B269-4CA1A0B79B81}" type="presParOf" srcId="{0763E99C-F1E9-46A8-AB8B-A4A1DE5573C9}" destId="{2805F7A4-E3D7-41BC-8253-40888ADF2D51}" srcOrd="12" destOrd="0" presId="urn:microsoft.com/office/officeart/2005/8/layout/list1"/>
    <dgm:cxn modelId="{33D5876F-5B18-492A-A78E-9D5CD56AF8AB}" type="presParOf" srcId="{2805F7A4-E3D7-41BC-8253-40888ADF2D51}" destId="{B210473D-97EA-4A7A-A58D-7D7FD2A7B190}" srcOrd="0" destOrd="0" presId="urn:microsoft.com/office/officeart/2005/8/layout/list1"/>
    <dgm:cxn modelId="{8A0E35AF-1723-43E2-9745-6BE5BFF35DFE}" type="presParOf" srcId="{2805F7A4-E3D7-41BC-8253-40888ADF2D51}" destId="{0AAA40B7-CC67-4C23-9999-A2100D8FA5C4}" srcOrd="1" destOrd="0" presId="urn:microsoft.com/office/officeart/2005/8/layout/list1"/>
    <dgm:cxn modelId="{7124316E-2CD2-40FE-9FBF-63B31FD64602}" type="presParOf" srcId="{0763E99C-F1E9-46A8-AB8B-A4A1DE5573C9}" destId="{BE6BACF0-0A58-4752-A70A-465EAADC6D9E}" srcOrd="13" destOrd="0" presId="urn:microsoft.com/office/officeart/2005/8/layout/list1"/>
    <dgm:cxn modelId="{8598A748-375D-4B72-8825-41CAFE04DB36}" type="presParOf" srcId="{0763E99C-F1E9-46A8-AB8B-A4A1DE5573C9}" destId="{20D1CBB6-F5F3-4F1A-B9CF-667255C8071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FD83B5-DC1F-46F3-A803-106CF2DF47ED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902AD43-A635-4342-9172-134F86016DE1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>
              <a:solidFill>
                <a:schemeClr val="bg1"/>
              </a:solidFill>
            </a:rPr>
            <a:t>1. Identify problem in the context</a:t>
          </a:r>
          <a:endParaRPr lang="en-US" dirty="0">
            <a:solidFill>
              <a:schemeClr val="bg1"/>
            </a:solidFill>
          </a:endParaRPr>
        </a:p>
      </dgm:t>
    </dgm:pt>
    <dgm:pt modelId="{384C696F-CA35-4204-A047-34B088238BBF}" type="parTrans" cxnId="{53A0F429-2463-4553-8A36-29A97A83A74B}">
      <dgm:prSet/>
      <dgm:spPr/>
      <dgm:t>
        <a:bodyPr/>
        <a:lstStyle/>
        <a:p>
          <a:endParaRPr lang="en-US"/>
        </a:p>
      </dgm:t>
    </dgm:pt>
    <dgm:pt modelId="{4E5D9189-8D16-43F1-A1A8-F303432EC4ED}" type="sibTrans" cxnId="{53A0F429-2463-4553-8A36-29A97A83A74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A0B7A89-BB4D-4C4E-AD0B-9AA285C36976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>
              <a:solidFill>
                <a:schemeClr val="bg1"/>
              </a:solidFill>
            </a:rPr>
            <a:t>2. Inspect the available methods as solution</a:t>
          </a:r>
          <a:endParaRPr lang="en-US" dirty="0">
            <a:solidFill>
              <a:schemeClr val="bg1"/>
            </a:solidFill>
          </a:endParaRPr>
        </a:p>
      </dgm:t>
    </dgm:pt>
    <dgm:pt modelId="{95DE43A5-159A-4F82-9CFE-99BD4EA73A3B}" type="parTrans" cxnId="{01DB1745-2D82-4284-83E4-03A926F68615}">
      <dgm:prSet/>
      <dgm:spPr/>
      <dgm:t>
        <a:bodyPr/>
        <a:lstStyle/>
        <a:p>
          <a:endParaRPr lang="en-US"/>
        </a:p>
      </dgm:t>
    </dgm:pt>
    <dgm:pt modelId="{E3A756BA-8AC4-4D8F-B275-BC75E9FE9D9A}" type="sibTrans" cxnId="{01DB1745-2D82-4284-83E4-03A926F6861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70DD6ED-9A94-426E-AA49-986550FF45AE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>
              <a:solidFill>
                <a:schemeClr val="bg1"/>
              </a:solidFill>
            </a:rPr>
            <a:t>3. Evaluate the results of the available solution </a:t>
          </a:r>
          <a:endParaRPr lang="en-US" dirty="0">
            <a:solidFill>
              <a:schemeClr val="bg1"/>
            </a:solidFill>
          </a:endParaRPr>
        </a:p>
      </dgm:t>
    </dgm:pt>
    <dgm:pt modelId="{E701B979-2EF3-40CB-82CF-D4DC560EB400}" type="parTrans" cxnId="{47BB9467-D5AA-4143-A25A-B70B2CD68446}">
      <dgm:prSet/>
      <dgm:spPr/>
      <dgm:t>
        <a:bodyPr/>
        <a:lstStyle/>
        <a:p>
          <a:endParaRPr lang="en-US"/>
        </a:p>
      </dgm:t>
    </dgm:pt>
    <dgm:pt modelId="{8036F674-B477-4682-B572-E093E148D1D5}" type="sibTrans" cxnId="{47BB9467-D5AA-4143-A25A-B70B2CD6844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2B82D00-6558-44FF-B282-3E4253D3A483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>
              <a:solidFill>
                <a:schemeClr val="bg1"/>
              </a:solidFill>
            </a:rPr>
            <a:t>4. Examine any shortcomings in the existing solution</a:t>
          </a:r>
          <a:endParaRPr lang="en-US" dirty="0">
            <a:solidFill>
              <a:schemeClr val="bg1"/>
            </a:solidFill>
          </a:endParaRPr>
        </a:p>
      </dgm:t>
    </dgm:pt>
    <dgm:pt modelId="{9F4B5623-73F5-472F-B8F6-C14EA384DEC3}" type="parTrans" cxnId="{43661615-C0DF-49D5-BFD7-7F069B7A8CD0}">
      <dgm:prSet/>
      <dgm:spPr/>
      <dgm:t>
        <a:bodyPr/>
        <a:lstStyle/>
        <a:p>
          <a:endParaRPr lang="en-US"/>
        </a:p>
      </dgm:t>
    </dgm:pt>
    <dgm:pt modelId="{8BB0E9AD-DBF2-41F2-BB36-6EA6C4DC8980}" type="sibTrans" cxnId="{43661615-C0DF-49D5-BFD7-7F069B7A8CD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F001C0F-892F-4732-81E2-328142D60EC1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>
              <a:solidFill>
                <a:schemeClr val="bg1"/>
              </a:solidFill>
            </a:rPr>
            <a:t>5. Pitch your idea (innovative)</a:t>
          </a:r>
          <a:endParaRPr lang="en-US" dirty="0">
            <a:solidFill>
              <a:schemeClr val="bg1"/>
            </a:solidFill>
          </a:endParaRPr>
        </a:p>
      </dgm:t>
    </dgm:pt>
    <dgm:pt modelId="{2C0D3318-F425-4CEF-A04C-03C0B740264B}" type="parTrans" cxnId="{7CBE8603-845D-48A2-990B-524FD10CFCC2}">
      <dgm:prSet/>
      <dgm:spPr/>
      <dgm:t>
        <a:bodyPr/>
        <a:lstStyle/>
        <a:p>
          <a:endParaRPr lang="en-US"/>
        </a:p>
      </dgm:t>
    </dgm:pt>
    <dgm:pt modelId="{B9E86759-171C-4859-985E-2F955933203E}" type="sibTrans" cxnId="{7CBE8603-845D-48A2-990B-524FD10CFCC2}">
      <dgm:prSet/>
      <dgm:spPr/>
      <dgm:t>
        <a:bodyPr/>
        <a:lstStyle/>
        <a:p>
          <a:endParaRPr lang="en-US"/>
        </a:p>
      </dgm:t>
    </dgm:pt>
    <dgm:pt modelId="{1BED4BA9-A23B-4CD0-A5BC-36361D1B42A7}" type="pres">
      <dgm:prSet presAssocID="{C7FD83B5-DC1F-46F3-A803-106CF2DF47E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D2CEB5-7B8B-4E71-96D1-B4C3FC7FC501}" type="pres">
      <dgm:prSet presAssocID="{C7FD83B5-DC1F-46F3-A803-106CF2DF47ED}" presName="dummyMaxCanvas" presStyleCnt="0">
        <dgm:presLayoutVars/>
      </dgm:prSet>
      <dgm:spPr/>
    </dgm:pt>
    <dgm:pt modelId="{52F5B1F2-EE4B-4060-ABDC-B1E29C374E9C}" type="pres">
      <dgm:prSet presAssocID="{C7FD83B5-DC1F-46F3-A803-106CF2DF47ED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D06D65-FBD7-47FD-9225-259EA4F8A233}" type="pres">
      <dgm:prSet presAssocID="{C7FD83B5-DC1F-46F3-A803-106CF2DF47ED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24473-B42B-4F53-A808-4DA12A2E1514}" type="pres">
      <dgm:prSet presAssocID="{C7FD83B5-DC1F-46F3-A803-106CF2DF47ED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093162-F6BA-4E2F-9700-CFC4489416C3}" type="pres">
      <dgm:prSet presAssocID="{C7FD83B5-DC1F-46F3-A803-106CF2DF47ED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F71D2-559B-43F6-90BA-1F641E36E6EA}" type="pres">
      <dgm:prSet presAssocID="{C7FD83B5-DC1F-46F3-A803-106CF2DF47ED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EC25A1-ECC0-4C39-8477-23C2D466CCA0}" type="pres">
      <dgm:prSet presAssocID="{C7FD83B5-DC1F-46F3-A803-106CF2DF47ED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03FE53-ECC1-4855-910D-46B2BE603A99}" type="pres">
      <dgm:prSet presAssocID="{C7FD83B5-DC1F-46F3-A803-106CF2DF47ED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552AC7-8798-475F-9CE3-A8D8F0E19FE7}" type="pres">
      <dgm:prSet presAssocID="{C7FD83B5-DC1F-46F3-A803-106CF2DF47ED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823902-A60F-461C-9382-ABF1FEAEE103}" type="pres">
      <dgm:prSet presAssocID="{C7FD83B5-DC1F-46F3-A803-106CF2DF47ED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0DFC24-EA23-4D0F-A326-87AFC87D0DF1}" type="pres">
      <dgm:prSet presAssocID="{C7FD83B5-DC1F-46F3-A803-106CF2DF47ED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8D4BD1-DE5F-4D57-8958-DF829BB4A405}" type="pres">
      <dgm:prSet presAssocID="{C7FD83B5-DC1F-46F3-A803-106CF2DF47ED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499510-7FAA-4AA4-8C38-394D88E74C3C}" type="pres">
      <dgm:prSet presAssocID="{C7FD83B5-DC1F-46F3-A803-106CF2DF47ED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CC41D2-5ADA-435E-9855-EA9763E2F1AF}" type="pres">
      <dgm:prSet presAssocID="{C7FD83B5-DC1F-46F3-A803-106CF2DF47ED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48CF51-1AE3-493E-9485-4C7672F6E4FD}" type="pres">
      <dgm:prSet presAssocID="{C7FD83B5-DC1F-46F3-A803-106CF2DF47ED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A0F429-2463-4553-8A36-29A97A83A74B}" srcId="{C7FD83B5-DC1F-46F3-A803-106CF2DF47ED}" destId="{1902AD43-A635-4342-9172-134F86016DE1}" srcOrd="0" destOrd="0" parTransId="{384C696F-CA35-4204-A047-34B088238BBF}" sibTransId="{4E5D9189-8D16-43F1-A1A8-F303432EC4ED}"/>
    <dgm:cxn modelId="{A2B73CAC-4427-4EBA-8C14-C5011D4BA444}" type="presOf" srcId="{C7FD83B5-DC1F-46F3-A803-106CF2DF47ED}" destId="{1BED4BA9-A23B-4CD0-A5BC-36361D1B42A7}" srcOrd="0" destOrd="0" presId="urn:microsoft.com/office/officeart/2005/8/layout/vProcess5"/>
    <dgm:cxn modelId="{EA6AB184-06E6-48DE-8DAA-8C9067F73A8E}" type="presOf" srcId="{4F001C0F-892F-4732-81E2-328142D60EC1}" destId="{5448CF51-1AE3-493E-9485-4C7672F6E4FD}" srcOrd="1" destOrd="0" presId="urn:microsoft.com/office/officeart/2005/8/layout/vProcess5"/>
    <dgm:cxn modelId="{F3F639B3-3528-4F86-97EE-9048DA76A594}" type="presOf" srcId="{E3A756BA-8AC4-4D8F-B275-BC75E9FE9D9A}" destId="{F503FE53-ECC1-4855-910D-46B2BE603A99}" srcOrd="0" destOrd="0" presId="urn:microsoft.com/office/officeart/2005/8/layout/vProcess5"/>
    <dgm:cxn modelId="{A0DD49FA-0814-492C-9098-AFA9A888BDAB}" type="presOf" srcId="{1902AD43-A635-4342-9172-134F86016DE1}" destId="{52F5B1F2-EE4B-4060-ABDC-B1E29C374E9C}" srcOrd="0" destOrd="0" presId="urn:microsoft.com/office/officeart/2005/8/layout/vProcess5"/>
    <dgm:cxn modelId="{D9188417-CD55-48E1-A132-FFF632F88C19}" type="presOf" srcId="{4E5D9189-8D16-43F1-A1A8-F303432EC4ED}" destId="{C2EC25A1-ECC0-4C39-8477-23C2D466CCA0}" srcOrd="0" destOrd="0" presId="urn:microsoft.com/office/officeart/2005/8/layout/vProcess5"/>
    <dgm:cxn modelId="{6C2CD88F-AE45-4313-82FB-117DFFE315B1}" type="presOf" srcId="{E70DD6ED-9A94-426E-AA49-986550FF45AE}" destId="{A0499510-7FAA-4AA4-8C38-394D88E74C3C}" srcOrd="1" destOrd="0" presId="urn:microsoft.com/office/officeart/2005/8/layout/vProcess5"/>
    <dgm:cxn modelId="{CFE2A743-75DD-4D10-91B9-234D2180835C}" type="presOf" srcId="{8A0B7A89-BB4D-4C4E-AD0B-9AA285C36976}" destId="{5C8D4BD1-DE5F-4D57-8958-DF829BB4A405}" srcOrd="1" destOrd="0" presId="urn:microsoft.com/office/officeart/2005/8/layout/vProcess5"/>
    <dgm:cxn modelId="{E89D46B3-6E8E-437F-B63D-B0C97D64EA2F}" type="presOf" srcId="{12B82D00-6558-44FF-B282-3E4253D3A483}" destId="{5DCC41D2-5ADA-435E-9855-EA9763E2F1AF}" srcOrd="1" destOrd="0" presId="urn:microsoft.com/office/officeart/2005/8/layout/vProcess5"/>
    <dgm:cxn modelId="{7CBE8603-845D-48A2-990B-524FD10CFCC2}" srcId="{C7FD83B5-DC1F-46F3-A803-106CF2DF47ED}" destId="{4F001C0F-892F-4732-81E2-328142D60EC1}" srcOrd="4" destOrd="0" parTransId="{2C0D3318-F425-4CEF-A04C-03C0B740264B}" sibTransId="{B9E86759-171C-4859-985E-2F955933203E}"/>
    <dgm:cxn modelId="{43661615-C0DF-49D5-BFD7-7F069B7A8CD0}" srcId="{C7FD83B5-DC1F-46F3-A803-106CF2DF47ED}" destId="{12B82D00-6558-44FF-B282-3E4253D3A483}" srcOrd="3" destOrd="0" parTransId="{9F4B5623-73F5-472F-B8F6-C14EA384DEC3}" sibTransId="{8BB0E9AD-DBF2-41F2-BB36-6EA6C4DC8980}"/>
    <dgm:cxn modelId="{243BD26A-B9BD-477E-AB60-C825A62175F8}" type="presOf" srcId="{8BB0E9AD-DBF2-41F2-BB36-6EA6C4DC8980}" destId="{12823902-A60F-461C-9382-ABF1FEAEE103}" srcOrd="0" destOrd="0" presId="urn:microsoft.com/office/officeart/2005/8/layout/vProcess5"/>
    <dgm:cxn modelId="{F5477BB5-8B76-4140-81A6-37AC1600BCB4}" type="presOf" srcId="{8036F674-B477-4682-B572-E093E148D1D5}" destId="{E5552AC7-8798-475F-9CE3-A8D8F0E19FE7}" srcOrd="0" destOrd="0" presId="urn:microsoft.com/office/officeart/2005/8/layout/vProcess5"/>
    <dgm:cxn modelId="{8D3FA318-04D5-49D6-950F-465517C51D7E}" type="presOf" srcId="{4F001C0F-892F-4732-81E2-328142D60EC1}" destId="{184F71D2-559B-43F6-90BA-1F641E36E6EA}" srcOrd="0" destOrd="0" presId="urn:microsoft.com/office/officeart/2005/8/layout/vProcess5"/>
    <dgm:cxn modelId="{47BB9467-D5AA-4143-A25A-B70B2CD68446}" srcId="{C7FD83B5-DC1F-46F3-A803-106CF2DF47ED}" destId="{E70DD6ED-9A94-426E-AA49-986550FF45AE}" srcOrd="2" destOrd="0" parTransId="{E701B979-2EF3-40CB-82CF-D4DC560EB400}" sibTransId="{8036F674-B477-4682-B572-E093E148D1D5}"/>
    <dgm:cxn modelId="{01DB1745-2D82-4284-83E4-03A926F68615}" srcId="{C7FD83B5-DC1F-46F3-A803-106CF2DF47ED}" destId="{8A0B7A89-BB4D-4C4E-AD0B-9AA285C36976}" srcOrd="1" destOrd="0" parTransId="{95DE43A5-159A-4F82-9CFE-99BD4EA73A3B}" sibTransId="{E3A756BA-8AC4-4D8F-B275-BC75E9FE9D9A}"/>
    <dgm:cxn modelId="{75EE9B44-448D-4CA2-87F5-A921F155FECD}" type="presOf" srcId="{8A0B7A89-BB4D-4C4E-AD0B-9AA285C36976}" destId="{33D06D65-FBD7-47FD-9225-259EA4F8A233}" srcOrd="0" destOrd="0" presId="urn:microsoft.com/office/officeart/2005/8/layout/vProcess5"/>
    <dgm:cxn modelId="{6DB49EA1-64E3-4937-9F29-284CEE02A245}" type="presOf" srcId="{E70DD6ED-9A94-426E-AA49-986550FF45AE}" destId="{65324473-B42B-4F53-A808-4DA12A2E1514}" srcOrd="0" destOrd="0" presId="urn:microsoft.com/office/officeart/2005/8/layout/vProcess5"/>
    <dgm:cxn modelId="{689D717B-EBBD-41D7-A9CE-DF74F6B69EEE}" type="presOf" srcId="{12B82D00-6558-44FF-B282-3E4253D3A483}" destId="{D6093162-F6BA-4E2F-9700-CFC4489416C3}" srcOrd="0" destOrd="0" presId="urn:microsoft.com/office/officeart/2005/8/layout/vProcess5"/>
    <dgm:cxn modelId="{CBDCB011-EE39-4C2C-9299-34BE4B18F27C}" type="presOf" srcId="{1902AD43-A635-4342-9172-134F86016DE1}" destId="{F80DFC24-EA23-4D0F-A326-87AFC87D0DF1}" srcOrd="1" destOrd="0" presId="urn:microsoft.com/office/officeart/2005/8/layout/vProcess5"/>
    <dgm:cxn modelId="{C2C77BC7-29C4-4319-BF25-45568F062490}" type="presParOf" srcId="{1BED4BA9-A23B-4CD0-A5BC-36361D1B42A7}" destId="{E3D2CEB5-7B8B-4E71-96D1-B4C3FC7FC501}" srcOrd="0" destOrd="0" presId="urn:microsoft.com/office/officeart/2005/8/layout/vProcess5"/>
    <dgm:cxn modelId="{3DFC47D6-51C7-4ABD-A449-F396A3037CA5}" type="presParOf" srcId="{1BED4BA9-A23B-4CD0-A5BC-36361D1B42A7}" destId="{52F5B1F2-EE4B-4060-ABDC-B1E29C374E9C}" srcOrd="1" destOrd="0" presId="urn:microsoft.com/office/officeart/2005/8/layout/vProcess5"/>
    <dgm:cxn modelId="{6ABF62F2-0F95-45E0-A941-D20BD6D97CFB}" type="presParOf" srcId="{1BED4BA9-A23B-4CD0-A5BC-36361D1B42A7}" destId="{33D06D65-FBD7-47FD-9225-259EA4F8A233}" srcOrd="2" destOrd="0" presId="urn:microsoft.com/office/officeart/2005/8/layout/vProcess5"/>
    <dgm:cxn modelId="{5CFC890D-343F-40EF-8BEE-DC441B9DF43E}" type="presParOf" srcId="{1BED4BA9-A23B-4CD0-A5BC-36361D1B42A7}" destId="{65324473-B42B-4F53-A808-4DA12A2E1514}" srcOrd="3" destOrd="0" presId="urn:microsoft.com/office/officeart/2005/8/layout/vProcess5"/>
    <dgm:cxn modelId="{B8972502-E1F0-49E1-AC1A-94516E0EBC35}" type="presParOf" srcId="{1BED4BA9-A23B-4CD0-A5BC-36361D1B42A7}" destId="{D6093162-F6BA-4E2F-9700-CFC4489416C3}" srcOrd="4" destOrd="0" presId="urn:microsoft.com/office/officeart/2005/8/layout/vProcess5"/>
    <dgm:cxn modelId="{E02E2BCA-D91E-4651-8F59-FB513F71FA84}" type="presParOf" srcId="{1BED4BA9-A23B-4CD0-A5BC-36361D1B42A7}" destId="{184F71D2-559B-43F6-90BA-1F641E36E6EA}" srcOrd="5" destOrd="0" presId="urn:microsoft.com/office/officeart/2005/8/layout/vProcess5"/>
    <dgm:cxn modelId="{D9B08BDB-2442-4449-A664-E86BC8EAE473}" type="presParOf" srcId="{1BED4BA9-A23B-4CD0-A5BC-36361D1B42A7}" destId="{C2EC25A1-ECC0-4C39-8477-23C2D466CCA0}" srcOrd="6" destOrd="0" presId="urn:microsoft.com/office/officeart/2005/8/layout/vProcess5"/>
    <dgm:cxn modelId="{B980396B-1F83-4D28-AED5-B9DA4F624CD9}" type="presParOf" srcId="{1BED4BA9-A23B-4CD0-A5BC-36361D1B42A7}" destId="{F503FE53-ECC1-4855-910D-46B2BE603A99}" srcOrd="7" destOrd="0" presId="urn:microsoft.com/office/officeart/2005/8/layout/vProcess5"/>
    <dgm:cxn modelId="{7F34008D-F298-4523-9CFD-D171089B6178}" type="presParOf" srcId="{1BED4BA9-A23B-4CD0-A5BC-36361D1B42A7}" destId="{E5552AC7-8798-475F-9CE3-A8D8F0E19FE7}" srcOrd="8" destOrd="0" presId="urn:microsoft.com/office/officeart/2005/8/layout/vProcess5"/>
    <dgm:cxn modelId="{22379D08-8977-4237-BFDC-C326A10104F9}" type="presParOf" srcId="{1BED4BA9-A23B-4CD0-A5BC-36361D1B42A7}" destId="{12823902-A60F-461C-9382-ABF1FEAEE103}" srcOrd="9" destOrd="0" presId="urn:microsoft.com/office/officeart/2005/8/layout/vProcess5"/>
    <dgm:cxn modelId="{3D7FE45A-231F-4CFC-9C64-F5EA505E0EEE}" type="presParOf" srcId="{1BED4BA9-A23B-4CD0-A5BC-36361D1B42A7}" destId="{F80DFC24-EA23-4D0F-A326-87AFC87D0DF1}" srcOrd="10" destOrd="0" presId="urn:microsoft.com/office/officeart/2005/8/layout/vProcess5"/>
    <dgm:cxn modelId="{068F53B5-4603-4B7F-B08C-BA36DA58C270}" type="presParOf" srcId="{1BED4BA9-A23B-4CD0-A5BC-36361D1B42A7}" destId="{5C8D4BD1-DE5F-4D57-8958-DF829BB4A405}" srcOrd="11" destOrd="0" presId="urn:microsoft.com/office/officeart/2005/8/layout/vProcess5"/>
    <dgm:cxn modelId="{6A16C39D-1260-47A3-A252-1C9AA7C5592B}" type="presParOf" srcId="{1BED4BA9-A23B-4CD0-A5BC-36361D1B42A7}" destId="{A0499510-7FAA-4AA4-8C38-394D88E74C3C}" srcOrd="12" destOrd="0" presId="urn:microsoft.com/office/officeart/2005/8/layout/vProcess5"/>
    <dgm:cxn modelId="{A52AD78D-B071-4D33-9528-EA3D72E3BA3A}" type="presParOf" srcId="{1BED4BA9-A23B-4CD0-A5BC-36361D1B42A7}" destId="{5DCC41D2-5ADA-435E-9855-EA9763E2F1AF}" srcOrd="13" destOrd="0" presId="urn:microsoft.com/office/officeart/2005/8/layout/vProcess5"/>
    <dgm:cxn modelId="{704A1171-7AED-4179-8056-D9E3207C91E9}" type="presParOf" srcId="{1BED4BA9-A23B-4CD0-A5BC-36361D1B42A7}" destId="{5448CF51-1AE3-493E-9485-4C7672F6E4F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B0EB0A-5AE4-4BB6-8524-86F10F40F83C}" type="doc">
      <dgm:prSet loTypeId="urn:microsoft.com/office/officeart/2005/8/layout/hierarchy3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A14CD8C-C3CD-46A3-B0FD-E5B5931C3C00}">
      <dgm:prSet phldrT="[Text]"/>
      <dgm:spPr/>
      <dgm:t>
        <a:bodyPr/>
        <a:lstStyle/>
        <a:p>
          <a:r>
            <a:rPr lang="en-US" b="1" dirty="0"/>
            <a:t>Solicited </a:t>
          </a:r>
        </a:p>
      </dgm:t>
    </dgm:pt>
    <dgm:pt modelId="{FF890504-E894-4742-A195-AF03C24CF53B}" type="parTrans" cxnId="{A53CB3B8-0377-49BA-96BE-623203972D88}">
      <dgm:prSet/>
      <dgm:spPr/>
      <dgm:t>
        <a:bodyPr/>
        <a:lstStyle/>
        <a:p>
          <a:endParaRPr lang="en-US"/>
        </a:p>
      </dgm:t>
    </dgm:pt>
    <dgm:pt modelId="{36D964C1-1782-407D-B9F4-B5C510F31D40}" type="sibTrans" cxnId="{A53CB3B8-0377-49BA-96BE-623203972D88}">
      <dgm:prSet/>
      <dgm:spPr/>
      <dgm:t>
        <a:bodyPr/>
        <a:lstStyle/>
        <a:p>
          <a:endParaRPr lang="en-US"/>
        </a:p>
      </dgm:t>
    </dgm:pt>
    <dgm:pt modelId="{99FDD57F-2CB2-4BE2-BE1B-6262560BDA0F}">
      <dgm:prSet phldrT="[Text]"/>
      <dgm:spPr/>
      <dgm:t>
        <a:bodyPr/>
        <a:lstStyle/>
        <a:p>
          <a:r>
            <a:rPr lang="en-US" b="1" dirty="0"/>
            <a:t>When a costumer asks for a proposal </a:t>
          </a:r>
        </a:p>
      </dgm:t>
    </dgm:pt>
    <dgm:pt modelId="{F0F11DAA-D75C-4CCC-95A3-8927BC17689D}" type="parTrans" cxnId="{F83B8309-18CB-4184-94D7-07B6972F63F8}">
      <dgm:prSet/>
      <dgm:spPr/>
      <dgm:t>
        <a:bodyPr/>
        <a:lstStyle/>
        <a:p>
          <a:endParaRPr lang="en-US"/>
        </a:p>
      </dgm:t>
    </dgm:pt>
    <dgm:pt modelId="{B7BCEC36-2D92-4C71-9F11-81449B6DD592}" type="sibTrans" cxnId="{F83B8309-18CB-4184-94D7-07B6972F63F8}">
      <dgm:prSet/>
      <dgm:spPr/>
      <dgm:t>
        <a:bodyPr/>
        <a:lstStyle/>
        <a:p>
          <a:endParaRPr lang="en-US"/>
        </a:p>
      </dgm:t>
    </dgm:pt>
    <dgm:pt modelId="{33A636BD-A2B1-4BA9-9079-A657D5AF4189}">
      <dgm:prSet phldrT="[Text]"/>
      <dgm:spPr/>
      <dgm:t>
        <a:bodyPr/>
        <a:lstStyle/>
        <a:p>
          <a:r>
            <a:rPr lang="en-US" b="1" dirty="0"/>
            <a:t>It can be asked through a verbal or a written request</a:t>
          </a:r>
        </a:p>
      </dgm:t>
    </dgm:pt>
    <dgm:pt modelId="{BB928264-77EB-4C57-8D41-090EC1A9224E}" type="parTrans" cxnId="{617172BF-B83D-40A4-ADAB-2880FF26652B}">
      <dgm:prSet/>
      <dgm:spPr/>
      <dgm:t>
        <a:bodyPr/>
        <a:lstStyle/>
        <a:p>
          <a:endParaRPr lang="en-US"/>
        </a:p>
      </dgm:t>
    </dgm:pt>
    <dgm:pt modelId="{4BD8DA36-C09A-456E-9065-BB24BC2D394A}" type="sibTrans" cxnId="{617172BF-B83D-40A4-ADAB-2880FF26652B}">
      <dgm:prSet/>
      <dgm:spPr/>
      <dgm:t>
        <a:bodyPr/>
        <a:lstStyle/>
        <a:p>
          <a:endParaRPr lang="en-US"/>
        </a:p>
      </dgm:t>
    </dgm:pt>
    <dgm:pt modelId="{9FFA5FEA-CE06-4053-9341-39F80F2FB633}">
      <dgm:prSet phldrT="[Text]"/>
      <dgm:spPr/>
      <dgm:t>
        <a:bodyPr/>
        <a:lstStyle/>
        <a:p>
          <a:r>
            <a:rPr lang="en-US" b="1" dirty="0"/>
            <a:t>Unsolicited</a:t>
          </a:r>
        </a:p>
      </dgm:t>
    </dgm:pt>
    <dgm:pt modelId="{79FDA17A-BE69-4152-AB4C-D92310004334}" type="parTrans" cxnId="{4A79B2D8-D8C5-4F8A-94A8-2E50D5D42DEC}">
      <dgm:prSet/>
      <dgm:spPr/>
      <dgm:t>
        <a:bodyPr/>
        <a:lstStyle/>
        <a:p>
          <a:endParaRPr lang="en-US"/>
        </a:p>
      </dgm:t>
    </dgm:pt>
    <dgm:pt modelId="{720852E9-7465-431F-AEA8-74A8F6000DEB}" type="sibTrans" cxnId="{4A79B2D8-D8C5-4F8A-94A8-2E50D5D42DEC}">
      <dgm:prSet/>
      <dgm:spPr/>
      <dgm:t>
        <a:bodyPr/>
        <a:lstStyle/>
        <a:p>
          <a:endParaRPr lang="en-US"/>
        </a:p>
      </dgm:t>
    </dgm:pt>
    <dgm:pt modelId="{BFA2566A-79A4-4A84-840C-1AFA6BCC9091}">
      <dgm:prSet phldrT="[Text]"/>
      <dgm:spPr/>
      <dgm:t>
        <a:bodyPr/>
        <a:lstStyle/>
        <a:p>
          <a:r>
            <a:rPr lang="en-US" b="1" dirty="0"/>
            <a:t>When you send proposal without asking because you think it is a good idea</a:t>
          </a:r>
        </a:p>
      </dgm:t>
    </dgm:pt>
    <dgm:pt modelId="{9896D232-9808-405A-BD31-2E62357DCFAA}" type="parTrans" cxnId="{8956ADFE-DA1F-4A8C-BF20-CAEBBB924C81}">
      <dgm:prSet/>
      <dgm:spPr/>
      <dgm:t>
        <a:bodyPr/>
        <a:lstStyle/>
        <a:p>
          <a:endParaRPr lang="en-US"/>
        </a:p>
      </dgm:t>
    </dgm:pt>
    <dgm:pt modelId="{6A6F686E-6D03-4CED-BACE-91DC6A712CF2}" type="sibTrans" cxnId="{8956ADFE-DA1F-4A8C-BF20-CAEBBB924C81}">
      <dgm:prSet/>
      <dgm:spPr/>
      <dgm:t>
        <a:bodyPr/>
        <a:lstStyle/>
        <a:p>
          <a:endParaRPr lang="en-US"/>
        </a:p>
      </dgm:t>
    </dgm:pt>
    <dgm:pt modelId="{378FCA54-5FB3-4872-AF95-4269E6B0F4CE}" type="pres">
      <dgm:prSet presAssocID="{21B0EB0A-5AE4-4BB6-8524-86F10F40F83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E18B19B-08D8-4613-A8B8-BD4DC51575A7}" type="pres">
      <dgm:prSet presAssocID="{FA14CD8C-C3CD-46A3-B0FD-E5B5931C3C00}" presName="root" presStyleCnt="0"/>
      <dgm:spPr/>
    </dgm:pt>
    <dgm:pt modelId="{B50AA146-A1B0-49BC-B600-C038D0ACAD71}" type="pres">
      <dgm:prSet presAssocID="{FA14CD8C-C3CD-46A3-B0FD-E5B5931C3C00}" presName="rootComposite" presStyleCnt="0"/>
      <dgm:spPr/>
    </dgm:pt>
    <dgm:pt modelId="{2DC978C7-AA42-451D-8563-454F9750BA9F}" type="pres">
      <dgm:prSet presAssocID="{FA14CD8C-C3CD-46A3-B0FD-E5B5931C3C00}" presName="rootText" presStyleLbl="node1" presStyleIdx="0" presStyleCnt="2"/>
      <dgm:spPr/>
      <dgm:t>
        <a:bodyPr/>
        <a:lstStyle/>
        <a:p>
          <a:endParaRPr lang="en-US"/>
        </a:p>
      </dgm:t>
    </dgm:pt>
    <dgm:pt modelId="{2D82FAB4-D504-44B0-A02F-72105E395A78}" type="pres">
      <dgm:prSet presAssocID="{FA14CD8C-C3CD-46A3-B0FD-E5B5931C3C00}" presName="rootConnector" presStyleLbl="node1" presStyleIdx="0" presStyleCnt="2"/>
      <dgm:spPr/>
      <dgm:t>
        <a:bodyPr/>
        <a:lstStyle/>
        <a:p>
          <a:endParaRPr lang="en-US"/>
        </a:p>
      </dgm:t>
    </dgm:pt>
    <dgm:pt modelId="{A8A5DE60-402D-42A3-AD50-BCBA4EBEC7F2}" type="pres">
      <dgm:prSet presAssocID="{FA14CD8C-C3CD-46A3-B0FD-E5B5931C3C00}" presName="childShape" presStyleCnt="0"/>
      <dgm:spPr/>
    </dgm:pt>
    <dgm:pt modelId="{EEEC7419-739B-46C9-BA35-C6EC4A0DBFC5}" type="pres">
      <dgm:prSet presAssocID="{F0F11DAA-D75C-4CCC-95A3-8927BC17689D}" presName="Name13" presStyleLbl="parChTrans1D2" presStyleIdx="0" presStyleCnt="3"/>
      <dgm:spPr/>
      <dgm:t>
        <a:bodyPr/>
        <a:lstStyle/>
        <a:p>
          <a:endParaRPr lang="en-US"/>
        </a:p>
      </dgm:t>
    </dgm:pt>
    <dgm:pt modelId="{31EE1CB1-C93B-44CB-94EB-A7AD7B600D51}" type="pres">
      <dgm:prSet presAssocID="{99FDD57F-2CB2-4BE2-BE1B-6262560BDA0F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0E0678-254A-47DB-92D4-8F98CFF29C3A}" type="pres">
      <dgm:prSet presAssocID="{BB928264-77EB-4C57-8D41-090EC1A9224E}" presName="Name13" presStyleLbl="parChTrans1D2" presStyleIdx="1" presStyleCnt="3"/>
      <dgm:spPr/>
      <dgm:t>
        <a:bodyPr/>
        <a:lstStyle/>
        <a:p>
          <a:endParaRPr lang="en-US"/>
        </a:p>
      </dgm:t>
    </dgm:pt>
    <dgm:pt modelId="{F343817C-2670-4C42-93ED-552EF1730338}" type="pres">
      <dgm:prSet presAssocID="{33A636BD-A2B1-4BA9-9079-A657D5AF4189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36A3D8-729E-4DBD-B870-576FD23AECD4}" type="pres">
      <dgm:prSet presAssocID="{9FFA5FEA-CE06-4053-9341-39F80F2FB633}" presName="root" presStyleCnt="0"/>
      <dgm:spPr/>
    </dgm:pt>
    <dgm:pt modelId="{D1D0F93C-F258-4B3D-8D64-0C7B47C117FD}" type="pres">
      <dgm:prSet presAssocID="{9FFA5FEA-CE06-4053-9341-39F80F2FB633}" presName="rootComposite" presStyleCnt="0"/>
      <dgm:spPr/>
    </dgm:pt>
    <dgm:pt modelId="{C6C0E8BD-C774-42E7-ADBE-120EEC1701CD}" type="pres">
      <dgm:prSet presAssocID="{9FFA5FEA-CE06-4053-9341-39F80F2FB633}" presName="rootText" presStyleLbl="node1" presStyleIdx="1" presStyleCnt="2"/>
      <dgm:spPr/>
      <dgm:t>
        <a:bodyPr/>
        <a:lstStyle/>
        <a:p>
          <a:endParaRPr lang="en-US"/>
        </a:p>
      </dgm:t>
    </dgm:pt>
    <dgm:pt modelId="{64901F5F-07F6-40CF-957C-7436BF684570}" type="pres">
      <dgm:prSet presAssocID="{9FFA5FEA-CE06-4053-9341-39F80F2FB633}" presName="rootConnector" presStyleLbl="node1" presStyleIdx="1" presStyleCnt="2"/>
      <dgm:spPr/>
      <dgm:t>
        <a:bodyPr/>
        <a:lstStyle/>
        <a:p>
          <a:endParaRPr lang="en-US"/>
        </a:p>
      </dgm:t>
    </dgm:pt>
    <dgm:pt modelId="{5B0E9E26-8943-4BE7-8D37-9E5A0BDF6511}" type="pres">
      <dgm:prSet presAssocID="{9FFA5FEA-CE06-4053-9341-39F80F2FB633}" presName="childShape" presStyleCnt="0"/>
      <dgm:spPr/>
    </dgm:pt>
    <dgm:pt modelId="{4007E5A5-C422-40E7-9421-15BD4B4131A9}" type="pres">
      <dgm:prSet presAssocID="{9896D232-9808-405A-BD31-2E62357DCFAA}" presName="Name13" presStyleLbl="parChTrans1D2" presStyleIdx="2" presStyleCnt="3"/>
      <dgm:spPr/>
      <dgm:t>
        <a:bodyPr/>
        <a:lstStyle/>
        <a:p>
          <a:endParaRPr lang="en-US"/>
        </a:p>
      </dgm:t>
    </dgm:pt>
    <dgm:pt modelId="{39B35741-0F23-4229-BEBB-A20CAD8252E0}" type="pres">
      <dgm:prSet presAssocID="{BFA2566A-79A4-4A84-840C-1AFA6BCC9091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EFD1E7-CB45-4C33-951B-3F2BC20C9827}" type="presOf" srcId="{99FDD57F-2CB2-4BE2-BE1B-6262560BDA0F}" destId="{31EE1CB1-C93B-44CB-94EB-A7AD7B600D51}" srcOrd="0" destOrd="0" presId="urn:microsoft.com/office/officeart/2005/8/layout/hierarchy3"/>
    <dgm:cxn modelId="{24991ED3-D013-48C0-892A-8F57C884554F}" type="presOf" srcId="{F0F11DAA-D75C-4CCC-95A3-8927BC17689D}" destId="{EEEC7419-739B-46C9-BA35-C6EC4A0DBFC5}" srcOrd="0" destOrd="0" presId="urn:microsoft.com/office/officeart/2005/8/layout/hierarchy3"/>
    <dgm:cxn modelId="{2DD9751E-62DF-4B0D-8806-9EA3462098E1}" type="presOf" srcId="{9FFA5FEA-CE06-4053-9341-39F80F2FB633}" destId="{C6C0E8BD-C774-42E7-ADBE-120EEC1701CD}" srcOrd="0" destOrd="0" presId="urn:microsoft.com/office/officeart/2005/8/layout/hierarchy3"/>
    <dgm:cxn modelId="{DAC39F7F-6DB9-4731-ABAE-0B4EEEFA3054}" type="presOf" srcId="{BB928264-77EB-4C57-8D41-090EC1A9224E}" destId="{370E0678-254A-47DB-92D4-8F98CFF29C3A}" srcOrd="0" destOrd="0" presId="urn:microsoft.com/office/officeart/2005/8/layout/hierarchy3"/>
    <dgm:cxn modelId="{4A79B2D8-D8C5-4F8A-94A8-2E50D5D42DEC}" srcId="{21B0EB0A-5AE4-4BB6-8524-86F10F40F83C}" destId="{9FFA5FEA-CE06-4053-9341-39F80F2FB633}" srcOrd="1" destOrd="0" parTransId="{79FDA17A-BE69-4152-AB4C-D92310004334}" sibTransId="{720852E9-7465-431F-AEA8-74A8F6000DEB}"/>
    <dgm:cxn modelId="{D8A91951-9046-4D31-91CF-2EB9CFB5DA38}" type="presOf" srcId="{9896D232-9808-405A-BD31-2E62357DCFAA}" destId="{4007E5A5-C422-40E7-9421-15BD4B4131A9}" srcOrd="0" destOrd="0" presId="urn:microsoft.com/office/officeart/2005/8/layout/hierarchy3"/>
    <dgm:cxn modelId="{ABE63F1D-0CE5-4B21-85D3-57551C173CFB}" type="presOf" srcId="{9FFA5FEA-CE06-4053-9341-39F80F2FB633}" destId="{64901F5F-07F6-40CF-957C-7436BF684570}" srcOrd="1" destOrd="0" presId="urn:microsoft.com/office/officeart/2005/8/layout/hierarchy3"/>
    <dgm:cxn modelId="{8956ADFE-DA1F-4A8C-BF20-CAEBBB924C81}" srcId="{9FFA5FEA-CE06-4053-9341-39F80F2FB633}" destId="{BFA2566A-79A4-4A84-840C-1AFA6BCC9091}" srcOrd="0" destOrd="0" parTransId="{9896D232-9808-405A-BD31-2E62357DCFAA}" sibTransId="{6A6F686E-6D03-4CED-BACE-91DC6A712CF2}"/>
    <dgm:cxn modelId="{F83B8309-18CB-4184-94D7-07B6972F63F8}" srcId="{FA14CD8C-C3CD-46A3-B0FD-E5B5931C3C00}" destId="{99FDD57F-2CB2-4BE2-BE1B-6262560BDA0F}" srcOrd="0" destOrd="0" parTransId="{F0F11DAA-D75C-4CCC-95A3-8927BC17689D}" sibTransId="{B7BCEC36-2D92-4C71-9F11-81449B6DD592}"/>
    <dgm:cxn modelId="{D3BBF5CB-02D8-45BD-93B8-4612175D1C82}" type="presOf" srcId="{BFA2566A-79A4-4A84-840C-1AFA6BCC9091}" destId="{39B35741-0F23-4229-BEBB-A20CAD8252E0}" srcOrd="0" destOrd="0" presId="urn:microsoft.com/office/officeart/2005/8/layout/hierarchy3"/>
    <dgm:cxn modelId="{2A5B7C70-1D2A-4FAD-B09B-24F1105D1CD0}" type="presOf" srcId="{33A636BD-A2B1-4BA9-9079-A657D5AF4189}" destId="{F343817C-2670-4C42-93ED-552EF1730338}" srcOrd="0" destOrd="0" presId="urn:microsoft.com/office/officeart/2005/8/layout/hierarchy3"/>
    <dgm:cxn modelId="{617172BF-B83D-40A4-ADAB-2880FF26652B}" srcId="{FA14CD8C-C3CD-46A3-B0FD-E5B5931C3C00}" destId="{33A636BD-A2B1-4BA9-9079-A657D5AF4189}" srcOrd="1" destOrd="0" parTransId="{BB928264-77EB-4C57-8D41-090EC1A9224E}" sibTransId="{4BD8DA36-C09A-456E-9065-BB24BC2D394A}"/>
    <dgm:cxn modelId="{A742D871-4CE0-4B99-8EF9-7A315FD3A2AE}" type="presOf" srcId="{FA14CD8C-C3CD-46A3-B0FD-E5B5931C3C00}" destId="{2DC978C7-AA42-451D-8563-454F9750BA9F}" srcOrd="0" destOrd="0" presId="urn:microsoft.com/office/officeart/2005/8/layout/hierarchy3"/>
    <dgm:cxn modelId="{7A046AAE-55AC-4AF8-B9E7-BB463ECBFEA3}" type="presOf" srcId="{FA14CD8C-C3CD-46A3-B0FD-E5B5931C3C00}" destId="{2D82FAB4-D504-44B0-A02F-72105E395A78}" srcOrd="1" destOrd="0" presId="urn:microsoft.com/office/officeart/2005/8/layout/hierarchy3"/>
    <dgm:cxn modelId="{A53CB3B8-0377-49BA-96BE-623203972D88}" srcId="{21B0EB0A-5AE4-4BB6-8524-86F10F40F83C}" destId="{FA14CD8C-C3CD-46A3-B0FD-E5B5931C3C00}" srcOrd="0" destOrd="0" parTransId="{FF890504-E894-4742-A195-AF03C24CF53B}" sibTransId="{36D964C1-1782-407D-B9F4-B5C510F31D40}"/>
    <dgm:cxn modelId="{DB8AEFA6-5325-4C7D-AA0E-CAF332334602}" type="presOf" srcId="{21B0EB0A-5AE4-4BB6-8524-86F10F40F83C}" destId="{378FCA54-5FB3-4872-AF95-4269E6B0F4CE}" srcOrd="0" destOrd="0" presId="urn:microsoft.com/office/officeart/2005/8/layout/hierarchy3"/>
    <dgm:cxn modelId="{2CEAC681-A4D0-4096-9A20-1356E42C3C51}" type="presParOf" srcId="{378FCA54-5FB3-4872-AF95-4269E6B0F4CE}" destId="{1E18B19B-08D8-4613-A8B8-BD4DC51575A7}" srcOrd="0" destOrd="0" presId="urn:microsoft.com/office/officeart/2005/8/layout/hierarchy3"/>
    <dgm:cxn modelId="{F0604C1F-1214-4D56-8642-5D46EA430A5E}" type="presParOf" srcId="{1E18B19B-08D8-4613-A8B8-BD4DC51575A7}" destId="{B50AA146-A1B0-49BC-B600-C038D0ACAD71}" srcOrd="0" destOrd="0" presId="urn:microsoft.com/office/officeart/2005/8/layout/hierarchy3"/>
    <dgm:cxn modelId="{C302716E-A360-42B9-AC20-BDD31639E376}" type="presParOf" srcId="{B50AA146-A1B0-49BC-B600-C038D0ACAD71}" destId="{2DC978C7-AA42-451D-8563-454F9750BA9F}" srcOrd="0" destOrd="0" presId="urn:microsoft.com/office/officeart/2005/8/layout/hierarchy3"/>
    <dgm:cxn modelId="{6C73D253-3B9C-40EA-9F52-4A6F65866002}" type="presParOf" srcId="{B50AA146-A1B0-49BC-B600-C038D0ACAD71}" destId="{2D82FAB4-D504-44B0-A02F-72105E395A78}" srcOrd="1" destOrd="0" presId="urn:microsoft.com/office/officeart/2005/8/layout/hierarchy3"/>
    <dgm:cxn modelId="{A23DC697-5C11-4E2E-8851-9BD84F5D7A43}" type="presParOf" srcId="{1E18B19B-08D8-4613-A8B8-BD4DC51575A7}" destId="{A8A5DE60-402D-42A3-AD50-BCBA4EBEC7F2}" srcOrd="1" destOrd="0" presId="urn:microsoft.com/office/officeart/2005/8/layout/hierarchy3"/>
    <dgm:cxn modelId="{47E7D239-BB47-4CC3-80BE-3C2E0AA42116}" type="presParOf" srcId="{A8A5DE60-402D-42A3-AD50-BCBA4EBEC7F2}" destId="{EEEC7419-739B-46C9-BA35-C6EC4A0DBFC5}" srcOrd="0" destOrd="0" presId="urn:microsoft.com/office/officeart/2005/8/layout/hierarchy3"/>
    <dgm:cxn modelId="{49FAE255-5A36-47E1-AEBC-881FF592DD0F}" type="presParOf" srcId="{A8A5DE60-402D-42A3-AD50-BCBA4EBEC7F2}" destId="{31EE1CB1-C93B-44CB-94EB-A7AD7B600D51}" srcOrd="1" destOrd="0" presId="urn:microsoft.com/office/officeart/2005/8/layout/hierarchy3"/>
    <dgm:cxn modelId="{7867BFC7-0C83-482F-8FF6-D298DD669F39}" type="presParOf" srcId="{A8A5DE60-402D-42A3-AD50-BCBA4EBEC7F2}" destId="{370E0678-254A-47DB-92D4-8F98CFF29C3A}" srcOrd="2" destOrd="0" presId="urn:microsoft.com/office/officeart/2005/8/layout/hierarchy3"/>
    <dgm:cxn modelId="{BE1DE8DD-8B74-4F30-9CBE-11A3C9F43403}" type="presParOf" srcId="{A8A5DE60-402D-42A3-AD50-BCBA4EBEC7F2}" destId="{F343817C-2670-4C42-93ED-552EF1730338}" srcOrd="3" destOrd="0" presId="urn:microsoft.com/office/officeart/2005/8/layout/hierarchy3"/>
    <dgm:cxn modelId="{D5CAD81D-F158-4275-8DA2-6A764E0EFE75}" type="presParOf" srcId="{378FCA54-5FB3-4872-AF95-4269E6B0F4CE}" destId="{3E36A3D8-729E-4DBD-B870-576FD23AECD4}" srcOrd="1" destOrd="0" presId="urn:microsoft.com/office/officeart/2005/8/layout/hierarchy3"/>
    <dgm:cxn modelId="{FF2CA7AA-7730-461B-858A-F78DD6CBD088}" type="presParOf" srcId="{3E36A3D8-729E-4DBD-B870-576FD23AECD4}" destId="{D1D0F93C-F258-4B3D-8D64-0C7B47C117FD}" srcOrd="0" destOrd="0" presId="urn:microsoft.com/office/officeart/2005/8/layout/hierarchy3"/>
    <dgm:cxn modelId="{451FC332-D77A-4329-8C9C-5724498896C2}" type="presParOf" srcId="{D1D0F93C-F258-4B3D-8D64-0C7B47C117FD}" destId="{C6C0E8BD-C774-42E7-ADBE-120EEC1701CD}" srcOrd="0" destOrd="0" presId="urn:microsoft.com/office/officeart/2005/8/layout/hierarchy3"/>
    <dgm:cxn modelId="{48DBD700-4AA8-4138-A2C5-CFA1B9493114}" type="presParOf" srcId="{D1D0F93C-F258-4B3D-8D64-0C7B47C117FD}" destId="{64901F5F-07F6-40CF-957C-7436BF684570}" srcOrd="1" destOrd="0" presId="urn:microsoft.com/office/officeart/2005/8/layout/hierarchy3"/>
    <dgm:cxn modelId="{7B85EE51-9941-4DD3-BC73-3817E1020BB7}" type="presParOf" srcId="{3E36A3D8-729E-4DBD-B870-576FD23AECD4}" destId="{5B0E9E26-8943-4BE7-8D37-9E5A0BDF6511}" srcOrd="1" destOrd="0" presId="urn:microsoft.com/office/officeart/2005/8/layout/hierarchy3"/>
    <dgm:cxn modelId="{77DF9AA2-A6F2-4EE4-A47D-189492AFF577}" type="presParOf" srcId="{5B0E9E26-8943-4BE7-8D37-9E5A0BDF6511}" destId="{4007E5A5-C422-40E7-9421-15BD4B4131A9}" srcOrd="0" destOrd="0" presId="urn:microsoft.com/office/officeart/2005/8/layout/hierarchy3"/>
    <dgm:cxn modelId="{E4209322-E37D-48BA-B012-AB1C43CAEC3A}" type="presParOf" srcId="{5B0E9E26-8943-4BE7-8D37-9E5A0BDF6511}" destId="{39B35741-0F23-4229-BEBB-A20CAD8252E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636840-538D-4AC4-B27B-AB08593196A1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69511A9-782D-4722-BD97-3B3C31BBD8E8}">
      <dgm:prSet phldrT="[Text]"/>
      <dgm:spPr/>
      <dgm:t>
        <a:bodyPr/>
        <a:lstStyle/>
        <a:p>
          <a:r>
            <a:rPr lang="en-US" b="1" dirty="0"/>
            <a:t>Motivational </a:t>
          </a:r>
        </a:p>
      </dgm:t>
    </dgm:pt>
    <dgm:pt modelId="{63449CC4-FB1C-4497-BDFE-AB7D2F48DA53}" type="parTrans" cxnId="{5A293E51-D637-4DF7-B1B0-AB24661EF422}">
      <dgm:prSet/>
      <dgm:spPr/>
      <dgm:t>
        <a:bodyPr/>
        <a:lstStyle/>
        <a:p>
          <a:endParaRPr lang="en-US"/>
        </a:p>
      </dgm:t>
    </dgm:pt>
    <dgm:pt modelId="{E77A0375-4BD4-486E-8C06-DDA67FE5BF43}" type="sibTrans" cxnId="{5A293E51-D637-4DF7-B1B0-AB24661EF422}">
      <dgm:prSet/>
      <dgm:spPr/>
      <dgm:t>
        <a:bodyPr/>
        <a:lstStyle/>
        <a:p>
          <a:endParaRPr lang="en-US"/>
        </a:p>
      </dgm:t>
    </dgm:pt>
    <dgm:pt modelId="{E42FFFA0-97A0-4F63-B329-8185A3DC15E8}">
      <dgm:prSet phldrT="[Text]"/>
      <dgm:spPr/>
      <dgm:t>
        <a:bodyPr/>
        <a:lstStyle/>
        <a:p>
          <a:r>
            <a:rPr lang="en-US" b="1" dirty="0"/>
            <a:t>Persuasive </a:t>
          </a:r>
        </a:p>
      </dgm:t>
    </dgm:pt>
    <dgm:pt modelId="{80B87B87-F067-46FD-BC4F-C320FA765D06}" type="parTrans" cxnId="{05829500-2233-484F-9291-E5B97E4BA13A}">
      <dgm:prSet/>
      <dgm:spPr/>
      <dgm:t>
        <a:bodyPr/>
        <a:lstStyle/>
        <a:p>
          <a:endParaRPr lang="en-US"/>
        </a:p>
      </dgm:t>
    </dgm:pt>
    <dgm:pt modelId="{E675FBC0-F4CD-47F5-935E-A1E89FC00CE3}" type="sibTrans" cxnId="{05829500-2233-484F-9291-E5B97E4BA13A}">
      <dgm:prSet/>
      <dgm:spPr/>
      <dgm:t>
        <a:bodyPr/>
        <a:lstStyle/>
        <a:p>
          <a:endParaRPr lang="en-US"/>
        </a:p>
      </dgm:t>
    </dgm:pt>
    <dgm:pt modelId="{FBD108A0-A64B-43AF-9957-498669E1A40A}">
      <dgm:prSet phldrT="[Text]"/>
      <dgm:spPr/>
      <dgm:t>
        <a:bodyPr/>
        <a:lstStyle/>
        <a:p>
          <a:r>
            <a:rPr lang="en-US" b="1" dirty="0"/>
            <a:t>Informative </a:t>
          </a:r>
        </a:p>
      </dgm:t>
    </dgm:pt>
    <dgm:pt modelId="{426FA367-2D5A-4690-9232-109BED460A6A}" type="parTrans" cxnId="{AA3AE070-DCE7-4612-86B6-056602DFC26A}">
      <dgm:prSet/>
      <dgm:spPr/>
      <dgm:t>
        <a:bodyPr/>
        <a:lstStyle/>
        <a:p>
          <a:endParaRPr lang="en-US"/>
        </a:p>
      </dgm:t>
    </dgm:pt>
    <dgm:pt modelId="{E02EBA8C-186F-419D-9183-C770BB2F50BA}" type="sibTrans" cxnId="{AA3AE070-DCE7-4612-86B6-056602DFC26A}">
      <dgm:prSet/>
      <dgm:spPr/>
      <dgm:t>
        <a:bodyPr/>
        <a:lstStyle/>
        <a:p>
          <a:endParaRPr lang="en-US"/>
        </a:p>
      </dgm:t>
    </dgm:pt>
    <dgm:pt modelId="{4304C116-3B9B-4C78-83C4-F4127C9EC213}">
      <dgm:prSet phldrT="[Text]"/>
      <dgm:spPr/>
      <dgm:t>
        <a:bodyPr/>
        <a:lstStyle/>
        <a:p>
          <a:r>
            <a:rPr lang="en-US" b="1" dirty="0"/>
            <a:t>Detailed/precise </a:t>
          </a:r>
        </a:p>
      </dgm:t>
    </dgm:pt>
    <dgm:pt modelId="{66E220F8-46C7-4C3B-8FBF-378F55F94C02}" type="parTrans" cxnId="{8AF709B9-2C43-4E4B-A482-C442717A3E4C}">
      <dgm:prSet/>
      <dgm:spPr/>
      <dgm:t>
        <a:bodyPr/>
        <a:lstStyle/>
        <a:p>
          <a:endParaRPr lang="en-US"/>
        </a:p>
      </dgm:t>
    </dgm:pt>
    <dgm:pt modelId="{53B77BE8-E491-4CF2-9FA2-35AB18A44143}" type="sibTrans" cxnId="{8AF709B9-2C43-4E4B-A482-C442717A3E4C}">
      <dgm:prSet/>
      <dgm:spPr/>
      <dgm:t>
        <a:bodyPr/>
        <a:lstStyle/>
        <a:p>
          <a:endParaRPr lang="en-US"/>
        </a:p>
      </dgm:t>
    </dgm:pt>
    <dgm:pt modelId="{EEBFA437-063C-4F3F-89FC-DF91C53A4818}" type="pres">
      <dgm:prSet presAssocID="{55636840-538D-4AC4-B27B-AB08593196A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1262EB-486C-4372-A638-2C3DDD7EB516}" type="pres">
      <dgm:prSet presAssocID="{469511A9-782D-4722-BD97-3B3C31BBD8E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744AEF-4A9B-4CFC-94D0-155C798EBC0E}" type="pres">
      <dgm:prSet presAssocID="{E77A0375-4BD4-486E-8C06-DDA67FE5BF43}" presName="sibTrans" presStyleCnt="0"/>
      <dgm:spPr/>
    </dgm:pt>
    <dgm:pt modelId="{BBC35E31-FF7A-4593-9993-6216A6233EE7}" type="pres">
      <dgm:prSet presAssocID="{E42FFFA0-97A0-4F63-B329-8185A3DC15E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C94EA6-4801-45AF-B7BE-E5D7959FA045}" type="pres">
      <dgm:prSet presAssocID="{E675FBC0-F4CD-47F5-935E-A1E89FC00CE3}" presName="sibTrans" presStyleCnt="0"/>
      <dgm:spPr/>
    </dgm:pt>
    <dgm:pt modelId="{5772AABA-DBC4-49EA-8BAA-FBEFA867B68B}" type="pres">
      <dgm:prSet presAssocID="{FBD108A0-A64B-43AF-9957-498669E1A40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B2DCB3-3E4A-4ECB-B4F7-6A2B8E7355A7}" type="pres">
      <dgm:prSet presAssocID="{E02EBA8C-186F-419D-9183-C770BB2F50BA}" presName="sibTrans" presStyleCnt="0"/>
      <dgm:spPr/>
    </dgm:pt>
    <dgm:pt modelId="{60DC151F-7204-4C85-A72C-99B67F1C6992}" type="pres">
      <dgm:prSet presAssocID="{4304C116-3B9B-4C78-83C4-F4127C9EC21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D02D33-98E9-4736-A991-DA9836EC2211}" type="presOf" srcId="{469511A9-782D-4722-BD97-3B3C31BBD8E8}" destId="{B61262EB-486C-4372-A638-2C3DDD7EB516}" srcOrd="0" destOrd="0" presId="urn:microsoft.com/office/officeart/2005/8/layout/default"/>
    <dgm:cxn modelId="{5A293E51-D637-4DF7-B1B0-AB24661EF422}" srcId="{55636840-538D-4AC4-B27B-AB08593196A1}" destId="{469511A9-782D-4722-BD97-3B3C31BBD8E8}" srcOrd="0" destOrd="0" parTransId="{63449CC4-FB1C-4497-BDFE-AB7D2F48DA53}" sibTransId="{E77A0375-4BD4-486E-8C06-DDA67FE5BF43}"/>
    <dgm:cxn modelId="{8AF709B9-2C43-4E4B-A482-C442717A3E4C}" srcId="{55636840-538D-4AC4-B27B-AB08593196A1}" destId="{4304C116-3B9B-4C78-83C4-F4127C9EC213}" srcOrd="3" destOrd="0" parTransId="{66E220F8-46C7-4C3B-8FBF-378F55F94C02}" sibTransId="{53B77BE8-E491-4CF2-9FA2-35AB18A44143}"/>
    <dgm:cxn modelId="{05829500-2233-484F-9291-E5B97E4BA13A}" srcId="{55636840-538D-4AC4-B27B-AB08593196A1}" destId="{E42FFFA0-97A0-4F63-B329-8185A3DC15E8}" srcOrd="1" destOrd="0" parTransId="{80B87B87-F067-46FD-BC4F-C320FA765D06}" sibTransId="{E675FBC0-F4CD-47F5-935E-A1E89FC00CE3}"/>
    <dgm:cxn modelId="{72165C24-561F-4E55-89E9-FDBE0085A437}" type="presOf" srcId="{E42FFFA0-97A0-4F63-B329-8185A3DC15E8}" destId="{BBC35E31-FF7A-4593-9993-6216A6233EE7}" srcOrd="0" destOrd="0" presId="urn:microsoft.com/office/officeart/2005/8/layout/default"/>
    <dgm:cxn modelId="{DDB43B47-FC4E-4753-BC36-B7AAEBC0640A}" type="presOf" srcId="{FBD108A0-A64B-43AF-9957-498669E1A40A}" destId="{5772AABA-DBC4-49EA-8BAA-FBEFA867B68B}" srcOrd="0" destOrd="0" presId="urn:microsoft.com/office/officeart/2005/8/layout/default"/>
    <dgm:cxn modelId="{561C02E1-F1E3-4AE5-A921-C858C68D894D}" type="presOf" srcId="{55636840-538D-4AC4-B27B-AB08593196A1}" destId="{EEBFA437-063C-4F3F-89FC-DF91C53A4818}" srcOrd="0" destOrd="0" presId="urn:microsoft.com/office/officeart/2005/8/layout/default"/>
    <dgm:cxn modelId="{620CE621-FE8B-4248-8938-F6F09F532F15}" type="presOf" srcId="{4304C116-3B9B-4C78-83C4-F4127C9EC213}" destId="{60DC151F-7204-4C85-A72C-99B67F1C6992}" srcOrd="0" destOrd="0" presId="urn:microsoft.com/office/officeart/2005/8/layout/default"/>
    <dgm:cxn modelId="{AA3AE070-DCE7-4612-86B6-056602DFC26A}" srcId="{55636840-538D-4AC4-B27B-AB08593196A1}" destId="{FBD108A0-A64B-43AF-9957-498669E1A40A}" srcOrd="2" destOrd="0" parTransId="{426FA367-2D5A-4690-9232-109BED460A6A}" sibTransId="{E02EBA8C-186F-419D-9183-C770BB2F50BA}"/>
    <dgm:cxn modelId="{F9A02C37-755B-4D1F-AB87-C88F05DAAD2D}" type="presParOf" srcId="{EEBFA437-063C-4F3F-89FC-DF91C53A4818}" destId="{B61262EB-486C-4372-A638-2C3DDD7EB516}" srcOrd="0" destOrd="0" presId="urn:microsoft.com/office/officeart/2005/8/layout/default"/>
    <dgm:cxn modelId="{D7B92ABF-F37B-46B3-B064-5F9354A8E981}" type="presParOf" srcId="{EEBFA437-063C-4F3F-89FC-DF91C53A4818}" destId="{45744AEF-4A9B-4CFC-94D0-155C798EBC0E}" srcOrd="1" destOrd="0" presId="urn:microsoft.com/office/officeart/2005/8/layout/default"/>
    <dgm:cxn modelId="{9F28768C-E80C-4489-A003-532277F64F83}" type="presParOf" srcId="{EEBFA437-063C-4F3F-89FC-DF91C53A4818}" destId="{BBC35E31-FF7A-4593-9993-6216A6233EE7}" srcOrd="2" destOrd="0" presId="urn:microsoft.com/office/officeart/2005/8/layout/default"/>
    <dgm:cxn modelId="{6FA5DAFA-578A-4362-85D1-821040005DB9}" type="presParOf" srcId="{EEBFA437-063C-4F3F-89FC-DF91C53A4818}" destId="{1AC94EA6-4801-45AF-B7BE-E5D7959FA045}" srcOrd="3" destOrd="0" presId="urn:microsoft.com/office/officeart/2005/8/layout/default"/>
    <dgm:cxn modelId="{DE22BDD8-2DCD-45C1-A9BF-D62E9CF241D2}" type="presParOf" srcId="{EEBFA437-063C-4F3F-89FC-DF91C53A4818}" destId="{5772AABA-DBC4-49EA-8BAA-FBEFA867B68B}" srcOrd="4" destOrd="0" presId="urn:microsoft.com/office/officeart/2005/8/layout/default"/>
    <dgm:cxn modelId="{AFA076D5-70D6-476D-8A07-714DE9F92C74}" type="presParOf" srcId="{EEBFA437-063C-4F3F-89FC-DF91C53A4818}" destId="{02B2DCB3-3E4A-4ECB-B4F7-6A2B8E7355A7}" srcOrd="5" destOrd="0" presId="urn:microsoft.com/office/officeart/2005/8/layout/default"/>
    <dgm:cxn modelId="{E8FCC2E9-CF40-4A70-91E3-CDFEB033EEE9}" type="presParOf" srcId="{EEBFA437-063C-4F3F-89FC-DF91C53A4818}" destId="{60DC151F-7204-4C85-A72C-99B67F1C699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DBC8D0-FC40-4464-81F4-55F29EFD5731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8C2F3C9-A0DB-41B2-9EC3-29370A91E5A0}">
      <dgm:prSet phldrT="[Text]"/>
      <dgm:spPr/>
      <dgm:t>
        <a:bodyPr/>
        <a:lstStyle/>
        <a:p>
          <a:r>
            <a:rPr lang="en-US" dirty="0"/>
            <a:t>Technical approach and procedure</a:t>
          </a:r>
        </a:p>
      </dgm:t>
    </dgm:pt>
    <dgm:pt modelId="{9F7FF243-7FA3-4284-889B-2F5EC5BB0C39}" type="parTrans" cxnId="{F8C7A284-5526-4CCF-BE5D-DF034AE9B4A6}">
      <dgm:prSet/>
      <dgm:spPr/>
      <dgm:t>
        <a:bodyPr/>
        <a:lstStyle/>
        <a:p>
          <a:endParaRPr lang="en-US"/>
        </a:p>
      </dgm:t>
    </dgm:pt>
    <dgm:pt modelId="{1B46247D-29D1-43C4-B3B6-71335EAB1618}" type="sibTrans" cxnId="{F8C7A284-5526-4CCF-BE5D-DF034AE9B4A6}">
      <dgm:prSet/>
      <dgm:spPr/>
      <dgm:t>
        <a:bodyPr/>
        <a:lstStyle/>
        <a:p>
          <a:endParaRPr lang="en-US"/>
        </a:p>
      </dgm:t>
    </dgm:pt>
    <dgm:pt modelId="{62440B07-5F75-41F3-9CF0-2C165C2C9130}">
      <dgm:prSet phldrT="[Text]"/>
      <dgm:spPr/>
      <dgm:t>
        <a:bodyPr/>
        <a:lstStyle/>
        <a:p>
          <a:r>
            <a:rPr lang="en-US" dirty="0"/>
            <a:t>Project management plan (The-how-and-when)</a:t>
          </a:r>
        </a:p>
      </dgm:t>
    </dgm:pt>
    <dgm:pt modelId="{FC93A958-198B-4D74-B653-CF27AB74C384}" type="parTrans" cxnId="{49C86799-10F7-4AA1-9006-C3AC37F16443}">
      <dgm:prSet/>
      <dgm:spPr/>
      <dgm:t>
        <a:bodyPr/>
        <a:lstStyle/>
        <a:p>
          <a:endParaRPr lang="en-US"/>
        </a:p>
      </dgm:t>
    </dgm:pt>
    <dgm:pt modelId="{49A744E1-9A67-4AA8-ACC7-803729D37B6D}" type="sibTrans" cxnId="{49C86799-10F7-4AA1-9006-C3AC37F16443}">
      <dgm:prSet/>
      <dgm:spPr/>
      <dgm:t>
        <a:bodyPr/>
        <a:lstStyle/>
        <a:p>
          <a:endParaRPr lang="en-US"/>
        </a:p>
      </dgm:t>
    </dgm:pt>
    <dgm:pt modelId="{17955547-62C3-4B30-BBDE-50ABCA85EB2E}">
      <dgm:prSet phldrT="[Text]"/>
      <dgm:spPr/>
      <dgm:t>
        <a:bodyPr/>
        <a:lstStyle/>
        <a:p>
          <a:r>
            <a:rPr lang="en-US" dirty="0"/>
            <a:t>Requirements, adjustments, budget </a:t>
          </a:r>
        </a:p>
      </dgm:t>
    </dgm:pt>
    <dgm:pt modelId="{804D766B-686D-4ED8-AEC3-1EDCA2AE6331}" type="parTrans" cxnId="{EF747824-8198-42C4-967B-B23F9F0430B3}">
      <dgm:prSet/>
      <dgm:spPr/>
      <dgm:t>
        <a:bodyPr/>
        <a:lstStyle/>
        <a:p>
          <a:endParaRPr lang="en-US"/>
        </a:p>
      </dgm:t>
    </dgm:pt>
    <dgm:pt modelId="{2CBE9575-E30F-4959-90A8-F313D819F224}" type="sibTrans" cxnId="{EF747824-8198-42C4-967B-B23F9F0430B3}">
      <dgm:prSet/>
      <dgm:spPr/>
      <dgm:t>
        <a:bodyPr/>
        <a:lstStyle/>
        <a:p>
          <a:endParaRPr lang="en-US"/>
        </a:p>
      </dgm:t>
    </dgm:pt>
    <dgm:pt modelId="{4316469F-A103-4762-B40A-0B840F39AE1E}" type="pres">
      <dgm:prSet presAssocID="{C3DBC8D0-FC40-4464-81F4-55F29EFD573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B9AFA2-5A0E-4D04-A124-B81E2CBB90C9}" type="pres">
      <dgm:prSet presAssocID="{A8C2F3C9-A0DB-41B2-9EC3-29370A91E5A0}" presName="parentLin" presStyleCnt="0"/>
      <dgm:spPr/>
    </dgm:pt>
    <dgm:pt modelId="{6759DDBF-912B-49F1-8A0F-697329E4432F}" type="pres">
      <dgm:prSet presAssocID="{A8C2F3C9-A0DB-41B2-9EC3-29370A91E5A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55D6BFB6-E354-4191-86C6-3A2ABD85522B}" type="pres">
      <dgm:prSet presAssocID="{A8C2F3C9-A0DB-41B2-9EC3-29370A91E5A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304FDA-4688-4868-9E67-690C3D2A742E}" type="pres">
      <dgm:prSet presAssocID="{A8C2F3C9-A0DB-41B2-9EC3-29370A91E5A0}" presName="negativeSpace" presStyleCnt="0"/>
      <dgm:spPr/>
    </dgm:pt>
    <dgm:pt modelId="{5607229E-8DA8-4727-92E1-EDE6039E535D}" type="pres">
      <dgm:prSet presAssocID="{A8C2F3C9-A0DB-41B2-9EC3-29370A91E5A0}" presName="childText" presStyleLbl="conFgAcc1" presStyleIdx="0" presStyleCnt="3">
        <dgm:presLayoutVars>
          <dgm:bulletEnabled val="1"/>
        </dgm:presLayoutVars>
      </dgm:prSet>
      <dgm:spPr/>
    </dgm:pt>
    <dgm:pt modelId="{64479441-263C-4CF0-A142-C40A108A0587}" type="pres">
      <dgm:prSet presAssocID="{1B46247D-29D1-43C4-B3B6-71335EAB1618}" presName="spaceBetweenRectangles" presStyleCnt="0"/>
      <dgm:spPr/>
    </dgm:pt>
    <dgm:pt modelId="{73F26CE9-9DB2-4E73-8267-A10A3908F4CA}" type="pres">
      <dgm:prSet presAssocID="{62440B07-5F75-41F3-9CF0-2C165C2C9130}" presName="parentLin" presStyleCnt="0"/>
      <dgm:spPr/>
    </dgm:pt>
    <dgm:pt modelId="{3F727C52-1C7D-4A45-AC03-908B96298EE5}" type="pres">
      <dgm:prSet presAssocID="{62440B07-5F75-41F3-9CF0-2C165C2C913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5CFF31D4-491F-420B-9765-83D23C48EF17}" type="pres">
      <dgm:prSet presAssocID="{62440B07-5F75-41F3-9CF0-2C165C2C913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91C0D6-BA09-443B-818F-2CD90D2AF051}" type="pres">
      <dgm:prSet presAssocID="{62440B07-5F75-41F3-9CF0-2C165C2C9130}" presName="negativeSpace" presStyleCnt="0"/>
      <dgm:spPr/>
    </dgm:pt>
    <dgm:pt modelId="{91544B6A-02F0-41CE-86E0-C07F5D9D6BB6}" type="pres">
      <dgm:prSet presAssocID="{62440B07-5F75-41F3-9CF0-2C165C2C9130}" presName="childText" presStyleLbl="conFgAcc1" presStyleIdx="1" presStyleCnt="3">
        <dgm:presLayoutVars>
          <dgm:bulletEnabled val="1"/>
        </dgm:presLayoutVars>
      </dgm:prSet>
      <dgm:spPr/>
    </dgm:pt>
    <dgm:pt modelId="{82573E6D-899B-469E-9101-8C2C1C2E156B}" type="pres">
      <dgm:prSet presAssocID="{49A744E1-9A67-4AA8-ACC7-803729D37B6D}" presName="spaceBetweenRectangles" presStyleCnt="0"/>
      <dgm:spPr/>
    </dgm:pt>
    <dgm:pt modelId="{326FFF6C-A88D-4C52-8F6B-D47A961D2F0B}" type="pres">
      <dgm:prSet presAssocID="{17955547-62C3-4B30-BBDE-50ABCA85EB2E}" presName="parentLin" presStyleCnt="0"/>
      <dgm:spPr/>
    </dgm:pt>
    <dgm:pt modelId="{3F0EA8E9-7AD5-4DCE-9890-F765437C0A1B}" type="pres">
      <dgm:prSet presAssocID="{17955547-62C3-4B30-BBDE-50ABCA85EB2E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B02DA30F-8E6D-4C2C-B7C9-A7D469CABDB0}" type="pres">
      <dgm:prSet presAssocID="{17955547-62C3-4B30-BBDE-50ABCA85EB2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EF15B-A9DA-4B61-AE85-3670FE4E69E7}" type="pres">
      <dgm:prSet presAssocID="{17955547-62C3-4B30-BBDE-50ABCA85EB2E}" presName="negativeSpace" presStyleCnt="0"/>
      <dgm:spPr/>
    </dgm:pt>
    <dgm:pt modelId="{BF4271BF-5752-4AFE-A9C0-9D6681FAC773}" type="pres">
      <dgm:prSet presAssocID="{17955547-62C3-4B30-BBDE-50ABCA85EB2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6896C66-47D6-4328-BB19-CDCE0AABC754}" type="presOf" srcId="{A8C2F3C9-A0DB-41B2-9EC3-29370A91E5A0}" destId="{55D6BFB6-E354-4191-86C6-3A2ABD85522B}" srcOrd="1" destOrd="0" presId="urn:microsoft.com/office/officeart/2005/8/layout/list1"/>
    <dgm:cxn modelId="{F14C4F77-31AC-487B-9149-7547B5D279AD}" type="presOf" srcId="{C3DBC8D0-FC40-4464-81F4-55F29EFD5731}" destId="{4316469F-A103-4762-B40A-0B840F39AE1E}" srcOrd="0" destOrd="0" presId="urn:microsoft.com/office/officeart/2005/8/layout/list1"/>
    <dgm:cxn modelId="{85512B6E-D375-4A9F-AFC2-A6B49F3CA31D}" type="presOf" srcId="{62440B07-5F75-41F3-9CF0-2C165C2C9130}" destId="{3F727C52-1C7D-4A45-AC03-908B96298EE5}" srcOrd="0" destOrd="0" presId="urn:microsoft.com/office/officeart/2005/8/layout/list1"/>
    <dgm:cxn modelId="{24EA86F0-2B0E-4E3F-B95C-3F6E03CE86DD}" type="presOf" srcId="{A8C2F3C9-A0DB-41B2-9EC3-29370A91E5A0}" destId="{6759DDBF-912B-49F1-8A0F-697329E4432F}" srcOrd="0" destOrd="0" presId="urn:microsoft.com/office/officeart/2005/8/layout/list1"/>
    <dgm:cxn modelId="{7B9D9E59-10D7-4987-8EC0-F74DC5975DB0}" type="presOf" srcId="{62440B07-5F75-41F3-9CF0-2C165C2C9130}" destId="{5CFF31D4-491F-420B-9765-83D23C48EF17}" srcOrd="1" destOrd="0" presId="urn:microsoft.com/office/officeart/2005/8/layout/list1"/>
    <dgm:cxn modelId="{EF747824-8198-42C4-967B-B23F9F0430B3}" srcId="{C3DBC8D0-FC40-4464-81F4-55F29EFD5731}" destId="{17955547-62C3-4B30-BBDE-50ABCA85EB2E}" srcOrd="2" destOrd="0" parTransId="{804D766B-686D-4ED8-AEC3-1EDCA2AE6331}" sibTransId="{2CBE9575-E30F-4959-90A8-F313D819F224}"/>
    <dgm:cxn modelId="{C061F7FD-36E8-4B04-A64B-3035DF5CB7C5}" type="presOf" srcId="{17955547-62C3-4B30-BBDE-50ABCA85EB2E}" destId="{B02DA30F-8E6D-4C2C-B7C9-A7D469CABDB0}" srcOrd="1" destOrd="0" presId="urn:microsoft.com/office/officeart/2005/8/layout/list1"/>
    <dgm:cxn modelId="{49C86799-10F7-4AA1-9006-C3AC37F16443}" srcId="{C3DBC8D0-FC40-4464-81F4-55F29EFD5731}" destId="{62440B07-5F75-41F3-9CF0-2C165C2C9130}" srcOrd="1" destOrd="0" parTransId="{FC93A958-198B-4D74-B653-CF27AB74C384}" sibTransId="{49A744E1-9A67-4AA8-ACC7-803729D37B6D}"/>
    <dgm:cxn modelId="{F8C7A284-5526-4CCF-BE5D-DF034AE9B4A6}" srcId="{C3DBC8D0-FC40-4464-81F4-55F29EFD5731}" destId="{A8C2F3C9-A0DB-41B2-9EC3-29370A91E5A0}" srcOrd="0" destOrd="0" parTransId="{9F7FF243-7FA3-4284-889B-2F5EC5BB0C39}" sibTransId="{1B46247D-29D1-43C4-B3B6-71335EAB1618}"/>
    <dgm:cxn modelId="{1933C759-1416-4837-B60A-FFB2CF094446}" type="presOf" srcId="{17955547-62C3-4B30-BBDE-50ABCA85EB2E}" destId="{3F0EA8E9-7AD5-4DCE-9890-F765437C0A1B}" srcOrd="0" destOrd="0" presId="urn:microsoft.com/office/officeart/2005/8/layout/list1"/>
    <dgm:cxn modelId="{599ED5E8-B8A7-4E0F-BA57-268A0AB635AA}" type="presParOf" srcId="{4316469F-A103-4762-B40A-0B840F39AE1E}" destId="{77B9AFA2-5A0E-4D04-A124-B81E2CBB90C9}" srcOrd="0" destOrd="0" presId="urn:microsoft.com/office/officeart/2005/8/layout/list1"/>
    <dgm:cxn modelId="{0D3BFD57-617D-46E1-BC9C-288772610052}" type="presParOf" srcId="{77B9AFA2-5A0E-4D04-A124-B81E2CBB90C9}" destId="{6759DDBF-912B-49F1-8A0F-697329E4432F}" srcOrd="0" destOrd="0" presId="urn:microsoft.com/office/officeart/2005/8/layout/list1"/>
    <dgm:cxn modelId="{7DFD59AE-CA41-43BD-BECE-99189DD9E5BE}" type="presParOf" srcId="{77B9AFA2-5A0E-4D04-A124-B81E2CBB90C9}" destId="{55D6BFB6-E354-4191-86C6-3A2ABD85522B}" srcOrd="1" destOrd="0" presId="urn:microsoft.com/office/officeart/2005/8/layout/list1"/>
    <dgm:cxn modelId="{0CA997B6-1FE7-4AA3-94AA-9547FFD607F7}" type="presParOf" srcId="{4316469F-A103-4762-B40A-0B840F39AE1E}" destId="{54304FDA-4688-4868-9E67-690C3D2A742E}" srcOrd="1" destOrd="0" presId="urn:microsoft.com/office/officeart/2005/8/layout/list1"/>
    <dgm:cxn modelId="{087CE856-FA89-4E72-B379-E7DDEEDF523F}" type="presParOf" srcId="{4316469F-A103-4762-B40A-0B840F39AE1E}" destId="{5607229E-8DA8-4727-92E1-EDE6039E535D}" srcOrd="2" destOrd="0" presId="urn:microsoft.com/office/officeart/2005/8/layout/list1"/>
    <dgm:cxn modelId="{24EA572B-6326-42F9-B164-2117E1B715DC}" type="presParOf" srcId="{4316469F-A103-4762-B40A-0B840F39AE1E}" destId="{64479441-263C-4CF0-A142-C40A108A0587}" srcOrd="3" destOrd="0" presId="urn:microsoft.com/office/officeart/2005/8/layout/list1"/>
    <dgm:cxn modelId="{52E0D2B9-5C33-4193-B092-FF2DEFA212E5}" type="presParOf" srcId="{4316469F-A103-4762-B40A-0B840F39AE1E}" destId="{73F26CE9-9DB2-4E73-8267-A10A3908F4CA}" srcOrd="4" destOrd="0" presId="urn:microsoft.com/office/officeart/2005/8/layout/list1"/>
    <dgm:cxn modelId="{82A52010-767B-46C3-89BA-619B62989C8E}" type="presParOf" srcId="{73F26CE9-9DB2-4E73-8267-A10A3908F4CA}" destId="{3F727C52-1C7D-4A45-AC03-908B96298EE5}" srcOrd="0" destOrd="0" presId="urn:microsoft.com/office/officeart/2005/8/layout/list1"/>
    <dgm:cxn modelId="{3CA9D463-D94B-4167-A489-C57021177099}" type="presParOf" srcId="{73F26CE9-9DB2-4E73-8267-A10A3908F4CA}" destId="{5CFF31D4-491F-420B-9765-83D23C48EF17}" srcOrd="1" destOrd="0" presId="urn:microsoft.com/office/officeart/2005/8/layout/list1"/>
    <dgm:cxn modelId="{3066DD31-1997-454B-BA3A-0939CB20E0E2}" type="presParOf" srcId="{4316469F-A103-4762-B40A-0B840F39AE1E}" destId="{1891C0D6-BA09-443B-818F-2CD90D2AF051}" srcOrd="5" destOrd="0" presId="urn:microsoft.com/office/officeart/2005/8/layout/list1"/>
    <dgm:cxn modelId="{B47BA4F5-11D1-4D83-B1DA-F495B9ABE254}" type="presParOf" srcId="{4316469F-A103-4762-B40A-0B840F39AE1E}" destId="{91544B6A-02F0-41CE-86E0-C07F5D9D6BB6}" srcOrd="6" destOrd="0" presId="urn:microsoft.com/office/officeart/2005/8/layout/list1"/>
    <dgm:cxn modelId="{C470CE4A-826A-4134-89C0-46DD6B169A47}" type="presParOf" srcId="{4316469F-A103-4762-B40A-0B840F39AE1E}" destId="{82573E6D-899B-469E-9101-8C2C1C2E156B}" srcOrd="7" destOrd="0" presId="urn:microsoft.com/office/officeart/2005/8/layout/list1"/>
    <dgm:cxn modelId="{B0E658F4-B0DA-44B3-BBF0-E5CCD80C59B1}" type="presParOf" srcId="{4316469F-A103-4762-B40A-0B840F39AE1E}" destId="{326FFF6C-A88D-4C52-8F6B-D47A961D2F0B}" srcOrd="8" destOrd="0" presId="urn:microsoft.com/office/officeart/2005/8/layout/list1"/>
    <dgm:cxn modelId="{CD73C37E-B7D4-4ABB-86CA-CEA079189676}" type="presParOf" srcId="{326FFF6C-A88D-4C52-8F6B-D47A961D2F0B}" destId="{3F0EA8E9-7AD5-4DCE-9890-F765437C0A1B}" srcOrd="0" destOrd="0" presId="urn:microsoft.com/office/officeart/2005/8/layout/list1"/>
    <dgm:cxn modelId="{25E69558-7552-4456-954B-F0639F444ED3}" type="presParOf" srcId="{326FFF6C-A88D-4C52-8F6B-D47A961D2F0B}" destId="{B02DA30F-8E6D-4C2C-B7C9-A7D469CABDB0}" srcOrd="1" destOrd="0" presId="urn:microsoft.com/office/officeart/2005/8/layout/list1"/>
    <dgm:cxn modelId="{2B2181C1-8EB4-43A6-AC1F-63B3DFEB668B}" type="presParOf" srcId="{4316469F-A103-4762-B40A-0B840F39AE1E}" destId="{22BEF15B-A9DA-4B61-AE85-3670FE4E69E7}" srcOrd="9" destOrd="0" presId="urn:microsoft.com/office/officeart/2005/8/layout/list1"/>
    <dgm:cxn modelId="{ED36EE85-BE49-4B61-B7C6-41182C8319F0}" type="presParOf" srcId="{4316469F-A103-4762-B40A-0B840F39AE1E}" destId="{BF4271BF-5752-4AFE-A9C0-9D6681FAC77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EB86D-61CB-42FA-9499-61F40F0F6C69}">
      <dsp:nvSpPr>
        <dsp:cNvPr id="0" name=""/>
        <dsp:cNvSpPr/>
      </dsp:nvSpPr>
      <dsp:spPr>
        <a:xfrm>
          <a:off x="1992060" y="3090273"/>
          <a:ext cx="594479" cy="8595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7239" y="0"/>
              </a:lnTo>
              <a:lnTo>
                <a:pt x="297239" y="859507"/>
              </a:lnTo>
              <a:lnTo>
                <a:pt x="594479" y="85950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63173" y="3493900"/>
        <a:ext cx="52253" cy="52253"/>
      </dsp:txXfrm>
    </dsp:sp>
    <dsp:sp modelId="{40656AB9-DACB-4A41-80B1-8FB0C7E99E8F}">
      <dsp:nvSpPr>
        <dsp:cNvPr id="0" name=""/>
        <dsp:cNvSpPr/>
      </dsp:nvSpPr>
      <dsp:spPr>
        <a:xfrm>
          <a:off x="1992060" y="2313476"/>
          <a:ext cx="594479" cy="776796"/>
        </a:xfrm>
        <a:custGeom>
          <a:avLst/>
          <a:gdLst/>
          <a:ahLst/>
          <a:cxnLst/>
          <a:rect l="0" t="0" r="0" b="0"/>
          <a:pathLst>
            <a:path>
              <a:moveTo>
                <a:pt x="0" y="776796"/>
              </a:moveTo>
              <a:lnTo>
                <a:pt x="297239" y="776796"/>
              </a:lnTo>
              <a:lnTo>
                <a:pt x="297239" y="0"/>
              </a:lnTo>
              <a:lnTo>
                <a:pt x="594479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64845" y="2677420"/>
        <a:ext cx="48908" cy="48908"/>
      </dsp:txXfrm>
    </dsp:sp>
    <dsp:sp modelId="{10BD8AB3-A429-4FAA-AD93-D5196E1FE829}">
      <dsp:nvSpPr>
        <dsp:cNvPr id="0" name=""/>
        <dsp:cNvSpPr/>
      </dsp:nvSpPr>
      <dsp:spPr>
        <a:xfrm rot="16200000">
          <a:off x="-1390526" y="2097144"/>
          <a:ext cx="4778917" cy="198625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vert" wrap="square" lIns="20320" tIns="20320" rIns="20320" bIns="20320" numCol="1" spcCol="1270" anchor="ctr" anchorCtr="1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Business </a:t>
          </a:r>
          <a:r>
            <a:rPr lang="en-US" sz="3200" b="1" kern="1200" dirty="0"/>
            <a:t>Proposal </a:t>
          </a:r>
        </a:p>
      </dsp:txBody>
      <dsp:txXfrm>
        <a:off x="-1390526" y="2097144"/>
        <a:ext cx="4778917" cy="1986257"/>
      </dsp:txXfrm>
    </dsp:sp>
    <dsp:sp modelId="{9A5B50A4-2CEB-4299-BB13-6D7C5F57CD4A}">
      <dsp:nvSpPr>
        <dsp:cNvPr id="0" name=""/>
        <dsp:cNvSpPr/>
      </dsp:nvSpPr>
      <dsp:spPr>
        <a:xfrm>
          <a:off x="2586539" y="1567247"/>
          <a:ext cx="8791750" cy="149245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chemeClr val="bg1"/>
              </a:solidFill>
            </a:rPr>
            <a:t>a formal, professional, organized and systematic way of offering suggestions, solutions and recommendations</a:t>
          </a:r>
        </a:p>
      </dsp:txBody>
      <dsp:txXfrm>
        <a:off x="2586539" y="1567247"/>
        <a:ext cx="8791750" cy="1492459"/>
      </dsp:txXfrm>
    </dsp:sp>
    <dsp:sp modelId="{907A6655-08B6-4E7C-82E8-DFA8A164FB49}">
      <dsp:nvSpPr>
        <dsp:cNvPr id="0" name=""/>
        <dsp:cNvSpPr/>
      </dsp:nvSpPr>
      <dsp:spPr>
        <a:xfrm>
          <a:off x="2586539" y="3286261"/>
          <a:ext cx="8791780" cy="132703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chemeClr val="bg1"/>
              </a:solidFill>
            </a:rPr>
            <a:t>suggests new ways of responding to specific company situations, or they suggest solutions to identified problems</a:t>
          </a:r>
        </a:p>
      </dsp:txBody>
      <dsp:txXfrm>
        <a:off x="2586539" y="3286261"/>
        <a:ext cx="8791780" cy="13270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290A8-80B9-4429-8CB3-C6A3A702B71F}">
      <dsp:nvSpPr>
        <dsp:cNvPr id="0" name=""/>
        <dsp:cNvSpPr/>
      </dsp:nvSpPr>
      <dsp:spPr>
        <a:xfrm>
          <a:off x="0" y="426365"/>
          <a:ext cx="10277693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B2ACA1C-9521-40BF-A87E-5614B3327036}">
      <dsp:nvSpPr>
        <dsp:cNvPr id="0" name=""/>
        <dsp:cNvSpPr/>
      </dsp:nvSpPr>
      <dsp:spPr>
        <a:xfrm>
          <a:off x="513884" y="57365"/>
          <a:ext cx="7194385" cy="738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931" tIns="0" rIns="271931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>
              <a:solidFill>
                <a:srgbClr val="002060"/>
              </a:solidFill>
            </a:rPr>
            <a:t>Suggestions, recommendations</a:t>
          </a:r>
        </a:p>
      </dsp:txBody>
      <dsp:txXfrm>
        <a:off x="549910" y="93391"/>
        <a:ext cx="7122333" cy="665948"/>
      </dsp:txXfrm>
    </dsp:sp>
    <dsp:sp modelId="{51EEDD03-F44B-4BE9-B246-09A4F408E578}">
      <dsp:nvSpPr>
        <dsp:cNvPr id="0" name=""/>
        <dsp:cNvSpPr/>
      </dsp:nvSpPr>
      <dsp:spPr>
        <a:xfrm>
          <a:off x="0" y="1560365"/>
          <a:ext cx="10277693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6A01DA6-9F20-41D8-AEC5-FA6D36C14D98}">
      <dsp:nvSpPr>
        <dsp:cNvPr id="0" name=""/>
        <dsp:cNvSpPr/>
      </dsp:nvSpPr>
      <dsp:spPr>
        <a:xfrm>
          <a:off x="513884" y="1191365"/>
          <a:ext cx="7194385" cy="7380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931" tIns="0" rIns="271931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>
              <a:solidFill>
                <a:srgbClr val="002060"/>
              </a:solidFill>
            </a:rPr>
            <a:t>Solutions </a:t>
          </a:r>
        </a:p>
      </dsp:txBody>
      <dsp:txXfrm>
        <a:off x="549910" y="1227391"/>
        <a:ext cx="7122333" cy="665948"/>
      </dsp:txXfrm>
    </dsp:sp>
    <dsp:sp modelId="{9CC61EBD-E0DE-49C6-A04E-2F83A08D8B24}">
      <dsp:nvSpPr>
        <dsp:cNvPr id="0" name=""/>
        <dsp:cNvSpPr/>
      </dsp:nvSpPr>
      <dsp:spPr>
        <a:xfrm>
          <a:off x="0" y="2694365"/>
          <a:ext cx="10277693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C4AF83E-F792-45E8-ACD5-D29ABD6FCCAD}">
      <dsp:nvSpPr>
        <dsp:cNvPr id="0" name=""/>
        <dsp:cNvSpPr/>
      </dsp:nvSpPr>
      <dsp:spPr>
        <a:xfrm>
          <a:off x="513884" y="2325365"/>
          <a:ext cx="7194385" cy="7380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931" tIns="0" rIns="271931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>
              <a:solidFill>
                <a:srgbClr val="002060"/>
              </a:solidFill>
            </a:rPr>
            <a:t>Strategies, methods, techniques</a:t>
          </a:r>
        </a:p>
      </dsp:txBody>
      <dsp:txXfrm>
        <a:off x="549910" y="2361391"/>
        <a:ext cx="7122333" cy="665948"/>
      </dsp:txXfrm>
    </dsp:sp>
    <dsp:sp modelId="{20D1CBB6-F5F3-4F1A-B9CF-667255C80714}">
      <dsp:nvSpPr>
        <dsp:cNvPr id="0" name=""/>
        <dsp:cNvSpPr/>
      </dsp:nvSpPr>
      <dsp:spPr>
        <a:xfrm>
          <a:off x="0" y="3828365"/>
          <a:ext cx="10277693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AAA40B7-CC67-4C23-9999-A2100D8FA5C4}">
      <dsp:nvSpPr>
        <dsp:cNvPr id="0" name=""/>
        <dsp:cNvSpPr/>
      </dsp:nvSpPr>
      <dsp:spPr>
        <a:xfrm>
          <a:off x="513884" y="3459365"/>
          <a:ext cx="7194385" cy="7380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931" tIns="0" rIns="271931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>
              <a:solidFill>
                <a:srgbClr val="002060"/>
              </a:solidFill>
            </a:rPr>
            <a:t>Relevant plan of action</a:t>
          </a:r>
        </a:p>
      </dsp:txBody>
      <dsp:txXfrm>
        <a:off x="549910" y="3495391"/>
        <a:ext cx="7122333" cy="665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F5B1F2-EE4B-4060-ABDC-B1E29C374E9C}">
      <dsp:nvSpPr>
        <dsp:cNvPr id="0" name=""/>
        <dsp:cNvSpPr/>
      </dsp:nvSpPr>
      <dsp:spPr>
        <a:xfrm>
          <a:off x="0" y="0"/>
          <a:ext cx="6553498" cy="841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AutoNum type="arabicPeriod"/>
          </a:pPr>
          <a:r>
            <a:rPr lang="en-US" sz="2300" kern="1200">
              <a:solidFill>
                <a:schemeClr val="bg1"/>
              </a:solidFill>
            </a:rPr>
            <a:t>1. Identify problem in the context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4651" y="24651"/>
        <a:ext cx="5546818" cy="792349"/>
      </dsp:txXfrm>
    </dsp:sp>
    <dsp:sp modelId="{33D06D65-FBD7-47FD-9225-259EA4F8A233}">
      <dsp:nvSpPr>
        <dsp:cNvPr id="0" name=""/>
        <dsp:cNvSpPr/>
      </dsp:nvSpPr>
      <dsp:spPr>
        <a:xfrm>
          <a:off x="489384" y="958547"/>
          <a:ext cx="6553498" cy="841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4992643"/>
                <a:satOff val="-1892"/>
                <a:lumOff val="58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4992643"/>
                <a:satOff val="-1892"/>
                <a:lumOff val="58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4992643"/>
                <a:satOff val="-1892"/>
                <a:lumOff val="58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AutoNum type="arabicPeriod"/>
          </a:pPr>
          <a:r>
            <a:rPr lang="en-US" sz="2300" kern="1200">
              <a:solidFill>
                <a:schemeClr val="bg1"/>
              </a:solidFill>
            </a:rPr>
            <a:t>2. Inspect the available methods as solution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514035" y="983198"/>
        <a:ext cx="5467738" cy="792349"/>
      </dsp:txXfrm>
    </dsp:sp>
    <dsp:sp modelId="{65324473-B42B-4F53-A808-4DA12A2E1514}">
      <dsp:nvSpPr>
        <dsp:cNvPr id="0" name=""/>
        <dsp:cNvSpPr/>
      </dsp:nvSpPr>
      <dsp:spPr>
        <a:xfrm>
          <a:off x="978769" y="1917094"/>
          <a:ext cx="6553498" cy="841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9985285"/>
                <a:satOff val="-3784"/>
                <a:lumOff val="117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9985285"/>
                <a:satOff val="-3784"/>
                <a:lumOff val="117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9985285"/>
                <a:satOff val="-3784"/>
                <a:lumOff val="117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AutoNum type="arabicPeriod"/>
          </a:pPr>
          <a:r>
            <a:rPr lang="en-US" sz="2300" kern="1200">
              <a:solidFill>
                <a:schemeClr val="bg1"/>
              </a:solidFill>
            </a:rPr>
            <a:t>3. Evaluate the results of the available solution 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003420" y="1941745"/>
        <a:ext cx="5467738" cy="792349"/>
      </dsp:txXfrm>
    </dsp:sp>
    <dsp:sp modelId="{D6093162-F6BA-4E2F-9700-CFC4489416C3}">
      <dsp:nvSpPr>
        <dsp:cNvPr id="0" name=""/>
        <dsp:cNvSpPr/>
      </dsp:nvSpPr>
      <dsp:spPr>
        <a:xfrm>
          <a:off x="1468153" y="2875642"/>
          <a:ext cx="6553498" cy="841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977928"/>
                <a:satOff val="-5675"/>
                <a:lumOff val="176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4977928"/>
                <a:satOff val="-5675"/>
                <a:lumOff val="176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4977928"/>
                <a:satOff val="-5675"/>
                <a:lumOff val="176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AutoNum type="arabicPeriod"/>
          </a:pPr>
          <a:r>
            <a:rPr lang="en-US" sz="2300" kern="1200">
              <a:solidFill>
                <a:schemeClr val="bg1"/>
              </a:solidFill>
            </a:rPr>
            <a:t>4. Examine any shortcomings in the existing solution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492804" y="2900293"/>
        <a:ext cx="5467738" cy="792349"/>
      </dsp:txXfrm>
    </dsp:sp>
    <dsp:sp modelId="{184F71D2-559B-43F6-90BA-1F641E36E6EA}">
      <dsp:nvSpPr>
        <dsp:cNvPr id="0" name=""/>
        <dsp:cNvSpPr/>
      </dsp:nvSpPr>
      <dsp:spPr>
        <a:xfrm>
          <a:off x="1957538" y="3834189"/>
          <a:ext cx="6553498" cy="841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9970570"/>
                <a:satOff val="-7567"/>
                <a:lumOff val="235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9970570"/>
                <a:satOff val="-7567"/>
                <a:lumOff val="235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9970570"/>
                <a:satOff val="-7567"/>
                <a:lumOff val="235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AutoNum type="arabicPeriod"/>
          </a:pPr>
          <a:r>
            <a:rPr lang="en-US" sz="2300" kern="1200">
              <a:solidFill>
                <a:schemeClr val="bg1"/>
              </a:solidFill>
            </a:rPr>
            <a:t>5. Pitch your idea (innovative)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982189" y="3858840"/>
        <a:ext cx="5467738" cy="792349"/>
      </dsp:txXfrm>
    </dsp:sp>
    <dsp:sp modelId="{C2EC25A1-ECC0-4C39-8477-23C2D466CCA0}">
      <dsp:nvSpPr>
        <dsp:cNvPr id="0" name=""/>
        <dsp:cNvSpPr/>
      </dsp:nvSpPr>
      <dsp:spPr>
        <a:xfrm>
          <a:off x="6006425" y="614873"/>
          <a:ext cx="547073" cy="54707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>
            <a:solidFill>
              <a:schemeClr val="bg1"/>
            </a:solidFill>
          </a:endParaRPr>
        </a:p>
      </dsp:txBody>
      <dsp:txXfrm>
        <a:off x="6129516" y="614873"/>
        <a:ext cx="300891" cy="411672"/>
      </dsp:txXfrm>
    </dsp:sp>
    <dsp:sp modelId="{F503FE53-ECC1-4855-910D-46B2BE603A99}">
      <dsp:nvSpPr>
        <dsp:cNvPr id="0" name=""/>
        <dsp:cNvSpPr/>
      </dsp:nvSpPr>
      <dsp:spPr>
        <a:xfrm>
          <a:off x="6495809" y="1573420"/>
          <a:ext cx="547073" cy="54707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860084"/>
            <a:satOff val="-3303"/>
            <a:lumOff val="1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6860084"/>
              <a:satOff val="-3303"/>
              <a:lumOff val="1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>
            <a:solidFill>
              <a:schemeClr val="bg1"/>
            </a:solidFill>
          </a:endParaRPr>
        </a:p>
      </dsp:txBody>
      <dsp:txXfrm>
        <a:off x="6618900" y="1573420"/>
        <a:ext cx="300891" cy="411672"/>
      </dsp:txXfrm>
    </dsp:sp>
    <dsp:sp modelId="{E5552AC7-8798-475F-9CE3-A8D8F0E19FE7}">
      <dsp:nvSpPr>
        <dsp:cNvPr id="0" name=""/>
        <dsp:cNvSpPr/>
      </dsp:nvSpPr>
      <dsp:spPr>
        <a:xfrm>
          <a:off x="6985194" y="2517940"/>
          <a:ext cx="547073" cy="54707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3720168"/>
            <a:satOff val="-6605"/>
            <a:lumOff val="19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3720168"/>
              <a:satOff val="-6605"/>
              <a:lumOff val="1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>
            <a:solidFill>
              <a:schemeClr val="bg1"/>
            </a:solidFill>
          </a:endParaRPr>
        </a:p>
      </dsp:txBody>
      <dsp:txXfrm>
        <a:off x="7108285" y="2517940"/>
        <a:ext cx="300891" cy="411672"/>
      </dsp:txXfrm>
    </dsp:sp>
    <dsp:sp modelId="{12823902-A60F-461C-9382-ABF1FEAEE103}">
      <dsp:nvSpPr>
        <dsp:cNvPr id="0" name=""/>
        <dsp:cNvSpPr/>
      </dsp:nvSpPr>
      <dsp:spPr>
        <a:xfrm>
          <a:off x="7474578" y="3485839"/>
          <a:ext cx="547073" cy="54707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0580251"/>
            <a:satOff val="-9908"/>
            <a:lumOff val="29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20580251"/>
              <a:satOff val="-9908"/>
              <a:lumOff val="2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>
            <a:solidFill>
              <a:schemeClr val="bg1"/>
            </a:solidFill>
          </a:endParaRPr>
        </a:p>
      </dsp:txBody>
      <dsp:txXfrm>
        <a:off x="7597669" y="3485839"/>
        <a:ext cx="300891" cy="4116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978C7-AA42-451D-8563-454F9750BA9F}">
      <dsp:nvSpPr>
        <dsp:cNvPr id="0" name=""/>
        <dsp:cNvSpPr/>
      </dsp:nvSpPr>
      <dsp:spPr>
        <a:xfrm>
          <a:off x="2676365" y="453"/>
          <a:ext cx="2523208" cy="12616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/>
            <a:t>Solicited </a:t>
          </a:r>
        </a:p>
      </dsp:txBody>
      <dsp:txXfrm>
        <a:off x="2713316" y="37404"/>
        <a:ext cx="2449306" cy="1187702"/>
      </dsp:txXfrm>
    </dsp:sp>
    <dsp:sp modelId="{EEEC7419-739B-46C9-BA35-C6EC4A0DBFC5}">
      <dsp:nvSpPr>
        <dsp:cNvPr id="0" name=""/>
        <dsp:cNvSpPr/>
      </dsp:nvSpPr>
      <dsp:spPr>
        <a:xfrm>
          <a:off x="2928686" y="1262058"/>
          <a:ext cx="252320" cy="9462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6203"/>
              </a:lnTo>
              <a:lnTo>
                <a:pt x="252320" y="94620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EE1CB1-C93B-44CB-94EB-A7AD7B600D51}">
      <dsp:nvSpPr>
        <dsp:cNvPr id="0" name=""/>
        <dsp:cNvSpPr/>
      </dsp:nvSpPr>
      <dsp:spPr>
        <a:xfrm>
          <a:off x="3181006" y="1577459"/>
          <a:ext cx="2018567" cy="12616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When a costumer asks for a proposal </a:t>
          </a:r>
        </a:p>
      </dsp:txBody>
      <dsp:txXfrm>
        <a:off x="3217957" y="1614410"/>
        <a:ext cx="1944665" cy="1187702"/>
      </dsp:txXfrm>
    </dsp:sp>
    <dsp:sp modelId="{370E0678-254A-47DB-92D4-8F98CFF29C3A}">
      <dsp:nvSpPr>
        <dsp:cNvPr id="0" name=""/>
        <dsp:cNvSpPr/>
      </dsp:nvSpPr>
      <dsp:spPr>
        <a:xfrm>
          <a:off x="2928686" y="1262058"/>
          <a:ext cx="252320" cy="2523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3208"/>
              </a:lnTo>
              <a:lnTo>
                <a:pt x="252320" y="252320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43817C-2670-4C42-93ED-552EF1730338}">
      <dsp:nvSpPr>
        <dsp:cNvPr id="0" name=""/>
        <dsp:cNvSpPr/>
      </dsp:nvSpPr>
      <dsp:spPr>
        <a:xfrm>
          <a:off x="3181006" y="3154464"/>
          <a:ext cx="2018567" cy="12616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414287"/>
              <a:satOff val="1140"/>
              <a:lumOff val="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It can be asked through a verbal or a written request</a:t>
          </a:r>
        </a:p>
      </dsp:txBody>
      <dsp:txXfrm>
        <a:off x="3217957" y="3191415"/>
        <a:ext cx="1944665" cy="1187702"/>
      </dsp:txXfrm>
    </dsp:sp>
    <dsp:sp modelId="{C6C0E8BD-C774-42E7-ADBE-120EEC1701CD}">
      <dsp:nvSpPr>
        <dsp:cNvPr id="0" name=""/>
        <dsp:cNvSpPr/>
      </dsp:nvSpPr>
      <dsp:spPr>
        <a:xfrm>
          <a:off x="5830376" y="453"/>
          <a:ext cx="2523208" cy="12616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828574"/>
                <a:satOff val="2281"/>
                <a:lumOff val="58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828574"/>
                <a:satOff val="2281"/>
                <a:lumOff val="58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828574"/>
                <a:satOff val="2281"/>
                <a:lumOff val="58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/>
            <a:t>Unsolicited</a:t>
          </a:r>
        </a:p>
      </dsp:txBody>
      <dsp:txXfrm>
        <a:off x="5867327" y="37404"/>
        <a:ext cx="2449306" cy="1187702"/>
      </dsp:txXfrm>
    </dsp:sp>
    <dsp:sp modelId="{4007E5A5-C422-40E7-9421-15BD4B4131A9}">
      <dsp:nvSpPr>
        <dsp:cNvPr id="0" name=""/>
        <dsp:cNvSpPr/>
      </dsp:nvSpPr>
      <dsp:spPr>
        <a:xfrm>
          <a:off x="6082696" y="1262058"/>
          <a:ext cx="252320" cy="9462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6203"/>
              </a:lnTo>
              <a:lnTo>
                <a:pt x="252320" y="94620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B35741-0F23-4229-BEBB-A20CAD8252E0}">
      <dsp:nvSpPr>
        <dsp:cNvPr id="0" name=""/>
        <dsp:cNvSpPr/>
      </dsp:nvSpPr>
      <dsp:spPr>
        <a:xfrm>
          <a:off x="6335017" y="1577459"/>
          <a:ext cx="2018567" cy="12616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828574"/>
              <a:satOff val="2281"/>
              <a:lumOff val="5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When you send proposal without asking because you think it is a good idea</a:t>
          </a:r>
        </a:p>
      </dsp:txBody>
      <dsp:txXfrm>
        <a:off x="6371968" y="1614410"/>
        <a:ext cx="1944665" cy="11877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262EB-486C-4372-A638-2C3DDD7EB516}">
      <dsp:nvSpPr>
        <dsp:cNvPr id="0" name=""/>
        <dsp:cNvSpPr/>
      </dsp:nvSpPr>
      <dsp:spPr>
        <a:xfrm>
          <a:off x="3447" y="951978"/>
          <a:ext cx="2735168" cy="16411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/>
            <a:t>Motivational </a:t>
          </a:r>
        </a:p>
      </dsp:txBody>
      <dsp:txXfrm>
        <a:off x="3447" y="951978"/>
        <a:ext cx="2735168" cy="1641101"/>
      </dsp:txXfrm>
    </dsp:sp>
    <dsp:sp modelId="{BBC35E31-FF7A-4593-9993-6216A6233EE7}">
      <dsp:nvSpPr>
        <dsp:cNvPr id="0" name=""/>
        <dsp:cNvSpPr/>
      </dsp:nvSpPr>
      <dsp:spPr>
        <a:xfrm>
          <a:off x="3012133" y="951978"/>
          <a:ext cx="2735168" cy="164110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/>
            <a:t>Persuasive </a:t>
          </a:r>
        </a:p>
      </dsp:txBody>
      <dsp:txXfrm>
        <a:off x="3012133" y="951978"/>
        <a:ext cx="2735168" cy="1641101"/>
      </dsp:txXfrm>
    </dsp:sp>
    <dsp:sp modelId="{5772AABA-DBC4-49EA-8BAA-FBEFA867B68B}">
      <dsp:nvSpPr>
        <dsp:cNvPr id="0" name=""/>
        <dsp:cNvSpPr/>
      </dsp:nvSpPr>
      <dsp:spPr>
        <a:xfrm>
          <a:off x="6020819" y="951978"/>
          <a:ext cx="2735168" cy="164110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/>
            <a:t>Informative </a:t>
          </a:r>
        </a:p>
      </dsp:txBody>
      <dsp:txXfrm>
        <a:off x="6020819" y="951978"/>
        <a:ext cx="2735168" cy="1641101"/>
      </dsp:txXfrm>
    </dsp:sp>
    <dsp:sp modelId="{60DC151F-7204-4C85-A72C-99B67F1C6992}">
      <dsp:nvSpPr>
        <dsp:cNvPr id="0" name=""/>
        <dsp:cNvSpPr/>
      </dsp:nvSpPr>
      <dsp:spPr>
        <a:xfrm>
          <a:off x="9029505" y="951978"/>
          <a:ext cx="2735168" cy="16411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/>
            <a:t>Detailed/precise </a:t>
          </a:r>
        </a:p>
      </dsp:txBody>
      <dsp:txXfrm>
        <a:off x="9029505" y="951978"/>
        <a:ext cx="2735168" cy="16411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07229E-8DA8-4727-92E1-EDE6039E535D}">
      <dsp:nvSpPr>
        <dsp:cNvPr id="0" name=""/>
        <dsp:cNvSpPr/>
      </dsp:nvSpPr>
      <dsp:spPr>
        <a:xfrm>
          <a:off x="0" y="420936"/>
          <a:ext cx="8128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5D6BFB6-E354-4191-86C6-3A2ABD85522B}">
      <dsp:nvSpPr>
        <dsp:cNvPr id="0" name=""/>
        <dsp:cNvSpPr/>
      </dsp:nvSpPr>
      <dsp:spPr>
        <a:xfrm>
          <a:off x="406400" y="22416"/>
          <a:ext cx="5689600" cy="79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Technical approach and procedure</a:t>
          </a:r>
        </a:p>
      </dsp:txBody>
      <dsp:txXfrm>
        <a:off x="445308" y="61324"/>
        <a:ext cx="5611784" cy="719224"/>
      </dsp:txXfrm>
    </dsp:sp>
    <dsp:sp modelId="{91544B6A-02F0-41CE-86E0-C07F5D9D6BB6}">
      <dsp:nvSpPr>
        <dsp:cNvPr id="0" name=""/>
        <dsp:cNvSpPr/>
      </dsp:nvSpPr>
      <dsp:spPr>
        <a:xfrm>
          <a:off x="0" y="1645656"/>
          <a:ext cx="8128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FF31D4-491F-420B-9765-83D23C48EF17}">
      <dsp:nvSpPr>
        <dsp:cNvPr id="0" name=""/>
        <dsp:cNvSpPr/>
      </dsp:nvSpPr>
      <dsp:spPr>
        <a:xfrm>
          <a:off x="406400" y="1247136"/>
          <a:ext cx="5689600" cy="7970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Project management plan (The-how-and-when)</a:t>
          </a:r>
        </a:p>
      </dsp:txBody>
      <dsp:txXfrm>
        <a:off x="445308" y="1286044"/>
        <a:ext cx="5611784" cy="719224"/>
      </dsp:txXfrm>
    </dsp:sp>
    <dsp:sp modelId="{BF4271BF-5752-4AFE-A9C0-9D6681FAC773}">
      <dsp:nvSpPr>
        <dsp:cNvPr id="0" name=""/>
        <dsp:cNvSpPr/>
      </dsp:nvSpPr>
      <dsp:spPr>
        <a:xfrm>
          <a:off x="0" y="2870377"/>
          <a:ext cx="8128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2DA30F-8E6D-4C2C-B7C9-A7D469CABDB0}">
      <dsp:nvSpPr>
        <dsp:cNvPr id="0" name=""/>
        <dsp:cNvSpPr/>
      </dsp:nvSpPr>
      <dsp:spPr>
        <a:xfrm>
          <a:off x="406400" y="2471857"/>
          <a:ext cx="5689600" cy="7970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Requirements, adjustments, budget </a:t>
          </a:r>
        </a:p>
      </dsp:txBody>
      <dsp:txXfrm>
        <a:off x="445308" y="2510765"/>
        <a:ext cx="5611784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77BC-3F20-4846-A15B-2C464A1B12D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329C19C-1C77-4FEB-997F-80BA1976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4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77BC-3F20-4846-A15B-2C464A1B12D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329C19C-1C77-4FEB-997F-80BA1976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7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77BC-3F20-4846-A15B-2C464A1B12D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329C19C-1C77-4FEB-997F-80BA1976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72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77BC-3F20-4846-A15B-2C464A1B12D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329C19C-1C77-4FEB-997F-80BA197601F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70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77BC-3F20-4846-A15B-2C464A1B12D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329C19C-1C77-4FEB-997F-80BA1976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53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77BC-3F20-4846-A15B-2C464A1B12D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C19C-1C77-4FEB-997F-80BA1976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22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77BC-3F20-4846-A15B-2C464A1B12D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C19C-1C77-4FEB-997F-80BA1976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07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77BC-3F20-4846-A15B-2C464A1B12D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C19C-1C77-4FEB-997F-80BA1976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25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56977BC-3F20-4846-A15B-2C464A1B12D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329C19C-1C77-4FEB-997F-80BA1976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6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77BC-3F20-4846-A15B-2C464A1B12D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C19C-1C77-4FEB-997F-80BA1976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4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77BC-3F20-4846-A15B-2C464A1B12D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329C19C-1C77-4FEB-997F-80BA1976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9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77BC-3F20-4846-A15B-2C464A1B12D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C19C-1C77-4FEB-997F-80BA1976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77BC-3F20-4846-A15B-2C464A1B12D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C19C-1C77-4FEB-997F-80BA1976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0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77BC-3F20-4846-A15B-2C464A1B12D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C19C-1C77-4FEB-997F-80BA1976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8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77BC-3F20-4846-A15B-2C464A1B12D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C19C-1C77-4FEB-997F-80BA1976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2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77BC-3F20-4846-A15B-2C464A1B12D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C19C-1C77-4FEB-997F-80BA1976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8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77BC-3F20-4846-A15B-2C464A1B12D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C19C-1C77-4FEB-997F-80BA1976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5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977BC-3F20-4846-A15B-2C464A1B12D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9C19C-1C77-4FEB-997F-80BA1976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75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BDA3-0477-4C10-8452-59B4C407E4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BUSINESS</a:t>
            </a:r>
            <a:r>
              <a:rPr lang="en-US" sz="4400" b="1" dirty="0" smtClean="0"/>
              <a:t> </a:t>
            </a:r>
            <a:r>
              <a:rPr lang="en-US" sz="4400" b="1" dirty="0"/>
              <a:t>PROPOSALS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3F83F-85A3-4216-A402-79120E819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5323052"/>
            <a:ext cx="8280798" cy="590321"/>
          </a:xfrm>
        </p:spPr>
        <p:txBody>
          <a:bodyPr>
            <a:normAutofit/>
          </a:bodyPr>
          <a:lstStyle/>
          <a:p>
            <a:r>
              <a:rPr lang="en-US" sz="2800" b="1" dirty="0"/>
              <a:t>A short introduction </a:t>
            </a:r>
          </a:p>
        </p:txBody>
      </p:sp>
    </p:spTree>
    <p:extLst>
      <p:ext uri="{BB962C8B-B14F-4D97-AF65-F5344CB8AC3E}">
        <p14:creationId xmlns:p14="http://schemas.microsoft.com/office/powerpoint/2010/main" val="2165290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A600-06F9-7637-54A9-CBAAB256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FORMAT AND ESSENTIALS OF A </a:t>
            </a:r>
            <a:r>
              <a:rPr lang="en-US" sz="4000" b="1" dirty="0" smtClean="0"/>
              <a:t>BUSINESS </a:t>
            </a:r>
            <a:r>
              <a:rPr lang="en-US" sz="4000" b="1" dirty="0"/>
              <a:t>PROPOSAL</a:t>
            </a:r>
            <a:endParaRPr lang="en-US" sz="40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83C48B0-6B0B-52E8-41B8-01B7057957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94224"/>
              </p:ext>
            </p:extLst>
          </p:nvPr>
        </p:nvGraphicFramePr>
        <p:xfrm>
          <a:off x="681038" y="2336798"/>
          <a:ext cx="10474642" cy="424687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474642">
                  <a:extLst>
                    <a:ext uri="{9D8B030D-6E8A-4147-A177-3AD203B41FA5}">
                      <a16:colId xmlns:a16="http://schemas.microsoft.com/office/drawing/2014/main" val="4038671903"/>
                    </a:ext>
                  </a:extLst>
                </a:gridCol>
              </a:tblGrid>
              <a:tr h="6662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INTRODUCTION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703272"/>
                  </a:ext>
                </a:extLst>
              </a:tr>
              <a:tr h="6662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Identify a relevant problem,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235634"/>
                  </a:ext>
                </a:extLst>
              </a:tr>
              <a:tr h="6662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Discuss its drawbacks and possible future threats that it might 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208798"/>
                  </a:ext>
                </a:extLst>
              </a:tr>
              <a:tr h="9158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Mention the purpose of your proposal with a brief summary of your recommended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88725"/>
                  </a:ext>
                </a:extLst>
              </a:tr>
              <a:tr h="6662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JUSTIFY</a:t>
                      </a:r>
                      <a:r>
                        <a:rPr lang="en-US" sz="2400" dirty="0"/>
                        <a:t> a need for solving the problem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70236"/>
                  </a:ext>
                </a:extLst>
              </a:tr>
              <a:tr h="6662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Give an outline of the future topics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055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22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3A40-7D52-DE86-E519-7A480B52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FORMAT AND ESSENTIALS OF A </a:t>
            </a:r>
            <a:r>
              <a:rPr lang="en-US" b="1" dirty="0" smtClean="0"/>
              <a:t>BUSINESS  </a:t>
            </a:r>
            <a:r>
              <a:rPr lang="en-US" b="1" dirty="0"/>
              <a:t>PROPOSAL</a:t>
            </a: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BCAC269-D475-9A16-7E72-3AAD4EA4BE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423417"/>
              </p:ext>
            </p:extLst>
          </p:nvPr>
        </p:nvGraphicFramePr>
        <p:xfrm>
          <a:off x="934257" y="2335236"/>
          <a:ext cx="10094814" cy="40937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094814">
                  <a:extLst>
                    <a:ext uri="{9D8B030D-6E8A-4147-A177-3AD203B41FA5}">
                      <a16:colId xmlns:a16="http://schemas.microsoft.com/office/drawing/2014/main" val="330774401"/>
                    </a:ext>
                  </a:extLst>
                </a:gridCol>
              </a:tblGrid>
              <a:tr h="8187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PROPOSED SOLUTION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37270"/>
                  </a:ext>
                </a:extLst>
              </a:tr>
              <a:tr h="8187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Explain and elaborate your proposed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858270"/>
                  </a:ext>
                </a:extLst>
              </a:tr>
              <a:tr h="8187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Describe the benefits and feasibility of the proposed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684333"/>
                  </a:ext>
                </a:extLst>
              </a:tr>
              <a:tr h="8187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Give adequate details to facilitate decision making and get acceptance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787472"/>
                  </a:ext>
                </a:extLst>
              </a:tr>
              <a:tr h="8187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Explain, in details, the implementation plan of your proposed solution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458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238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0C37-8382-4564-8E02-41515364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5C5D0-36DE-4484-B348-7810A868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83545"/>
            <a:ext cx="9613861" cy="3952644"/>
          </a:xfrm>
        </p:spPr>
        <p:txBody>
          <a:bodyPr/>
          <a:lstStyle/>
          <a:p>
            <a:r>
              <a:rPr lang="en-US" dirty="0"/>
              <a:t>Use sub-headings to give precise and clear advice on the following aspects of the implementation action plan:</a:t>
            </a:r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5AD8CCC-85F8-46BC-970B-3FA0ACA12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0338651"/>
              </p:ext>
            </p:extLst>
          </p:nvPr>
        </p:nvGraphicFramePr>
        <p:xfrm>
          <a:off x="2032000" y="3137095"/>
          <a:ext cx="8128000" cy="3573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3256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90D3F-3768-4156-A332-64220F4C2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A9035-639B-4446-BCDF-BD8C26013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337" y="2208629"/>
            <a:ext cx="9613861" cy="4459458"/>
          </a:xfrm>
        </p:spPr>
        <p:txBody>
          <a:bodyPr/>
          <a:lstStyle/>
          <a:p>
            <a:r>
              <a:rPr lang="en-US" dirty="0"/>
              <a:t>To be more specific, give details on the following under separate headings,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Schedule: Task/stages with dates, duration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Needed equipment/personnel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Budget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Evaluation System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Expected benefits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Summary/conclusion </a:t>
            </a:r>
          </a:p>
        </p:txBody>
      </p:sp>
    </p:spTree>
    <p:extLst>
      <p:ext uri="{BB962C8B-B14F-4D97-AF65-F5344CB8AC3E}">
        <p14:creationId xmlns:p14="http://schemas.microsoft.com/office/powerpoint/2010/main" val="2906430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5BF73-838D-4096-B45E-D5979999C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18B9-EA4C-411A-B62E-196405C08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11680"/>
            <a:ext cx="9613861" cy="4642337"/>
          </a:xfrm>
        </p:spPr>
        <p:txBody>
          <a:bodyPr>
            <a:normAutofit/>
          </a:bodyPr>
          <a:lstStyle/>
          <a:p>
            <a:r>
              <a:rPr lang="en-US" dirty="0"/>
              <a:t>Your proposal must contain,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Benefits for the company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Site/Prototype content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Outline/format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Important sections/features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Methods (which you will be using)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Maintenance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Schedule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Estimated cost </a:t>
            </a:r>
          </a:p>
        </p:txBody>
      </p:sp>
    </p:spTree>
    <p:extLst>
      <p:ext uri="{BB962C8B-B14F-4D97-AF65-F5344CB8AC3E}">
        <p14:creationId xmlns:p14="http://schemas.microsoft.com/office/powerpoint/2010/main" val="328911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Do you agree?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41945" y="2565779"/>
            <a:ext cx="7260609" cy="8734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We discuss problems and their solutions daily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241946" y="3591635"/>
            <a:ext cx="7260608" cy="8734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We identify and analyze them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41946" y="4617492"/>
            <a:ext cx="7260608" cy="87345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We feel we have ideas about improvising something </a:t>
            </a:r>
            <a:r>
              <a:rPr lang="en-US" sz="2400" dirty="0" smtClean="0">
                <a:solidFill>
                  <a:schemeClr val="bg1"/>
                </a:solidFill>
              </a:rPr>
              <a:t>(a business idea)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30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4977343"/>
              </p:ext>
            </p:extLst>
          </p:nvPr>
        </p:nvGraphicFramePr>
        <p:xfrm>
          <a:off x="393895" y="520505"/>
          <a:ext cx="11384123" cy="6180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566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8115-2224-4998-ACC6-368A344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none" dirty="0"/>
              <a:t>Why do we need to write proposals to suggest solutions, new ideas or recommendations?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44F4F0-A2A4-4E27-BA29-6D2C7A018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171" y="2336800"/>
            <a:ext cx="3154826" cy="3598863"/>
          </a:xfrm>
        </p:spPr>
      </p:pic>
    </p:spTree>
    <p:extLst>
      <p:ext uri="{BB962C8B-B14F-4D97-AF65-F5344CB8AC3E}">
        <p14:creationId xmlns:p14="http://schemas.microsoft.com/office/powerpoint/2010/main" val="80630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90F96-B820-9C10-D39C-B125731BF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WHAT DOES A PROPOSAL PRECISELY PRESENT?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3E7607-F1C7-82EA-3016-8F5D6B3E60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132596"/>
              </p:ext>
            </p:extLst>
          </p:nvPr>
        </p:nvGraphicFramePr>
        <p:xfrm>
          <a:off x="681038" y="1997612"/>
          <a:ext cx="10277694" cy="451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725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7339C-2218-F5B9-6D2A-3D8EAE09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CAN YOU COME UP WITH PROPOSAL IDEAS?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3388D0E-0E1F-40DE-3153-AAA75A5CC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883" y="4070929"/>
            <a:ext cx="2666117" cy="2787071"/>
          </a:xfrm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75624FC-FC5B-4FD1-E9D6-44CA614EF9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835508"/>
              </p:ext>
            </p:extLst>
          </p:nvPr>
        </p:nvGraphicFramePr>
        <p:xfrm>
          <a:off x="309405" y="2011679"/>
          <a:ext cx="8511037" cy="4675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520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DCF7F-D115-4508-A5BA-8A74BABB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TYPES OF </a:t>
            </a:r>
            <a:r>
              <a:rPr lang="en-US" b="1" dirty="0" smtClean="0"/>
              <a:t>BUSINESS</a:t>
            </a:r>
            <a:r>
              <a:rPr lang="en-US" b="1" dirty="0" smtClean="0"/>
              <a:t> </a:t>
            </a:r>
            <a:r>
              <a:rPr lang="en-US" b="1" dirty="0"/>
              <a:t>PROPOSALS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9E6834-C5C1-4BF3-8273-F5DF1CBE326E}"/>
              </a:ext>
            </a:extLst>
          </p:cNvPr>
          <p:cNvSpPr/>
          <p:nvPr/>
        </p:nvSpPr>
        <p:spPr>
          <a:xfrm>
            <a:off x="1266092" y="3568065"/>
            <a:ext cx="2180492" cy="122388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BUSINESS </a:t>
            </a:r>
            <a:r>
              <a:rPr lang="en-US" sz="2400" b="1" dirty="0">
                <a:solidFill>
                  <a:schemeClr val="bg1"/>
                </a:solidFill>
              </a:rPr>
              <a:t>PROPOSAL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298087-698C-4D2D-BD07-726EAFFCF601}"/>
              </a:ext>
            </a:extLst>
          </p:cNvPr>
          <p:cNvSpPr/>
          <p:nvPr/>
        </p:nvSpPr>
        <p:spPr>
          <a:xfrm>
            <a:off x="4698609" y="1930792"/>
            <a:ext cx="2110154" cy="115003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(External)</a:t>
            </a:r>
          </a:p>
          <a:p>
            <a:pPr algn="ctr"/>
            <a:r>
              <a:rPr lang="en-US" sz="2400" b="1" dirty="0"/>
              <a:t>Business Proposals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D652E0-557A-4062-BA56-FCB29CF78BBA}"/>
              </a:ext>
            </a:extLst>
          </p:cNvPr>
          <p:cNvSpPr/>
          <p:nvPr/>
        </p:nvSpPr>
        <p:spPr>
          <a:xfrm>
            <a:off x="4698609" y="3634569"/>
            <a:ext cx="2110154" cy="12238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(Internal)</a:t>
            </a:r>
          </a:p>
          <a:p>
            <a:pPr algn="ctr"/>
            <a:r>
              <a:rPr lang="en-US" b="1" dirty="0"/>
              <a:t>Problem-solution proposals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3BEF87-3A4F-4E65-B0EA-397043B7B407}"/>
              </a:ext>
            </a:extLst>
          </p:cNvPr>
          <p:cNvSpPr/>
          <p:nvPr/>
        </p:nvSpPr>
        <p:spPr>
          <a:xfrm>
            <a:off x="4698609" y="5412201"/>
            <a:ext cx="2110154" cy="12238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Academic proposals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7108D76-3288-4881-BA3D-D9E2610A9916}"/>
              </a:ext>
            </a:extLst>
          </p:cNvPr>
          <p:cNvSpPr/>
          <p:nvPr/>
        </p:nvSpPr>
        <p:spPr>
          <a:xfrm>
            <a:off x="8187397" y="1266092"/>
            <a:ext cx="1828800" cy="91184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Sales</a:t>
            </a:r>
            <a:endParaRPr lang="en-US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92F95C-8C27-4D71-9C75-F40B3B8DC8A9}"/>
              </a:ext>
            </a:extLst>
          </p:cNvPr>
          <p:cNvSpPr/>
          <p:nvPr/>
        </p:nvSpPr>
        <p:spPr>
          <a:xfrm>
            <a:off x="8187397" y="2464404"/>
            <a:ext cx="1856933" cy="91184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Contract bids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9EB58B-1358-46BE-AE56-2CE8338C59D0}"/>
              </a:ext>
            </a:extLst>
          </p:cNvPr>
          <p:cNvSpPr/>
          <p:nvPr/>
        </p:nvSpPr>
        <p:spPr>
          <a:xfrm>
            <a:off x="8215530" y="3701073"/>
            <a:ext cx="1828800" cy="109088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Any betterment proposal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802BDD-FAFF-41BF-8D7B-E39C7EB7F079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573196" y="2505809"/>
            <a:ext cx="1125413" cy="1740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C6B1A6-3CDB-4137-9ED8-E70F2737C98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573196" y="4246513"/>
            <a:ext cx="1125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577E9D-D10C-4108-A295-5F270466E17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573196" y="4246513"/>
            <a:ext cx="1125413" cy="1777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A037DB3-A7D1-4B39-9F59-1D34BE444F32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6808763" y="1722016"/>
            <a:ext cx="1378634" cy="783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9120D8E-848C-4C81-9AED-C3C8DFACC1EF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808763" y="2519465"/>
            <a:ext cx="1378634" cy="400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71606FB-5E01-451F-BFF8-63463BD70B31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6808763" y="4246513"/>
            <a:ext cx="140676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5541A-334C-4C49-A332-BE07782D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 proposal can be,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17A06F-9618-4910-86AC-CD7C706211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918437"/>
              </p:ext>
            </p:extLst>
          </p:nvPr>
        </p:nvGraphicFramePr>
        <p:xfrm>
          <a:off x="581025" y="2181224"/>
          <a:ext cx="11029950" cy="4416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0086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83C0-17E7-450F-9D01-4E4D5B82F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QUALITIES OF A GOOD PROPOSAL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6FDFF7-F9A4-4708-A0A5-70F8BF1801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232522"/>
              </p:ext>
            </p:extLst>
          </p:nvPr>
        </p:nvGraphicFramePr>
        <p:xfrm>
          <a:off x="173669" y="2505122"/>
          <a:ext cx="11768122" cy="3545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946504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375</TotalTime>
  <Words>420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</vt:lpstr>
      <vt:lpstr>Berlin</vt:lpstr>
      <vt:lpstr>BUSINESS PROPOSALS</vt:lpstr>
      <vt:lpstr>Do you agree?</vt:lpstr>
      <vt:lpstr>PowerPoint Presentation</vt:lpstr>
      <vt:lpstr>Why do we need to write proposals to suggest solutions, new ideas or recommendations?</vt:lpstr>
      <vt:lpstr>WHAT DOES A PROPOSAL PRECISELY PRESENT?</vt:lpstr>
      <vt:lpstr>HOW CAN YOU COME UP WITH PROPOSAL IDEAS?</vt:lpstr>
      <vt:lpstr>TYPES OF BUSINESS PROPOSALS</vt:lpstr>
      <vt:lpstr>A proposal can be,</vt:lpstr>
      <vt:lpstr>QUALITIES OF A GOOD PROPOSAL</vt:lpstr>
      <vt:lpstr>FORMAT AND ESSENTIALS OF A BUSINESS PROPOSAL</vt:lpstr>
      <vt:lpstr>FORMAT AND ESSENTIALS OF A BUSINESS  PROPOSAL</vt:lpstr>
      <vt:lpstr>Contd.</vt:lpstr>
      <vt:lpstr>Contd.</vt:lpstr>
      <vt:lpstr>Contd.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Proposals</dc:title>
  <dc:creator>Javeria</dc:creator>
  <cp:lastModifiedBy>Administrator</cp:lastModifiedBy>
  <cp:revision>20</cp:revision>
  <dcterms:created xsi:type="dcterms:W3CDTF">2020-12-07T05:30:38Z</dcterms:created>
  <dcterms:modified xsi:type="dcterms:W3CDTF">2024-04-15T05:50:24Z</dcterms:modified>
</cp:coreProperties>
</file>