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68" r:id="rId4"/>
    <p:sldId id="269" r:id="rId5"/>
    <p:sldId id="267" r:id="rId6"/>
    <p:sldId id="261" r:id="rId7"/>
    <p:sldId id="270" r:id="rId8"/>
    <p:sldId id="27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2DE3E-6846-46D8-9593-45FC9DBDC924}" type="doc">
      <dgm:prSet loTypeId="urn:microsoft.com/office/officeart/2005/8/layout/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79DADCC-4958-4A0F-842A-76FD20175FCE}">
      <dgm:prSet phldrT="[Text]" custT="1"/>
      <dgm:spPr/>
      <dgm:t>
        <a:bodyPr/>
        <a:lstStyle/>
        <a:p>
          <a:r>
            <a:rPr lang="en-US" sz="2400" b="1" smtClean="0">
              <a:solidFill>
                <a:srgbClr val="FFFF00"/>
              </a:solidFill>
            </a:rPr>
            <a:t>Should tell the reader what the software/machine/components are required to do</a:t>
          </a:r>
          <a:endParaRPr lang="en-US" sz="2400" b="1" dirty="0">
            <a:solidFill>
              <a:srgbClr val="FFFF00"/>
            </a:solidFill>
          </a:endParaRPr>
        </a:p>
      </dgm:t>
    </dgm:pt>
    <dgm:pt modelId="{407EDA2B-AEB8-4985-B32F-7289BD9F50FE}" type="parTrans" cxnId="{74A1DE1E-DAC3-4A5E-BF53-8F191E52005F}">
      <dgm:prSet/>
      <dgm:spPr/>
      <dgm:t>
        <a:bodyPr/>
        <a:lstStyle/>
        <a:p>
          <a:endParaRPr lang="en-US"/>
        </a:p>
      </dgm:t>
    </dgm:pt>
    <dgm:pt modelId="{DECC3F62-E7EE-4703-9630-8ECD6786DB0D}" type="sibTrans" cxnId="{74A1DE1E-DAC3-4A5E-BF53-8F191E52005F}">
      <dgm:prSet/>
      <dgm:spPr/>
      <dgm:t>
        <a:bodyPr/>
        <a:lstStyle/>
        <a:p>
          <a:endParaRPr lang="en-US"/>
        </a:p>
      </dgm:t>
    </dgm:pt>
    <dgm:pt modelId="{2798AF2A-6965-4237-AD52-4E056A751690}">
      <dgm:prSet phldrT="[Text]" custT="1"/>
      <dgm:spPr/>
      <dgm:t>
        <a:bodyPr/>
        <a:lstStyle/>
        <a:p>
          <a:r>
            <a:rPr lang="en-US" sz="2400" b="1" smtClean="0">
              <a:solidFill>
                <a:srgbClr val="FFFF00"/>
              </a:solidFill>
            </a:rPr>
            <a:t>Talks about the details of how software/machine/components meet the requirement (of the project)</a:t>
          </a:r>
          <a:endParaRPr lang="en-US" sz="2400" b="1" dirty="0">
            <a:solidFill>
              <a:srgbClr val="FFFF00"/>
            </a:solidFill>
          </a:endParaRPr>
        </a:p>
      </dgm:t>
    </dgm:pt>
    <dgm:pt modelId="{008E521B-A5C6-4AD4-AF83-95CCB75B4CE0}" type="parTrans" cxnId="{A4D51B42-D927-4E05-B8A7-A76D0941C902}">
      <dgm:prSet/>
      <dgm:spPr/>
      <dgm:t>
        <a:bodyPr/>
        <a:lstStyle/>
        <a:p>
          <a:endParaRPr lang="en-US"/>
        </a:p>
      </dgm:t>
    </dgm:pt>
    <dgm:pt modelId="{E4F82ACF-0A78-4F4A-9588-54CB2589F012}" type="sibTrans" cxnId="{A4D51B42-D927-4E05-B8A7-A76D0941C902}">
      <dgm:prSet/>
      <dgm:spPr/>
      <dgm:t>
        <a:bodyPr/>
        <a:lstStyle/>
        <a:p>
          <a:endParaRPr lang="en-US"/>
        </a:p>
      </dgm:t>
    </dgm:pt>
    <dgm:pt modelId="{815FC099-7ACE-47E5-AF29-F2173B6280A0}">
      <dgm:prSet phldrT="[Text]" custT="1"/>
      <dgm:spPr/>
      <dgm:t>
        <a:bodyPr/>
        <a:lstStyle/>
        <a:p>
          <a:r>
            <a:rPr lang="en-US" sz="2400" b="1" smtClean="0">
              <a:solidFill>
                <a:srgbClr val="FFFF00"/>
              </a:solidFill>
            </a:rPr>
            <a:t>Describes the working and particular design</a:t>
          </a:r>
          <a:endParaRPr lang="en-US" sz="2400" b="1" dirty="0">
            <a:solidFill>
              <a:srgbClr val="FFFF00"/>
            </a:solidFill>
          </a:endParaRPr>
        </a:p>
      </dgm:t>
    </dgm:pt>
    <dgm:pt modelId="{45D24619-61AE-40EB-8BD7-37EE0E7A3C12}" type="parTrans" cxnId="{33CC803B-1059-43E0-9D05-94F1FFF649E6}">
      <dgm:prSet/>
      <dgm:spPr/>
      <dgm:t>
        <a:bodyPr/>
        <a:lstStyle/>
        <a:p>
          <a:endParaRPr lang="en-US"/>
        </a:p>
      </dgm:t>
    </dgm:pt>
    <dgm:pt modelId="{0C80821E-94B7-4FF0-84D2-07B2B0051753}" type="sibTrans" cxnId="{33CC803B-1059-43E0-9D05-94F1FFF649E6}">
      <dgm:prSet/>
      <dgm:spPr/>
      <dgm:t>
        <a:bodyPr/>
        <a:lstStyle/>
        <a:p>
          <a:endParaRPr lang="en-US"/>
        </a:p>
      </dgm:t>
    </dgm:pt>
    <dgm:pt modelId="{907B9D59-400D-4607-A876-582AE9DC5D8F}" type="pres">
      <dgm:prSet presAssocID="{CB92DE3E-6846-46D8-9593-45FC9DBDC92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0D81D8-E04F-46E4-BDF9-F1A5DB2BD06F}" type="pres">
      <dgm:prSet presAssocID="{E79DADCC-4958-4A0F-842A-76FD20175FCE}" presName="parentLin" presStyleCnt="0"/>
      <dgm:spPr/>
      <dgm:t>
        <a:bodyPr/>
        <a:lstStyle/>
        <a:p>
          <a:endParaRPr lang="en-US"/>
        </a:p>
      </dgm:t>
    </dgm:pt>
    <dgm:pt modelId="{8D7D92D4-AA8A-46B3-9B74-DA818BEF4D15}" type="pres">
      <dgm:prSet presAssocID="{E79DADCC-4958-4A0F-842A-76FD20175FC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47E4A66-4503-4A73-ADC3-9F413A21C1E9}" type="pres">
      <dgm:prSet presAssocID="{E79DADCC-4958-4A0F-842A-76FD20175FCE}" presName="parentText" presStyleLbl="node1" presStyleIdx="0" presStyleCnt="3" custScaleX="125203" custScaleY="2625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72A39-F407-4117-A080-1B54DB5C536D}" type="pres">
      <dgm:prSet presAssocID="{E79DADCC-4958-4A0F-842A-76FD20175FCE}" presName="negativeSpace" presStyleCnt="0"/>
      <dgm:spPr/>
      <dgm:t>
        <a:bodyPr/>
        <a:lstStyle/>
        <a:p>
          <a:endParaRPr lang="en-US"/>
        </a:p>
      </dgm:t>
    </dgm:pt>
    <dgm:pt modelId="{B58384B5-AD86-454E-A6C4-E747E85EAF8D}" type="pres">
      <dgm:prSet presAssocID="{E79DADCC-4958-4A0F-842A-76FD20175FC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EF2C8-4DF8-4707-9F4D-CF867AB5E13A}" type="pres">
      <dgm:prSet presAssocID="{DECC3F62-E7EE-4703-9630-8ECD6786DB0D}" presName="spaceBetweenRectangles" presStyleCnt="0"/>
      <dgm:spPr/>
      <dgm:t>
        <a:bodyPr/>
        <a:lstStyle/>
        <a:p>
          <a:endParaRPr lang="en-US"/>
        </a:p>
      </dgm:t>
    </dgm:pt>
    <dgm:pt modelId="{37369AF1-6A5E-4CFB-9B10-70CE64CE2B19}" type="pres">
      <dgm:prSet presAssocID="{2798AF2A-6965-4237-AD52-4E056A751690}" presName="parentLin" presStyleCnt="0"/>
      <dgm:spPr/>
      <dgm:t>
        <a:bodyPr/>
        <a:lstStyle/>
        <a:p>
          <a:endParaRPr lang="en-US"/>
        </a:p>
      </dgm:t>
    </dgm:pt>
    <dgm:pt modelId="{8690F73D-389C-478A-AC9A-674CFDCF3C50}" type="pres">
      <dgm:prSet presAssocID="{2798AF2A-6965-4237-AD52-4E056A75169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93622C7-A4AD-4F5D-8174-60774D8CDF04}" type="pres">
      <dgm:prSet presAssocID="{2798AF2A-6965-4237-AD52-4E056A751690}" presName="parentText" presStyleLbl="node1" presStyleIdx="1" presStyleCnt="3" custScaleX="120976" custScaleY="2280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31E94-D18E-4FA3-AB1D-B9236F079CA6}" type="pres">
      <dgm:prSet presAssocID="{2798AF2A-6965-4237-AD52-4E056A751690}" presName="negativeSpace" presStyleCnt="0"/>
      <dgm:spPr/>
      <dgm:t>
        <a:bodyPr/>
        <a:lstStyle/>
        <a:p>
          <a:endParaRPr lang="en-US"/>
        </a:p>
      </dgm:t>
    </dgm:pt>
    <dgm:pt modelId="{58B3DE72-AFA4-4B92-94BC-5B3F7ACF5A35}" type="pres">
      <dgm:prSet presAssocID="{2798AF2A-6965-4237-AD52-4E056A75169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4924A-4C50-4EF3-B59D-9C370B27479F}" type="pres">
      <dgm:prSet presAssocID="{E4F82ACF-0A78-4F4A-9588-54CB2589F012}" presName="spaceBetweenRectangles" presStyleCnt="0"/>
      <dgm:spPr/>
      <dgm:t>
        <a:bodyPr/>
        <a:lstStyle/>
        <a:p>
          <a:endParaRPr lang="en-US"/>
        </a:p>
      </dgm:t>
    </dgm:pt>
    <dgm:pt modelId="{B6E53FE8-3769-40E9-B3A5-36B563D4C58B}" type="pres">
      <dgm:prSet presAssocID="{815FC099-7ACE-47E5-AF29-F2173B6280A0}" presName="parentLin" presStyleCnt="0"/>
      <dgm:spPr/>
      <dgm:t>
        <a:bodyPr/>
        <a:lstStyle/>
        <a:p>
          <a:endParaRPr lang="en-US"/>
        </a:p>
      </dgm:t>
    </dgm:pt>
    <dgm:pt modelId="{CD40E652-C939-4801-BA48-270E4F0E9053}" type="pres">
      <dgm:prSet presAssocID="{815FC099-7ACE-47E5-AF29-F2173B6280A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9511120-9C83-480D-8442-9E261747CE5A}" type="pres">
      <dgm:prSet presAssocID="{815FC099-7ACE-47E5-AF29-F2173B6280A0}" presName="parentText" presStyleLbl="node1" presStyleIdx="2" presStyleCnt="3" custScaleX="116256" custScaleY="2360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2C9ED-6DA9-460E-AFEE-E326F4A57E40}" type="pres">
      <dgm:prSet presAssocID="{815FC099-7ACE-47E5-AF29-F2173B6280A0}" presName="negativeSpace" presStyleCnt="0"/>
      <dgm:spPr/>
      <dgm:t>
        <a:bodyPr/>
        <a:lstStyle/>
        <a:p>
          <a:endParaRPr lang="en-US"/>
        </a:p>
      </dgm:t>
    </dgm:pt>
    <dgm:pt modelId="{5B9960A2-9ACB-432A-978D-1B84DBF1CC49}" type="pres">
      <dgm:prSet presAssocID="{815FC099-7ACE-47E5-AF29-F2173B6280A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5C0824-6966-4B51-BA55-F707F0CA14FD}" type="presOf" srcId="{E79DADCC-4958-4A0F-842A-76FD20175FCE}" destId="{8D7D92D4-AA8A-46B3-9B74-DA818BEF4D15}" srcOrd="0" destOrd="0" presId="urn:microsoft.com/office/officeart/2005/8/layout/list1"/>
    <dgm:cxn modelId="{C5E691DB-98B9-44F1-9260-E0C26885BE34}" type="presOf" srcId="{2798AF2A-6965-4237-AD52-4E056A751690}" destId="{193622C7-A4AD-4F5D-8174-60774D8CDF04}" srcOrd="1" destOrd="0" presId="urn:microsoft.com/office/officeart/2005/8/layout/list1"/>
    <dgm:cxn modelId="{C6289C6C-CBA2-410B-87ED-E28513E3EA07}" type="presOf" srcId="{2798AF2A-6965-4237-AD52-4E056A751690}" destId="{8690F73D-389C-478A-AC9A-674CFDCF3C50}" srcOrd="0" destOrd="0" presId="urn:microsoft.com/office/officeart/2005/8/layout/list1"/>
    <dgm:cxn modelId="{A4D51B42-D927-4E05-B8A7-A76D0941C902}" srcId="{CB92DE3E-6846-46D8-9593-45FC9DBDC924}" destId="{2798AF2A-6965-4237-AD52-4E056A751690}" srcOrd="1" destOrd="0" parTransId="{008E521B-A5C6-4AD4-AF83-95CCB75B4CE0}" sibTransId="{E4F82ACF-0A78-4F4A-9588-54CB2589F012}"/>
    <dgm:cxn modelId="{32A05CB9-2AFE-440A-9801-BF4028C5140D}" type="presOf" srcId="{CB92DE3E-6846-46D8-9593-45FC9DBDC924}" destId="{907B9D59-400D-4607-A876-582AE9DC5D8F}" srcOrd="0" destOrd="0" presId="urn:microsoft.com/office/officeart/2005/8/layout/list1"/>
    <dgm:cxn modelId="{D2F26B07-79D7-4F0A-AFB5-D6690C0AB7B1}" type="presOf" srcId="{E79DADCC-4958-4A0F-842A-76FD20175FCE}" destId="{747E4A66-4503-4A73-ADC3-9F413A21C1E9}" srcOrd="1" destOrd="0" presId="urn:microsoft.com/office/officeart/2005/8/layout/list1"/>
    <dgm:cxn modelId="{309B466B-456E-4C60-8AA2-A18C59015F51}" type="presOf" srcId="{815FC099-7ACE-47E5-AF29-F2173B6280A0}" destId="{59511120-9C83-480D-8442-9E261747CE5A}" srcOrd="1" destOrd="0" presId="urn:microsoft.com/office/officeart/2005/8/layout/list1"/>
    <dgm:cxn modelId="{74A1DE1E-DAC3-4A5E-BF53-8F191E52005F}" srcId="{CB92DE3E-6846-46D8-9593-45FC9DBDC924}" destId="{E79DADCC-4958-4A0F-842A-76FD20175FCE}" srcOrd="0" destOrd="0" parTransId="{407EDA2B-AEB8-4985-B32F-7289BD9F50FE}" sibTransId="{DECC3F62-E7EE-4703-9630-8ECD6786DB0D}"/>
    <dgm:cxn modelId="{3B844BDA-C469-4F84-8288-2391A51F6A68}" type="presOf" srcId="{815FC099-7ACE-47E5-AF29-F2173B6280A0}" destId="{CD40E652-C939-4801-BA48-270E4F0E9053}" srcOrd="0" destOrd="0" presId="urn:microsoft.com/office/officeart/2005/8/layout/list1"/>
    <dgm:cxn modelId="{33CC803B-1059-43E0-9D05-94F1FFF649E6}" srcId="{CB92DE3E-6846-46D8-9593-45FC9DBDC924}" destId="{815FC099-7ACE-47E5-AF29-F2173B6280A0}" srcOrd="2" destOrd="0" parTransId="{45D24619-61AE-40EB-8BD7-37EE0E7A3C12}" sibTransId="{0C80821E-94B7-4FF0-84D2-07B2B0051753}"/>
    <dgm:cxn modelId="{47F40A6C-1E83-4312-A03F-146E5D4375C8}" type="presParOf" srcId="{907B9D59-400D-4607-A876-582AE9DC5D8F}" destId="{820D81D8-E04F-46E4-BDF9-F1A5DB2BD06F}" srcOrd="0" destOrd="0" presId="urn:microsoft.com/office/officeart/2005/8/layout/list1"/>
    <dgm:cxn modelId="{5CAECD97-431F-46D0-86D7-DAD150EA3DD6}" type="presParOf" srcId="{820D81D8-E04F-46E4-BDF9-F1A5DB2BD06F}" destId="{8D7D92D4-AA8A-46B3-9B74-DA818BEF4D15}" srcOrd="0" destOrd="0" presId="urn:microsoft.com/office/officeart/2005/8/layout/list1"/>
    <dgm:cxn modelId="{7C8E2D44-A6BC-4F2F-9DD0-05C8AD24C7B3}" type="presParOf" srcId="{820D81D8-E04F-46E4-BDF9-F1A5DB2BD06F}" destId="{747E4A66-4503-4A73-ADC3-9F413A21C1E9}" srcOrd="1" destOrd="0" presId="urn:microsoft.com/office/officeart/2005/8/layout/list1"/>
    <dgm:cxn modelId="{3ABBCDBE-FE21-4BB5-96FB-C56FE21DAB8B}" type="presParOf" srcId="{907B9D59-400D-4607-A876-582AE9DC5D8F}" destId="{B2D72A39-F407-4117-A080-1B54DB5C536D}" srcOrd="1" destOrd="0" presId="urn:microsoft.com/office/officeart/2005/8/layout/list1"/>
    <dgm:cxn modelId="{00504480-1273-425D-9054-C80907BAF59E}" type="presParOf" srcId="{907B9D59-400D-4607-A876-582AE9DC5D8F}" destId="{B58384B5-AD86-454E-A6C4-E747E85EAF8D}" srcOrd="2" destOrd="0" presId="urn:microsoft.com/office/officeart/2005/8/layout/list1"/>
    <dgm:cxn modelId="{4EC6010A-5E5F-4796-9F13-63179AB64370}" type="presParOf" srcId="{907B9D59-400D-4607-A876-582AE9DC5D8F}" destId="{F6EEF2C8-4DF8-4707-9F4D-CF867AB5E13A}" srcOrd="3" destOrd="0" presId="urn:microsoft.com/office/officeart/2005/8/layout/list1"/>
    <dgm:cxn modelId="{F732AABC-C326-45F0-9E3F-74EA188E23D1}" type="presParOf" srcId="{907B9D59-400D-4607-A876-582AE9DC5D8F}" destId="{37369AF1-6A5E-4CFB-9B10-70CE64CE2B19}" srcOrd="4" destOrd="0" presId="urn:microsoft.com/office/officeart/2005/8/layout/list1"/>
    <dgm:cxn modelId="{BAF5DD68-9020-4234-98CF-C004EA78C106}" type="presParOf" srcId="{37369AF1-6A5E-4CFB-9B10-70CE64CE2B19}" destId="{8690F73D-389C-478A-AC9A-674CFDCF3C50}" srcOrd="0" destOrd="0" presId="urn:microsoft.com/office/officeart/2005/8/layout/list1"/>
    <dgm:cxn modelId="{1417B27D-384D-48E3-B7DF-21E03A58FC62}" type="presParOf" srcId="{37369AF1-6A5E-4CFB-9B10-70CE64CE2B19}" destId="{193622C7-A4AD-4F5D-8174-60774D8CDF04}" srcOrd="1" destOrd="0" presId="urn:microsoft.com/office/officeart/2005/8/layout/list1"/>
    <dgm:cxn modelId="{2BAE28A4-B97A-427F-9F78-8D72D42DE756}" type="presParOf" srcId="{907B9D59-400D-4607-A876-582AE9DC5D8F}" destId="{E2331E94-D18E-4FA3-AB1D-B9236F079CA6}" srcOrd="5" destOrd="0" presId="urn:microsoft.com/office/officeart/2005/8/layout/list1"/>
    <dgm:cxn modelId="{007F6B8E-D2E9-45F5-B8EA-F00A381290D8}" type="presParOf" srcId="{907B9D59-400D-4607-A876-582AE9DC5D8F}" destId="{58B3DE72-AFA4-4B92-94BC-5B3F7ACF5A35}" srcOrd="6" destOrd="0" presId="urn:microsoft.com/office/officeart/2005/8/layout/list1"/>
    <dgm:cxn modelId="{D62F392F-C53B-4E91-AC84-E0844476115E}" type="presParOf" srcId="{907B9D59-400D-4607-A876-582AE9DC5D8F}" destId="{5314924A-4C50-4EF3-B59D-9C370B27479F}" srcOrd="7" destOrd="0" presId="urn:microsoft.com/office/officeart/2005/8/layout/list1"/>
    <dgm:cxn modelId="{66C245B6-0D42-44D0-A363-A54F25A703DF}" type="presParOf" srcId="{907B9D59-400D-4607-A876-582AE9DC5D8F}" destId="{B6E53FE8-3769-40E9-B3A5-36B563D4C58B}" srcOrd="8" destOrd="0" presId="urn:microsoft.com/office/officeart/2005/8/layout/list1"/>
    <dgm:cxn modelId="{6061885E-DF22-407E-A603-5D0921FA8211}" type="presParOf" srcId="{B6E53FE8-3769-40E9-B3A5-36B563D4C58B}" destId="{CD40E652-C939-4801-BA48-270E4F0E9053}" srcOrd="0" destOrd="0" presId="urn:microsoft.com/office/officeart/2005/8/layout/list1"/>
    <dgm:cxn modelId="{4C7DF63F-A6C7-48D5-9916-19151F2F0AE5}" type="presParOf" srcId="{B6E53FE8-3769-40E9-B3A5-36B563D4C58B}" destId="{59511120-9C83-480D-8442-9E261747CE5A}" srcOrd="1" destOrd="0" presId="urn:microsoft.com/office/officeart/2005/8/layout/list1"/>
    <dgm:cxn modelId="{C8A2E986-5C80-472C-AAD5-E6C45489CFB8}" type="presParOf" srcId="{907B9D59-400D-4607-A876-582AE9DC5D8F}" destId="{BA02C9ED-6DA9-460E-AFEE-E326F4A57E40}" srcOrd="9" destOrd="0" presId="urn:microsoft.com/office/officeart/2005/8/layout/list1"/>
    <dgm:cxn modelId="{96B5602A-C18C-4863-A152-1B780A5E8207}" type="presParOf" srcId="{907B9D59-400D-4607-A876-582AE9DC5D8F}" destId="{5B9960A2-9ACB-432A-978D-1B84DBF1CC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16177-126A-40F0-9C32-2CA3B98D4779}" type="doc">
      <dgm:prSet loTypeId="urn:microsoft.com/office/officeart/2005/8/layout/defaul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6C482D-0FA1-4CF3-BAE7-AC7D19C4963E}">
      <dgm:prSet phldrT="[Text]"/>
      <dgm:spPr/>
      <dgm:t>
        <a:bodyPr/>
        <a:lstStyle/>
        <a:p>
          <a:r>
            <a:rPr lang="en-US" dirty="0" smtClean="0"/>
            <a:t>Design </a:t>
          </a:r>
          <a:endParaRPr lang="en-US" dirty="0"/>
        </a:p>
      </dgm:t>
    </dgm:pt>
    <dgm:pt modelId="{A3195B7B-0232-4B94-9353-0B816596AFB8}" type="parTrans" cxnId="{EB4FEDB2-35EC-4BB2-A7A8-70ECB368FABF}">
      <dgm:prSet/>
      <dgm:spPr/>
      <dgm:t>
        <a:bodyPr/>
        <a:lstStyle/>
        <a:p>
          <a:endParaRPr lang="en-US"/>
        </a:p>
      </dgm:t>
    </dgm:pt>
    <dgm:pt modelId="{DD5DD45E-4051-4F00-AB15-BB9858962C87}" type="sibTrans" cxnId="{EB4FEDB2-35EC-4BB2-A7A8-70ECB368FABF}">
      <dgm:prSet/>
      <dgm:spPr/>
      <dgm:t>
        <a:bodyPr/>
        <a:lstStyle/>
        <a:p>
          <a:endParaRPr lang="en-US"/>
        </a:p>
      </dgm:t>
    </dgm:pt>
    <dgm:pt modelId="{E68B2552-1234-4691-B07F-C38C1BD8B6F0}">
      <dgm:prSet phldrT="[Text]"/>
      <dgm:spPr/>
      <dgm:t>
        <a:bodyPr/>
        <a:lstStyle/>
        <a:p>
          <a:r>
            <a:rPr lang="en-US" dirty="0" smtClean="0"/>
            <a:t>Testing </a:t>
          </a:r>
          <a:endParaRPr lang="en-US" dirty="0"/>
        </a:p>
      </dgm:t>
    </dgm:pt>
    <dgm:pt modelId="{D2256980-596A-4A44-8247-44F7E3031D55}" type="parTrans" cxnId="{33BB8AB3-399C-4F5E-B0CF-51A31D0C6F48}">
      <dgm:prSet/>
      <dgm:spPr/>
      <dgm:t>
        <a:bodyPr/>
        <a:lstStyle/>
        <a:p>
          <a:endParaRPr lang="en-US"/>
        </a:p>
      </dgm:t>
    </dgm:pt>
    <dgm:pt modelId="{E0F934F4-EBF5-464E-86D5-6AFA399D3632}" type="sibTrans" cxnId="{33BB8AB3-399C-4F5E-B0CF-51A31D0C6F48}">
      <dgm:prSet/>
      <dgm:spPr/>
      <dgm:t>
        <a:bodyPr/>
        <a:lstStyle/>
        <a:p>
          <a:endParaRPr lang="en-US"/>
        </a:p>
      </dgm:t>
    </dgm:pt>
    <dgm:pt modelId="{FA16152A-45A7-4BE6-ADE4-A65DFF955C94}" type="pres">
      <dgm:prSet presAssocID="{B2B16177-126A-40F0-9C32-2CA3B98D47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5DBB92-B3A3-4383-93E2-8A20D77EFD55}" type="pres">
      <dgm:prSet presAssocID="{C66C482D-0FA1-4CF3-BAE7-AC7D19C4963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44EE5-60C8-4A16-8950-D6C164DB60D0}" type="pres">
      <dgm:prSet presAssocID="{DD5DD45E-4051-4F00-AB15-BB9858962C87}" presName="sibTrans" presStyleCnt="0"/>
      <dgm:spPr/>
      <dgm:t>
        <a:bodyPr/>
        <a:lstStyle/>
        <a:p>
          <a:endParaRPr lang="en-US"/>
        </a:p>
      </dgm:t>
    </dgm:pt>
    <dgm:pt modelId="{96826FD3-E0F7-4B80-9CB8-EFBBF010326E}" type="pres">
      <dgm:prSet presAssocID="{E68B2552-1234-4691-B07F-C38C1BD8B6F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4FEDB2-35EC-4BB2-A7A8-70ECB368FABF}" srcId="{B2B16177-126A-40F0-9C32-2CA3B98D4779}" destId="{C66C482D-0FA1-4CF3-BAE7-AC7D19C4963E}" srcOrd="0" destOrd="0" parTransId="{A3195B7B-0232-4B94-9353-0B816596AFB8}" sibTransId="{DD5DD45E-4051-4F00-AB15-BB9858962C87}"/>
    <dgm:cxn modelId="{33BB8AB3-399C-4F5E-B0CF-51A31D0C6F48}" srcId="{B2B16177-126A-40F0-9C32-2CA3B98D4779}" destId="{E68B2552-1234-4691-B07F-C38C1BD8B6F0}" srcOrd="1" destOrd="0" parTransId="{D2256980-596A-4A44-8247-44F7E3031D55}" sibTransId="{E0F934F4-EBF5-464E-86D5-6AFA399D3632}"/>
    <dgm:cxn modelId="{4874E483-8B45-4096-BBD8-BD30BAC6811F}" type="presOf" srcId="{B2B16177-126A-40F0-9C32-2CA3B98D4779}" destId="{FA16152A-45A7-4BE6-ADE4-A65DFF955C94}" srcOrd="0" destOrd="0" presId="urn:microsoft.com/office/officeart/2005/8/layout/default"/>
    <dgm:cxn modelId="{F4A5BA95-2738-4EA3-AB82-E846DE97EB2A}" type="presOf" srcId="{E68B2552-1234-4691-B07F-C38C1BD8B6F0}" destId="{96826FD3-E0F7-4B80-9CB8-EFBBF010326E}" srcOrd="0" destOrd="0" presId="urn:microsoft.com/office/officeart/2005/8/layout/default"/>
    <dgm:cxn modelId="{A6B7527C-6A66-409C-9B9C-DE322B69AAA2}" type="presOf" srcId="{C66C482D-0FA1-4CF3-BAE7-AC7D19C4963E}" destId="{855DBB92-B3A3-4383-93E2-8A20D77EFD55}" srcOrd="0" destOrd="0" presId="urn:microsoft.com/office/officeart/2005/8/layout/default"/>
    <dgm:cxn modelId="{C41A9F3F-8C7D-4BC6-B49B-F7012BBCDA0D}" type="presParOf" srcId="{FA16152A-45A7-4BE6-ADE4-A65DFF955C94}" destId="{855DBB92-B3A3-4383-93E2-8A20D77EFD55}" srcOrd="0" destOrd="0" presId="urn:microsoft.com/office/officeart/2005/8/layout/default"/>
    <dgm:cxn modelId="{C561E551-9FD6-48EF-A58A-6E9BC053A825}" type="presParOf" srcId="{FA16152A-45A7-4BE6-ADE4-A65DFF955C94}" destId="{3B044EE5-60C8-4A16-8950-D6C164DB60D0}" srcOrd="1" destOrd="0" presId="urn:microsoft.com/office/officeart/2005/8/layout/default"/>
    <dgm:cxn modelId="{56DFE480-9E6D-46A6-9C6D-00E521F7CB07}" type="presParOf" srcId="{FA16152A-45A7-4BE6-ADE4-A65DFF955C94}" destId="{96826FD3-E0F7-4B80-9CB8-EFBBF010326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7618A-9872-4FCC-AB19-835F53E89D9D}" type="doc">
      <dgm:prSet loTypeId="urn:microsoft.com/office/officeart/2005/8/layout/vList5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A1E9C4-7C3B-41E6-8A62-9D9B7FC01497}">
      <dgm:prSet phldrT="[Text]"/>
      <dgm:spPr/>
      <dgm:t>
        <a:bodyPr/>
        <a:lstStyle/>
        <a:p>
          <a:r>
            <a:rPr lang="en-US" dirty="0" smtClean="0"/>
            <a:t>Design </a:t>
          </a:r>
          <a:endParaRPr lang="en-US" dirty="0"/>
        </a:p>
      </dgm:t>
    </dgm:pt>
    <dgm:pt modelId="{BA87205D-54D1-4249-908F-26E737E54549}" type="parTrans" cxnId="{836D3198-4CF9-4CC2-B384-090922158D52}">
      <dgm:prSet/>
      <dgm:spPr/>
      <dgm:t>
        <a:bodyPr/>
        <a:lstStyle/>
        <a:p>
          <a:endParaRPr lang="en-US"/>
        </a:p>
      </dgm:t>
    </dgm:pt>
    <dgm:pt modelId="{7BA65BF0-5843-4AA5-99D2-61C045CFE93F}" type="sibTrans" cxnId="{836D3198-4CF9-4CC2-B384-090922158D52}">
      <dgm:prSet/>
      <dgm:spPr/>
      <dgm:t>
        <a:bodyPr/>
        <a:lstStyle/>
        <a:p>
          <a:endParaRPr lang="en-US"/>
        </a:p>
      </dgm:t>
    </dgm:pt>
    <dgm:pt modelId="{9D349C7E-DD91-4281-9BC2-2A194D3D1F4A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How you broke the problem down into classes 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5BAEF2-313C-4009-80CF-40C2678B8E86}" type="parTrans" cxnId="{B31684B0-5CDE-46FB-BD15-A495964E476D}">
      <dgm:prSet/>
      <dgm:spPr/>
      <dgm:t>
        <a:bodyPr/>
        <a:lstStyle/>
        <a:p>
          <a:endParaRPr lang="en-US"/>
        </a:p>
      </dgm:t>
    </dgm:pt>
    <dgm:pt modelId="{1DD1D50A-7F7A-4FEE-A4B5-34AC78A0AA94}" type="sibTrans" cxnId="{B31684B0-5CDE-46FB-BD15-A495964E476D}">
      <dgm:prSet/>
      <dgm:spPr/>
      <dgm:t>
        <a:bodyPr/>
        <a:lstStyle/>
        <a:p>
          <a:endParaRPr lang="en-US"/>
        </a:p>
      </dgm:t>
    </dgm:pt>
    <dgm:pt modelId="{98508187-ECB2-4536-AA7A-B69B8A0B59FA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Algorithms or data structures used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42BA60-7C3E-437A-9377-816C15806A06}" type="parTrans" cxnId="{00B4942B-1C05-43FF-8CBF-EC0537A74779}">
      <dgm:prSet/>
      <dgm:spPr/>
      <dgm:t>
        <a:bodyPr/>
        <a:lstStyle/>
        <a:p>
          <a:endParaRPr lang="en-US"/>
        </a:p>
      </dgm:t>
    </dgm:pt>
    <dgm:pt modelId="{11859044-1613-4DFC-8310-469BB395EAEB}" type="sibTrans" cxnId="{00B4942B-1C05-43FF-8CBF-EC0537A74779}">
      <dgm:prSet/>
      <dgm:spPr/>
      <dgm:t>
        <a:bodyPr/>
        <a:lstStyle/>
        <a:p>
          <a:endParaRPr lang="en-US"/>
        </a:p>
      </dgm:t>
    </dgm:pt>
    <dgm:pt modelId="{AFBBD4A8-20E1-46C1-A1FA-F8330F716E96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2395A8F-AAF7-4F94-AFD9-3B6B9A1D29F1}" type="parTrans" cxnId="{B98ACD2E-075A-4325-B44E-62E8F41DE986}">
      <dgm:prSet/>
      <dgm:spPr/>
      <dgm:t>
        <a:bodyPr/>
        <a:lstStyle/>
        <a:p>
          <a:endParaRPr lang="en-US"/>
        </a:p>
      </dgm:t>
    </dgm:pt>
    <dgm:pt modelId="{716627FD-4688-4110-8375-074C0D1D4957}" type="sibTrans" cxnId="{B98ACD2E-075A-4325-B44E-62E8F41DE986}">
      <dgm:prSet/>
      <dgm:spPr/>
      <dgm:t>
        <a:bodyPr/>
        <a:lstStyle/>
        <a:p>
          <a:endParaRPr lang="en-US"/>
        </a:p>
      </dgm:t>
    </dgm:pt>
    <dgm:pt modelId="{005EA566-B4AA-4448-801D-B806D63D0C9C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Strategy used to test the program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DF916F-D3C9-47FA-8A45-21AFAA122569}" type="parTrans" cxnId="{ADCCB449-922F-43F8-B016-7BB4F5796D33}">
      <dgm:prSet/>
      <dgm:spPr/>
      <dgm:t>
        <a:bodyPr/>
        <a:lstStyle/>
        <a:p>
          <a:endParaRPr lang="en-US"/>
        </a:p>
      </dgm:t>
    </dgm:pt>
    <dgm:pt modelId="{B238903D-3146-41AB-87B7-DE5BDC695AD1}" type="sibTrans" cxnId="{ADCCB449-922F-43F8-B016-7BB4F5796D33}">
      <dgm:prSet/>
      <dgm:spPr/>
      <dgm:t>
        <a:bodyPr/>
        <a:lstStyle/>
        <a:p>
          <a:endParaRPr lang="en-US"/>
        </a:p>
      </dgm:t>
    </dgm:pt>
    <dgm:pt modelId="{6EAF64C1-6316-4E2A-9054-A356173E90AF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the user interface  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3B78C2-2E0D-4F77-A65E-80F2BEE328D0}" type="parTrans" cxnId="{7F2E1A18-D4D8-47C4-BD01-EFF7C51EB9A1}">
      <dgm:prSet/>
      <dgm:spPr/>
      <dgm:t>
        <a:bodyPr/>
        <a:lstStyle/>
        <a:p>
          <a:endParaRPr lang="en-US"/>
        </a:p>
      </dgm:t>
    </dgm:pt>
    <dgm:pt modelId="{2389B157-D2BE-493B-B8B9-D7713185055B}" type="sibTrans" cxnId="{7F2E1A18-D4D8-47C4-BD01-EFF7C51EB9A1}">
      <dgm:prSet/>
      <dgm:spPr/>
      <dgm:t>
        <a:bodyPr/>
        <a:lstStyle/>
        <a:p>
          <a:endParaRPr lang="en-US"/>
        </a:p>
      </dgm:t>
    </dgm:pt>
    <dgm:pt modelId="{E3938010-3E76-4E3F-B1CC-1B28C7958792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Why the design of your program should solve the problem 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5EC907-29FE-45F9-BFE1-8E9708C61D36}" type="parTrans" cxnId="{BD9FF8C3-FE8A-4332-8665-DE613E1F4DDC}">
      <dgm:prSet/>
      <dgm:spPr/>
      <dgm:t>
        <a:bodyPr/>
        <a:lstStyle/>
        <a:p>
          <a:endParaRPr lang="en-US"/>
        </a:p>
      </dgm:t>
    </dgm:pt>
    <dgm:pt modelId="{20D647DD-1B2D-4BDC-85E7-00EF1A9C84C9}" type="sibTrans" cxnId="{BD9FF8C3-FE8A-4332-8665-DE613E1F4DDC}">
      <dgm:prSet/>
      <dgm:spPr/>
      <dgm:t>
        <a:bodyPr/>
        <a:lstStyle/>
        <a:p>
          <a:endParaRPr lang="en-US"/>
        </a:p>
      </dgm:t>
    </dgm:pt>
    <dgm:pt modelId="{5836D6CE-FB08-4D7A-9E31-3DE001A33621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Alternative designs considered, and why they were less appropriate 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030BC4-CCDF-4366-8698-B2349354A4FD}" type="parTrans" cxnId="{7D5275D5-C4E8-4789-A7E5-8A1E38A75699}">
      <dgm:prSet/>
      <dgm:spPr/>
      <dgm:t>
        <a:bodyPr/>
        <a:lstStyle/>
        <a:p>
          <a:endParaRPr lang="en-US"/>
        </a:p>
      </dgm:t>
    </dgm:pt>
    <dgm:pt modelId="{50DFCF5B-5971-45F2-BBE5-EF528CE82C73}" type="sibTrans" cxnId="{7D5275D5-C4E8-4789-A7E5-8A1E38A75699}">
      <dgm:prSet/>
      <dgm:spPr/>
      <dgm:t>
        <a:bodyPr/>
        <a:lstStyle/>
        <a:p>
          <a:endParaRPr lang="en-US"/>
        </a:p>
      </dgm:t>
    </dgm:pt>
    <dgm:pt modelId="{1B04F12E-B3ED-4843-8AE1-926E83828D13}" type="pres">
      <dgm:prSet presAssocID="{B337618A-9872-4FCC-AB19-835F53E89D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DD7BC-EC19-455D-8E8B-808C525804AF}" type="pres">
      <dgm:prSet presAssocID="{EBA1E9C4-7C3B-41E6-8A62-9D9B7FC01497}" presName="linNode" presStyleCnt="0"/>
      <dgm:spPr/>
    </dgm:pt>
    <dgm:pt modelId="{F2D4E42E-5B0F-4316-B81A-36DEF99468E0}" type="pres">
      <dgm:prSet presAssocID="{EBA1E9C4-7C3B-41E6-8A62-9D9B7FC0149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18CED-AD02-4C98-9A3A-47B3492B3BB6}" type="pres">
      <dgm:prSet presAssocID="{EBA1E9C4-7C3B-41E6-8A62-9D9B7FC01497}" presName="descendantText" presStyleLbl="alignAccFollowNode1" presStyleIdx="0" presStyleCnt="2" custScaleY="247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23598-C616-456C-94DC-2CA5B4B7992F}" type="pres">
      <dgm:prSet presAssocID="{7BA65BF0-5843-4AA5-99D2-61C045CFE93F}" presName="sp" presStyleCnt="0"/>
      <dgm:spPr/>
    </dgm:pt>
    <dgm:pt modelId="{4ACACD78-4E79-40CB-A17D-1607786F4B18}" type="pres">
      <dgm:prSet presAssocID="{AFBBD4A8-20E1-46C1-A1FA-F8330F716E96}" presName="linNode" presStyleCnt="0"/>
      <dgm:spPr/>
    </dgm:pt>
    <dgm:pt modelId="{E9A99F79-699A-4BD9-AFBB-96866182A2D9}" type="pres">
      <dgm:prSet presAssocID="{AFBBD4A8-20E1-46C1-A1FA-F8330F716E9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B0683-EA75-40B4-94FA-546F9592782A}" type="pres">
      <dgm:prSet presAssocID="{AFBBD4A8-20E1-46C1-A1FA-F8330F716E96}" presName="descendantText" presStyleLbl="alignAccFollowNode1" presStyleIdx="1" presStyleCnt="2" custScaleY="62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E801A-375B-4A95-8758-129B65446AA0}" type="presOf" srcId="{EBA1E9C4-7C3B-41E6-8A62-9D9B7FC01497}" destId="{F2D4E42E-5B0F-4316-B81A-36DEF99468E0}" srcOrd="0" destOrd="0" presId="urn:microsoft.com/office/officeart/2005/8/layout/vList5"/>
    <dgm:cxn modelId="{7D5275D5-C4E8-4789-A7E5-8A1E38A75699}" srcId="{EBA1E9C4-7C3B-41E6-8A62-9D9B7FC01497}" destId="{5836D6CE-FB08-4D7A-9E31-3DE001A33621}" srcOrd="4" destOrd="0" parTransId="{1F030BC4-CCDF-4366-8698-B2349354A4FD}" sibTransId="{50DFCF5B-5971-45F2-BBE5-EF528CE82C73}"/>
    <dgm:cxn modelId="{712F253B-6AAE-49DE-ADEA-48B0AACCA333}" type="presOf" srcId="{E3938010-3E76-4E3F-B1CC-1B28C7958792}" destId="{8C318CED-AD02-4C98-9A3A-47B3492B3BB6}" srcOrd="0" destOrd="3" presId="urn:microsoft.com/office/officeart/2005/8/layout/vList5"/>
    <dgm:cxn modelId="{836D3198-4CF9-4CC2-B384-090922158D52}" srcId="{B337618A-9872-4FCC-AB19-835F53E89D9D}" destId="{EBA1E9C4-7C3B-41E6-8A62-9D9B7FC01497}" srcOrd="0" destOrd="0" parTransId="{BA87205D-54D1-4249-908F-26E737E54549}" sibTransId="{7BA65BF0-5843-4AA5-99D2-61C045CFE93F}"/>
    <dgm:cxn modelId="{00B4942B-1C05-43FF-8CBF-EC0537A74779}" srcId="{EBA1E9C4-7C3B-41E6-8A62-9D9B7FC01497}" destId="{98508187-ECB2-4536-AA7A-B69B8A0B59FA}" srcOrd="1" destOrd="0" parTransId="{9F42BA60-7C3E-437A-9377-816C15806A06}" sibTransId="{11859044-1613-4DFC-8310-469BB395EAEB}"/>
    <dgm:cxn modelId="{D652E302-F848-4F05-A32B-45584B75DDCA}" type="presOf" srcId="{005EA566-B4AA-4448-801D-B806D63D0C9C}" destId="{331B0683-EA75-40B4-94FA-546F9592782A}" srcOrd="0" destOrd="0" presId="urn:microsoft.com/office/officeart/2005/8/layout/vList5"/>
    <dgm:cxn modelId="{75103C3C-9446-4FA3-BCBE-B9C7D3E2C040}" type="presOf" srcId="{98508187-ECB2-4536-AA7A-B69B8A0B59FA}" destId="{8C318CED-AD02-4C98-9A3A-47B3492B3BB6}" srcOrd="0" destOrd="1" presId="urn:microsoft.com/office/officeart/2005/8/layout/vList5"/>
    <dgm:cxn modelId="{A64E9524-F12F-4E60-8170-CE50094CA304}" type="presOf" srcId="{B337618A-9872-4FCC-AB19-835F53E89D9D}" destId="{1B04F12E-B3ED-4843-8AE1-926E83828D13}" srcOrd="0" destOrd="0" presId="urn:microsoft.com/office/officeart/2005/8/layout/vList5"/>
    <dgm:cxn modelId="{B805F0DA-F9C1-46D2-B58A-B9ACD225BFF4}" type="presOf" srcId="{5836D6CE-FB08-4D7A-9E31-3DE001A33621}" destId="{8C318CED-AD02-4C98-9A3A-47B3492B3BB6}" srcOrd="0" destOrd="4" presId="urn:microsoft.com/office/officeart/2005/8/layout/vList5"/>
    <dgm:cxn modelId="{4AF4803B-CDA9-42C1-9EFB-2AA02FE251E1}" type="presOf" srcId="{AFBBD4A8-20E1-46C1-A1FA-F8330F716E96}" destId="{E9A99F79-699A-4BD9-AFBB-96866182A2D9}" srcOrd="0" destOrd="0" presId="urn:microsoft.com/office/officeart/2005/8/layout/vList5"/>
    <dgm:cxn modelId="{BD9FF8C3-FE8A-4332-8665-DE613E1F4DDC}" srcId="{EBA1E9C4-7C3B-41E6-8A62-9D9B7FC01497}" destId="{E3938010-3E76-4E3F-B1CC-1B28C7958792}" srcOrd="3" destOrd="0" parTransId="{135EC907-29FE-45F9-BFE1-8E9708C61D36}" sibTransId="{20D647DD-1B2D-4BDC-85E7-00EF1A9C84C9}"/>
    <dgm:cxn modelId="{E79A4355-C62E-4A2B-B9AA-672BA6A5FB7F}" type="presOf" srcId="{6EAF64C1-6316-4E2A-9054-A356173E90AF}" destId="{8C318CED-AD02-4C98-9A3A-47B3492B3BB6}" srcOrd="0" destOrd="2" presId="urn:microsoft.com/office/officeart/2005/8/layout/vList5"/>
    <dgm:cxn modelId="{7F2E1A18-D4D8-47C4-BD01-EFF7C51EB9A1}" srcId="{EBA1E9C4-7C3B-41E6-8A62-9D9B7FC01497}" destId="{6EAF64C1-6316-4E2A-9054-A356173E90AF}" srcOrd="2" destOrd="0" parTransId="{3B3B78C2-2E0D-4F77-A65E-80F2BEE328D0}" sibTransId="{2389B157-D2BE-493B-B8B9-D7713185055B}"/>
    <dgm:cxn modelId="{ADCCB449-922F-43F8-B016-7BB4F5796D33}" srcId="{AFBBD4A8-20E1-46C1-A1FA-F8330F716E96}" destId="{005EA566-B4AA-4448-801D-B806D63D0C9C}" srcOrd="0" destOrd="0" parTransId="{82DF916F-D3C9-47FA-8A45-21AFAA122569}" sibTransId="{B238903D-3146-41AB-87B7-DE5BDC695AD1}"/>
    <dgm:cxn modelId="{E03F3C5F-59E9-4111-BED3-F72F3634F030}" type="presOf" srcId="{9D349C7E-DD91-4281-9BC2-2A194D3D1F4A}" destId="{8C318CED-AD02-4C98-9A3A-47B3492B3BB6}" srcOrd="0" destOrd="0" presId="urn:microsoft.com/office/officeart/2005/8/layout/vList5"/>
    <dgm:cxn modelId="{B31684B0-5CDE-46FB-BD15-A495964E476D}" srcId="{EBA1E9C4-7C3B-41E6-8A62-9D9B7FC01497}" destId="{9D349C7E-DD91-4281-9BC2-2A194D3D1F4A}" srcOrd="0" destOrd="0" parTransId="{425BAEF2-313C-4009-80CF-40C2678B8E86}" sibTransId="{1DD1D50A-7F7A-4FEE-A4B5-34AC78A0AA94}"/>
    <dgm:cxn modelId="{B98ACD2E-075A-4325-B44E-62E8F41DE986}" srcId="{B337618A-9872-4FCC-AB19-835F53E89D9D}" destId="{AFBBD4A8-20E1-46C1-A1FA-F8330F716E96}" srcOrd="1" destOrd="0" parTransId="{B2395A8F-AAF7-4F94-AFD9-3B6B9A1D29F1}" sibTransId="{716627FD-4688-4110-8375-074C0D1D4957}"/>
    <dgm:cxn modelId="{F03792B2-2791-4995-8A43-2894E6891EE2}" type="presParOf" srcId="{1B04F12E-B3ED-4843-8AE1-926E83828D13}" destId="{F02DD7BC-EC19-455D-8E8B-808C525804AF}" srcOrd="0" destOrd="0" presId="urn:microsoft.com/office/officeart/2005/8/layout/vList5"/>
    <dgm:cxn modelId="{5CB6EB2E-DE31-4035-943F-7D63512F57BD}" type="presParOf" srcId="{F02DD7BC-EC19-455D-8E8B-808C525804AF}" destId="{F2D4E42E-5B0F-4316-B81A-36DEF99468E0}" srcOrd="0" destOrd="0" presId="urn:microsoft.com/office/officeart/2005/8/layout/vList5"/>
    <dgm:cxn modelId="{757E198F-FCDB-47AE-8A29-548A199A456C}" type="presParOf" srcId="{F02DD7BC-EC19-455D-8E8B-808C525804AF}" destId="{8C318CED-AD02-4C98-9A3A-47B3492B3BB6}" srcOrd="1" destOrd="0" presId="urn:microsoft.com/office/officeart/2005/8/layout/vList5"/>
    <dgm:cxn modelId="{2755D920-14F9-4A5C-8C2C-E90AD2392839}" type="presParOf" srcId="{1B04F12E-B3ED-4843-8AE1-926E83828D13}" destId="{A8623598-C616-456C-94DC-2CA5B4B7992F}" srcOrd="1" destOrd="0" presId="urn:microsoft.com/office/officeart/2005/8/layout/vList5"/>
    <dgm:cxn modelId="{500968FD-2331-4589-A688-253A8190E25E}" type="presParOf" srcId="{1B04F12E-B3ED-4843-8AE1-926E83828D13}" destId="{4ACACD78-4E79-40CB-A17D-1607786F4B18}" srcOrd="2" destOrd="0" presId="urn:microsoft.com/office/officeart/2005/8/layout/vList5"/>
    <dgm:cxn modelId="{ECB12464-CA96-42C1-B791-11DAEE04D486}" type="presParOf" srcId="{4ACACD78-4E79-40CB-A17D-1607786F4B18}" destId="{E9A99F79-699A-4BD9-AFBB-96866182A2D9}" srcOrd="0" destOrd="0" presId="urn:microsoft.com/office/officeart/2005/8/layout/vList5"/>
    <dgm:cxn modelId="{2221E05A-48DE-4FAC-B620-2628D6541E84}" type="presParOf" srcId="{4ACACD78-4E79-40CB-A17D-1607786F4B18}" destId="{331B0683-EA75-40B4-94FA-546F959278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8A96AE-C375-45B6-86C2-810320A72C07}" type="doc">
      <dgm:prSet loTypeId="urn:microsoft.com/office/officeart/2008/layout/VerticalCurvedList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9647608-8F0D-41DC-A294-E2D79C988770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business model </a:t>
          </a:r>
          <a:endParaRPr lang="en-US" b="1" dirty="0">
            <a:solidFill>
              <a:schemeClr val="tx1"/>
            </a:solidFill>
          </a:endParaRPr>
        </a:p>
      </dgm:t>
    </dgm:pt>
    <dgm:pt modelId="{F91A1CCF-3718-4CE9-BEEC-2CC87DF5965B}" type="parTrans" cxnId="{388FCF28-2A08-4452-B57E-44D86AA4F702}">
      <dgm:prSet/>
      <dgm:spPr/>
      <dgm:t>
        <a:bodyPr/>
        <a:lstStyle/>
        <a:p>
          <a:endParaRPr lang="en-US"/>
        </a:p>
      </dgm:t>
    </dgm:pt>
    <dgm:pt modelId="{D0F1C2AE-4F42-4D16-8B27-4053BEDF56B2}" type="sibTrans" cxnId="{388FCF28-2A08-4452-B57E-44D86AA4F70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E23C951-1731-4F64-8C71-EA990F68CB8A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user interface </a:t>
          </a:r>
          <a:endParaRPr lang="en-US" b="1" dirty="0">
            <a:solidFill>
              <a:schemeClr val="tx1"/>
            </a:solidFill>
          </a:endParaRPr>
        </a:p>
      </dgm:t>
    </dgm:pt>
    <dgm:pt modelId="{74E6EA9C-D2ED-4B17-8554-4C0F37E2A41A}" type="parTrans" cxnId="{6D503324-5A6C-4745-AAB5-0821626AE5F5}">
      <dgm:prSet/>
      <dgm:spPr/>
      <dgm:t>
        <a:bodyPr/>
        <a:lstStyle/>
        <a:p>
          <a:endParaRPr lang="en-US"/>
        </a:p>
      </dgm:t>
    </dgm:pt>
    <dgm:pt modelId="{BECDC296-E56B-4C22-9E44-1EE884C29089}" type="sibTrans" cxnId="{6D503324-5A6C-4745-AAB5-0821626AE5F5}">
      <dgm:prSet/>
      <dgm:spPr/>
      <dgm:t>
        <a:bodyPr/>
        <a:lstStyle/>
        <a:p>
          <a:endParaRPr lang="en-US"/>
        </a:p>
      </dgm:t>
    </dgm:pt>
    <dgm:pt modelId="{EC8A3F4D-8DDA-4D44-B195-DC244294C00D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procedure of flow of data/working of the machine</a:t>
          </a:r>
          <a:endParaRPr lang="en-US" b="1" dirty="0">
            <a:solidFill>
              <a:schemeClr val="tx1"/>
            </a:solidFill>
          </a:endParaRPr>
        </a:p>
      </dgm:t>
    </dgm:pt>
    <dgm:pt modelId="{BD1D0277-84B6-4B5B-A303-C6BBF85E89DF}" type="parTrans" cxnId="{E271F520-49CD-4DCF-8575-F1C421DCB14F}">
      <dgm:prSet/>
      <dgm:spPr/>
      <dgm:t>
        <a:bodyPr/>
        <a:lstStyle/>
        <a:p>
          <a:endParaRPr lang="en-US"/>
        </a:p>
      </dgm:t>
    </dgm:pt>
    <dgm:pt modelId="{66D65382-9BA2-450A-841F-BED67F74F33C}" type="sibTrans" cxnId="{E271F520-49CD-4DCF-8575-F1C421DCB14F}">
      <dgm:prSet/>
      <dgm:spPr/>
      <dgm:t>
        <a:bodyPr/>
        <a:lstStyle/>
        <a:p>
          <a:endParaRPr lang="en-US"/>
        </a:p>
      </dgm:t>
    </dgm:pt>
    <dgm:pt modelId="{AC434536-9C00-49A2-8E33-8644AAC03588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architecture of the system </a:t>
          </a:r>
          <a:endParaRPr lang="en-US" b="1" dirty="0">
            <a:solidFill>
              <a:schemeClr val="tx1"/>
            </a:solidFill>
          </a:endParaRPr>
        </a:p>
      </dgm:t>
    </dgm:pt>
    <dgm:pt modelId="{926DEB9E-16AD-4367-AEF2-50BC1F34C66A}" type="parTrans" cxnId="{0E3C3E1B-1E9F-4934-8667-E8512685881A}">
      <dgm:prSet/>
      <dgm:spPr/>
      <dgm:t>
        <a:bodyPr/>
        <a:lstStyle/>
        <a:p>
          <a:endParaRPr lang="en-US"/>
        </a:p>
      </dgm:t>
    </dgm:pt>
    <dgm:pt modelId="{BDE8F82E-45D9-47E9-A88E-2C3DE3C88784}" type="sibTrans" cxnId="{0E3C3E1B-1E9F-4934-8667-E8512685881A}">
      <dgm:prSet/>
      <dgm:spPr/>
      <dgm:t>
        <a:bodyPr/>
        <a:lstStyle/>
        <a:p>
          <a:endParaRPr lang="en-US"/>
        </a:p>
      </dgm:t>
    </dgm:pt>
    <dgm:pt modelId="{9E7A2A8F-AF98-4F79-B8B1-36129175B821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algorithms/codes, implemented in the system</a:t>
          </a:r>
          <a:endParaRPr lang="en-US" b="1" dirty="0">
            <a:solidFill>
              <a:schemeClr val="tx1"/>
            </a:solidFill>
          </a:endParaRPr>
        </a:p>
      </dgm:t>
    </dgm:pt>
    <dgm:pt modelId="{6D31CA27-E08E-4F86-9913-B32625A02D23}" type="parTrans" cxnId="{324917AC-5B87-4C71-9652-CA974414C0FC}">
      <dgm:prSet/>
      <dgm:spPr/>
      <dgm:t>
        <a:bodyPr/>
        <a:lstStyle/>
        <a:p>
          <a:endParaRPr lang="en-US"/>
        </a:p>
      </dgm:t>
    </dgm:pt>
    <dgm:pt modelId="{F8A53E80-D747-4FF7-9B59-B218FF14F3BD}" type="sibTrans" cxnId="{324917AC-5B87-4C71-9652-CA974414C0FC}">
      <dgm:prSet/>
      <dgm:spPr/>
      <dgm:t>
        <a:bodyPr/>
        <a:lstStyle/>
        <a:p>
          <a:endParaRPr lang="en-US"/>
        </a:p>
      </dgm:t>
    </dgm:pt>
    <dgm:pt modelId="{87A615D6-13E5-4D93-8702-AF22AE6F6497}" type="pres">
      <dgm:prSet presAssocID="{E08A96AE-C375-45B6-86C2-810320A72C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C585B4-3DE1-43C4-B592-9BAD4A451E82}" type="pres">
      <dgm:prSet presAssocID="{E08A96AE-C375-45B6-86C2-810320A72C07}" presName="Name1" presStyleCnt="0"/>
      <dgm:spPr/>
    </dgm:pt>
    <dgm:pt modelId="{47BA8EE4-B3D1-4FC8-AAA2-FA2CFAEBDB96}" type="pres">
      <dgm:prSet presAssocID="{E08A96AE-C375-45B6-86C2-810320A72C07}" presName="cycle" presStyleCnt="0"/>
      <dgm:spPr/>
    </dgm:pt>
    <dgm:pt modelId="{7D228B2B-7277-4631-876F-31EBE77FF4AF}" type="pres">
      <dgm:prSet presAssocID="{E08A96AE-C375-45B6-86C2-810320A72C07}" presName="srcNode" presStyleLbl="node1" presStyleIdx="0" presStyleCnt="5"/>
      <dgm:spPr/>
    </dgm:pt>
    <dgm:pt modelId="{F16E35E4-FE36-492F-88D9-D81D5414A099}" type="pres">
      <dgm:prSet presAssocID="{E08A96AE-C375-45B6-86C2-810320A72C07}" presName="conn" presStyleLbl="parChTrans1D2" presStyleIdx="0" presStyleCnt="1"/>
      <dgm:spPr/>
      <dgm:t>
        <a:bodyPr/>
        <a:lstStyle/>
        <a:p>
          <a:endParaRPr lang="en-US"/>
        </a:p>
      </dgm:t>
    </dgm:pt>
    <dgm:pt modelId="{6CC509EA-4706-4E2F-B82C-3CA6AE32D503}" type="pres">
      <dgm:prSet presAssocID="{E08A96AE-C375-45B6-86C2-810320A72C07}" presName="extraNode" presStyleLbl="node1" presStyleIdx="0" presStyleCnt="5"/>
      <dgm:spPr/>
    </dgm:pt>
    <dgm:pt modelId="{CF5F3FC8-FA0B-4BA1-AE2F-64E1BB5CDE96}" type="pres">
      <dgm:prSet presAssocID="{E08A96AE-C375-45B6-86C2-810320A72C07}" presName="dstNode" presStyleLbl="node1" presStyleIdx="0" presStyleCnt="5"/>
      <dgm:spPr/>
    </dgm:pt>
    <dgm:pt modelId="{51DED1AE-BE0D-47D2-9E38-0BC195AA24B8}" type="pres">
      <dgm:prSet presAssocID="{F9647608-8F0D-41DC-A294-E2D79C98877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00F04-4D59-46DD-8356-1B3156F3EE4E}" type="pres">
      <dgm:prSet presAssocID="{F9647608-8F0D-41DC-A294-E2D79C988770}" presName="accent_1" presStyleCnt="0"/>
      <dgm:spPr/>
    </dgm:pt>
    <dgm:pt modelId="{2AEE89AF-2127-4F42-B1FB-056E07337845}" type="pres">
      <dgm:prSet presAssocID="{F9647608-8F0D-41DC-A294-E2D79C988770}" presName="accentRepeatNode" presStyleLbl="solidFgAcc1" presStyleIdx="0" presStyleCnt="5"/>
      <dgm:spPr/>
    </dgm:pt>
    <dgm:pt modelId="{D6AB6AF6-160C-40BE-9B4B-7BAB13BAB715}" type="pres">
      <dgm:prSet presAssocID="{7E23C951-1731-4F64-8C71-EA990F68CB8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6BE70-BC23-406B-A664-41CE16D2B472}" type="pres">
      <dgm:prSet presAssocID="{7E23C951-1731-4F64-8C71-EA990F68CB8A}" presName="accent_2" presStyleCnt="0"/>
      <dgm:spPr/>
    </dgm:pt>
    <dgm:pt modelId="{1F6C24AB-8654-497E-9771-0E927F5FFF30}" type="pres">
      <dgm:prSet presAssocID="{7E23C951-1731-4F64-8C71-EA990F68CB8A}" presName="accentRepeatNode" presStyleLbl="solidFgAcc1" presStyleIdx="1" presStyleCnt="5"/>
      <dgm:spPr/>
    </dgm:pt>
    <dgm:pt modelId="{095C2A42-C7E1-4AE7-BF94-B436C6DFDD6A}" type="pres">
      <dgm:prSet presAssocID="{EC8A3F4D-8DDA-4D44-B195-DC244294C00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34E62-81DF-47E2-8F3A-35D22E4A00E4}" type="pres">
      <dgm:prSet presAssocID="{EC8A3F4D-8DDA-4D44-B195-DC244294C00D}" presName="accent_3" presStyleCnt="0"/>
      <dgm:spPr/>
    </dgm:pt>
    <dgm:pt modelId="{5ACE626E-F102-4A0F-9172-1873B73607BB}" type="pres">
      <dgm:prSet presAssocID="{EC8A3F4D-8DDA-4D44-B195-DC244294C00D}" presName="accentRepeatNode" presStyleLbl="solidFgAcc1" presStyleIdx="2" presStyleCnt="5"/>
      <dgm:spPr/>
    </dgm:pt>
    <dgm:pt modelId="{6C9799CB-9B31-4EEC-B174-DB2DE7E45152}" type="pres">
      <dgm:prSet presAssocID="{AC434536-9C00-49A2-8E33-8644AAC0358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D832B-E74B-41C6-9AB7-BD894CFCF1DC}" type="pres">
      <dgm:prSet presAssocID="{AC434536-9C00-49A2-8E33-8644AAC03588}" presName="accent_4" presStyleCnt="0"/>
      <dgm:spPr/>
    </dgm:pt>
    <dgm:pt modelId="{50F8FEBB-8361-4651-8B4D-66CA263E25C7}" type="pres">
      <dgm:prSet presAssocID="{AC434536-9C00-49A2-8E33-8644AAC03588}" presName="accentRepeatNode" presStyleLbl="solidFgAcc1" presStyleIdx="3" presStyleCnt="5"/>
      <dgm:spPr/>
    </dgm:pt>
    <dgm:pt modelId="{80DEDD81-FB80-4FBA-8963-2CD7C391F9E3}" type="pres">
      <dgm:prSet presAssocID="{9E7A2A8F-AF98-4F79-B8B1-36129175B82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7E6F5-DC85-4328-9E1B-D98C6B3BBAD8}" type="pres">
      <dgm:prSet presAssocID="{9E7A2A8F-AF98-4F79-B8B1-36129175B821}" presName="accent_5" presStyleCnt="0"/>
      <dgm:spPr/>
    </dgm:pt>
    <dgm:pt modelId="{6D58A979-4A04-435C-8A0A-AA11FDC4B756}" type="pres">
      <dgm:prSet presAssocID="{9E7A2A8F-AF98-4F79-B8B1-36129175B821}" presName="accentRepeatNode" presStyleLbl="solidFgAcc1" presStyleIdx="4" presStyleCnt="5"/>
      <dgm:spPr/>
    </dgm:pt>
  </dgm:ptLst>
  <dgm:cxnLst>
    <dgm:cxn modelId="{9180A171-C865-4559-84F4-F090DDB101BF}" type="presOf" srcId="{D0F1C2AE-4F42-4D16-8B27-4053BEDF56B2}" destId="{F16E35E4-FE36-492F-88D9-D81D5414A099}" srcOrd="0" destOrd="0" presId="urn:microsoft.com/office/officeart/2008/layout/VerticalCurvedList"/>
    <dgm:cxn modelId="{20332888-8212-432F-8E5D-D64D6B306530}" type="presOf" srcId="{AC434536-9C00-49A2-8E33-8644AAC03588}" destId="{6C9799CB-9B31-4EEC-B174-DB2DE7E45152}" srcOrd="0" destOrd="0" presId="urn:microsoft.com/office/officeart/2008/layout/VerticalCurvedList"/>
    <dgm:cxn modelId="{0464FCE3-AB0A-4488-A8EB-114841CCF563}" type="presOf" srcId="{7E23C951-1731-4F64-8C71-EA990F68CB8A}" destId="{D6AB6AF6-160C-40BE-9B4B-7BAB13BAB715}" srcOrd="0" destOrd="0" presId="urn:microsoft.com/office/officeart/2008/layout/VerticalCurvedList"/>
    <dgm:cxn modelId="{775ABCC9-CADD-489C-8BA9-7ECCFDE95A95}" type="presOf" srcId="{E08A96AE-C375-45B6-86C2-810320A72C07}" destId="{87A615D6-13E5-4D93-8702-AF22AE6F6497}" srcOrd="0" destOrd="0" presId="urn:microsoft.com/office/officeart/2008/layout/VerticalCurvedList"/>
    <dgm:cxn modelId="{388FCF28-2A08-4452-B57E-44D86AA4F702}" srcId="{E08A96AE-C375-45B6-86C2-810320A72C07}" destId="{F9647608-8F0D-41DC-A294-E2D79C988770}" srcOrd="0" destOrd="0" parTransId="{F91A1CCF-3718-4CE9-BEEC-2CC87DF5965B}" sibTransId="{D0F1C2AE-4F42-4D16-8B27-4053BEDF56B2}"/>
    <dgm:cxn modelId="{D1300E66-9BC7-4A35-A87F-39F7898A2140}" type="presOf" srcId="{EC8A3F4D-8DDA-4D44-B195-DC244294C00D}" destId="{095C2A42-C7E1-4AE7-BF94-B436C6DFDD6A}" srcOrd="0" destOrd="0" presId="urn:microsoft.com/office/officeart/2008/layout/VerticalCurvedList"/>
    <dgm:cxn modelId="{324917AC-5B87-4C71-9652-CA974414C0FC}" srcId="{E08A96AE-C375-45B6-86C2-810320A72C07}" destId="{9E7A2A8F-AF98-4F79-B8B1-36129175B821}" srcOrd="4" destOrd="0" parTransId="{6D31CA27-E08E-4F86-9913-B32625A02D23}" sibTransId="{F8A53E80-D747-4FF7-9B59-B218FF14F3BD}"/>
    <dgm:cxn modelId="{A0973E83-53AA-4D05-8EC7-C041014E965A}" type="presOf" srcId="{9E7A2A8F-AF98-4F79-B8B1-36129175B821}" destId="{80DEDD81-FB80-4FBA-8963-2CD7C391F9E3}" srcOrd="0" destOrd="0" presId="urn:microsoft.com/office/officeart/2008/layout/VerticalCurvedList"/>
    <dgm:cxn modelId="{916825ED-18E8-4088-81FF-0B93AF98E0C8}" type="presOf" srcId="{F9647608-8F0D-41DC-A294-E2D79C988770}" destId="{51DED1AE-BE0D-47D2-9E38-0BC195AA24B8}" srcOrd="0" destOrd="0" presId="urn:microsoft.com/office/officeart/2008/layout/VerticalCurvedList"/>
    <dgm:cxn modelId="{6D503324-5A6C-4745-AAB5-0821626AE5F5}" srcId="{E08A96AE-C375-45B6-86C2-810320A72C07}" destId="{7E23C951-1731-4F64-8C71-EA990F68CB8A}" srcOrd="1" destOrd="0" parTransId="{74E6EA9C-D2ED-4B17-8554-4C0F37E2A41A}" sibTransId="{BECDC296-E56B-4C22-9E44-1EE884C29089}"/>
    <dgm:cxn modelId="{0E3C3E1B-1E9F-4934-8667-E8512685881A}" srcId="{E08A96AE-C375-45B6-86C2-810320A72C07}" destId="{AC434536-9C00-49A2-8E33-8644AAC03588}" srcOrd="3" destOrd="0" parTransId="{926DEB9E-16AD-4367-AEF2-50BC1F34C66A}" sibTransId="{BDE8F82E-45D9-47E9-A88E-2C3DE3C88784}"/>
    <dgm:cxn modelId="{E271F520-49CD-4DCF-8575-F1C421DCB14F}" srcId="{E08A96AE-C375-45B6-86C2-810320A72C07}" destId="{EC8A3F4D-8DDA-4D44-B195-DC244294C00D}" srcOrd="2" destOrd="0" parTransId="{BD1D0277-84B6-4B5B-A303-C6BBF85E89DF}" sibTransId="{66D65382-9BA2-450A-841F-BED67F74F33C}"/>
    <dgm:cxn modelId="{FA33464F-CAFA-4549-94EC-539368DB6E77}" type="presParOf" srcId="{87A615D6-13E5-4D93-8702-AF22AE6F6497}" destId="{98C585B4-3DE1-43C4-B592-9BAD4A451E82}" srcOrd="0" destOrd="0" presId="urn:microsoft.com/office/officeart/2008/layout/VerticalCurvedList"/>
    <dgm:cxn modelId="{386A2CD2-D76D-4AD1-8742-3FF3C974EC7E}" type="presParOf" srcId="{98C585B4-3DE1-43C4-B592-9BAD4A451E82}" destId="{47BA8EE4-B3D1-4FC8-AAA2-FA2CFAEBDB96}" srcOrd="0" destOrd="0" presId="urn:microsoft.com/office/officeart/2008/layout/VerticalCurvedList"/>
    <dgm:cxn modelId="{50EC5D14-A592-43C4-B257-73F95B404C72}" type="presParOf" srcId="{47BA8EE4-B3D1-4FC8-AAA2-FA2CFAEBDB96}" destId="{7D228B2B-7277-4631-876F-31EBE77FF4AF}" srcOrd="0" destOrd="0" presId="urn:microsoft.com/office/officeart/2008/layout/VerticalCurvedList"/>
    <dgm:cxn modelId="{D851EFE9-00AC-4FDF-910B-352B8D7B3CBF}" type="presParOf" srcId="{47BA8EE4-B3D1-4FC8-AAA2-FA2CFAEBDB96}" destId="{F16E35E4-FE36-492F-88D9-D81D5414A099}" srcOrd="1" destOrd="0" presId="urn:microsoft.com/office/officeart/2008/layout/VerticalCurvedList"/>
    <dgm:cxn modelId="{BE89C7EC-90EB-4A12-BD32-425679B72176}" type="presParOf" srcId="{47BA8EE4-B3D1-4FC8-AAA2-FA2CFAEBDB96}" destId="{6CC509EA-4706-4E2F-B82C-3CA6AE32D503}" srcOrd="2" destOrd="0" presId="urn:microsoft.com/office/officeart/2008/layout/VerticalCurvedList"/>
    <dgm:cxn modelId="{010BE73A-9B15-4251-B6F4-4CC9EB820900}" type="presParOf" srcId="{47BA8EE4-B3D1-4FC8-AAA2-FA2CFAEBDB96}" destId="{CF5F3FC8-FA0B-4BA1-AE2F-64E1BB5CDE96}" srcOrd="3" destOrd="0" presId="urn:microsoft.com/office/officeart/2008/layout/VerticalCurvedList"/>
    <dgm:cxn modelId="{4E1D3B8D-6037-4221-9179-16A9970EB95D}" type="presParOf" srcId="{98C585B4-3DE1-43C4-B592-9BAD4A451E82}" destId="{51DED1AE-BE0D-47D2-9E38-0BC195AA24B8}" srcOrd="1" destOrd="0" presId="urn:microsoft.com/office/officeart/2008/layout/VerticalCurvedList"/>
    <dgm:cxn modelId="{7D7B9DD9-E668-4030-8D09-543C661D025A}" type="presParOf" srcId="{98C585B4-3DE1-43C4-B592-9BAD4A451E82}" destId="{07E00F04-4D59-46DD-8356-1B3156F3EE4E}" srcOrd="2" destOrd="0" presId="urn:microsoft.com/office/officeart/2008/layout/VerticalCurvedList"/>
    <dgm:cxn modelId="{E25C8EDC-F468-4C4D-8FEE-E0140C335E48}" type="presParOf" srcId="{07E00F04-4D59-46DD-8356-1B3156F3EE4E}" destId="{2AEE89AF-2127-4F42-B1FB-056E07337845}" srcOrd="0" destOrd="0" presId="urn:microsoft.com/office/officeart/2008/layout/VerticalCurvedList"/>
    <dgm:cxn modelId="{C1767D3A-AF3C-4FB2-A208-31DA7ED39C99}" type="presParOf" srcId="{98C585B4-3DE1-43C4-B592-9BAD4A451E82}" destId="{D6AB6AF6-160C-40BE-9B4B-7BAB13BAB715}" srcOrd="3" destOrd="0" presId="urn:microsoft.com/office/officeart/2008/layout/VerticalCurvedList"/>
    <dgm:cxn modelId="{476C745A-94FF-4889-8311-F8456BC3D177}" type="presParOf" srcId="{98C585B4-3DE1-43C4-B592-9BAD4A451E82}" destId="{7596BE70-BC23-406B-A664-41CE16D2B472}" srcOrd="4" destOrd="0" presId="urn:microsoft.com/office/officeart/2008/layout/VerticalCurvedList"/>
    <dgm:cxn modelId="{620CC929-8028-47EA-8BC5-AFD0416D7CA8}" type="presParOf" srcId="{7596BE70-BC23-406B-A664-41CE16D2B472}" destId="{1F6C24AB-8654-497E-9771-0E927F5FFF30}" srcOrd="0" destOrd="0" presId="urn:microsoft.com/office/officeart/2008/layout/VerticalCurvedList"/>
    <dgm:cxn modelId="{89884BDD-55A3-405C-84B8-012A1D4604E4}" type="presParOf" srcId="{98C585B4-3DE1-43C4-B592-9BAD4A451E82}" destId="{095C2A42-C7E1-4AE7-BF94-B436C6DFDD6A}" srcOrd="5" destOrd="0" presId="urn:microsoft.com/office/officeart/2008/layout/VerticalCurvedList"/>
    <dgm:cxn modelId="{1BBE49E3-080C-4D00-9A09-FF0FC7611BCF}" type="presParOf" srcId="{98C585B4-3DE1-43C4-B592-9BAD4A451E82}" destId="{25534E62-81DF-47E2-8F3A-35D22E4A00E4}" srcOrd="6" destOrd="0" presId="urn:microsoft.com/office/officeart/2008/layout/VerticalCurvedList"/>
    <dgm:cxn modelId="{C63B755D-B414-41B1-A90A-A092F7C61A58}" type="presParOf" srcId="{25534E62-81DF-47E2-8F3A-35D22E4A00E4}" destId="{5ACE626E-F102-4A0F-9172-1873B73607BB}" srcOrd="0" destOrd="0" presId="urn:microsoft.com/office/officeart/2008/layout/VerticalCurvedList"/>
    <dgm:cxn modelId="{633FA88F-E68E-4123-905B-944C9BD29142}" type="presParOf" srcId="{98C585B4-3DE1-43C4-B592-9BAD4A451E82}" destId="{6C9799CB-9B31-4EEC-B174-DB2DE7E45152}" srcOrd="7" destOrd="0" presId="urn:microsoft.com/office/officeart/2008/layout/VerticalCurvedList"/>
    <dgm:cxn modelId="{116B9598-84E2-48DD-AE56-2D30EA30C466}" type="presParOf" srcId="{98C585B4-3DE1-43C4-B592-9BAD4A451E82}" destId="{A03D832B-E74B-41C6-9AB7-BD894CFCF1DC}" srcOrd="8" destOrd="0" presId="urn:microsoft.com/office/officeart/2008/layout/VerticalCurvedList"/>
    <dgm:cxn modelId="{1C8EAF32-CE93-4731-95C9-CC6CDE2EF745}" type="presParOf" srcId="{A03D832B-E74B-41C6-9AB7-BD894CFCF1DC}" destId="{50F8FEBB-8361-4651-8B4D-66CA263E25C7}" srcOrd="0" destOrd="0" presId="urn:microsoft.com/office/officeart/2008/layout/VerticalCurvedList"/>
    <dgm:cxn modelId="{60FFFE92-64D1-4B85-AF8D-A4FB96615CE4}" type="presParOf" srcId="{98C585B4-3DE1-43C4-B592-9BAD4A451E82}" destId="{80DEDD81-FB80-4FBA-8963-2CD7C391F9E3}" srcOrd="9" destOrd="0" presId="urn:microsoft.com/office/officeart/2008/layout/VerticalCurvedList"/>
    <dgm:cxn modelId="{30C907E8-CF1B-4F44-84F1-44CAFD8455CD}" type="presParOf" srcId="{98C585B4-3DE1-43C4-B592-9BAD4A451E82}" destId="{FBD7E6F5-DC85-4328-9E1B-D98C6B3BBAD8}" srcOrd="10" destOrd="0" presId="urn:microsoft.com/office/officeart/2008/layout/VerticalCurvedList"/>
    <dgm:cxn modelId="{5E110A17-12D4-4A3D-B6B5-6EED72BFBC0E}" type="presParOf" srcId="{FBD7E6F5-DC85-4328-9E1B-D98C6B3BBAD8}" destId="{6D58A979-4A04-435C-8A0A-AA11FDC4B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F30C7B-D258-4F33-8CF8-719D500F2044}" type="doc">
      <dgm:prSet loTypeId="urn:microsoft.com/office/officeart/2005/8/layout/defaul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93AD97D-5713-4008-95EA-5B531F6D8F2F}">
      <dgm:prSet phldrT="[Text]"/>
      <dgm:spPr/>
      <dgm:t>
        <a:bodyPr/>
        <a:lstStyle/>
        <a:p>
          <a:r>
            <a:rPr lang="en-US" dirty="0" smtClean="0"/>
            <a:t>Implementation </a:t>
          </a:r>
          <a:endParaRPr lang="en-US" dirty="0"/>
        </a:p>
      </dgm:t>
    </dgm:pt>
    <dgm:pt modelId="{B6F54790-F10F-467D-982A-F3BFD717557A}" type="parTrans" cxnId="{088A53B2-8BA9-43D9-AAF8-71ECBABD6118}">
      <dgm:prSet/>
      <dgm:spPr/>
      <dgm:t>
        <a:bodyPr/>
        <a:lstStyle/>
        <a:p>
          <a:endParaRPr lang="en-US"/>
        </a:p>
      </dgm:t>
    </dgm:pt>
    <dgm:pt modelId="{D40788A1-EB33-4CE7-8909-8C6E2CC779D0}" type="sibTrans" cxnId="{088A53B2-8BA9-43D9-AAF8-71ECBABD6118}">
      <dgm:prSet/>
      <dgm:spPr/>
      <dgm:t>
        <a:bodyPr/>
        <a:lstStyle/>
        <a:p>
          <a:endParaRPr lang="en-US"/>
        </a:p>
      </dgm:t>
    </dgm:pt>
    <dgm:pt modelId="{59C13819-2240-41D5-A304-FBE41C1EBD3E}" type="pres">
      <dgm:prSet presAssocID="{78F30C7B-D258-4F33-8CF8-719D500F204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355E7C-9504-48FB-9DF7-1AC27105801D}" type="pres">
      <dgm:prSet presAssocID="{A93AD97D-5713-4008-95EA-5B531F6D8F2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8A53B2-8BA9-43D9-AAF8-71ECBABD6118}" srcId="{78F30C7B-D258-4F33-8CF8-719D500F2044}" destId="{A93AD97D-5713-4008-95EA-5B531F6D8F2F}" srcOrd="0" destOrd="0" parTransId="{B6F54790-F10F-467D-982A-F3BFD717557A}" sibTransId="{D40788A1-EB33-4CE7-8909-8C6E2CC779D0}"/>
    <dgm:cxn modelId="{57B3888E-EE43-4E91-9345-DB4882CB8DAD}" type="presOf" srcId="{A93AD97D-5713-4008-95EA-5B531F6D8F2F}" destId="{A3355E7C-9504-48FB-9DF7-1AC27105801D}" srcOrd="0" destOrd="0" presId="urn:microsoft.com/office/officeart/2005/8/layout/default"/>
    <dgm:cxn modelId="{BDB7E07B-29E8-4656-81DE-88BFE529F181}" type="presOf" srcId="{78F30C7B-D258-4F33-8CF8-719D500F2044}" destId="{59C13819-2240-41D5-A304-FBE41C1EBD3E}" srcOrd="0" destOrd="0" presId="urn:microsoft.com/office/officeart/2005/8/layout/default"/>
    <dgm:cxn modelId="{6B0EA60A-E40A-4DC5-922D-00D36C3EAC55}" type="presParOf" srcId="{59C13819-2240-41D5-A304-FBE41C1EBD3E}" destId="{A3355E7C-9504-48FB-9DF7-1AC27105801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84206C-373D-490C-8565-6A6A14F9A35D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C9D7A0-F52D-48F5-B943-D5497B270C4A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Extension </a:t>
          </a:r>
          <a:r>
            <a:rPr lang="en-US" sz="2800" b="1" dirty="0" smtClean="0">
              <a:solidFill>
                <a:schemeClr val="tx1"/>
              </a:solidFill>
            </a:rPr>
            <a:t>of the </a:t>
          </a:r>
          <a:r>
            <a:rPr lang="en-US" sz="2800" b="1" dirty="0" smtClean="0">
              <a:solidFill>
                <a:schemeClr val="tx1"/>
              </a:solidFill>
            </a:rPr>
            <a:t>design with major and minor details (Codes)</a:t>
          </a:r>
          <a:endParaRPr lang="en-US" sz="2800" b="1" dirty="0">
            <a:solidFill>
              <a:schemeClr val="tx1"/>
            </a:solidFill>
          </a:endParaRPr>
        </a:p>
      </dgm:t>
    </dgm:pt>
    <dgm:pt modelId="{114E7FA3-F4EF-4F22-BD20-8EF0932BDC9E}" type="parTrans" cxnId="{296E44D8-3725-4526-81B2-B5B447F108C5}">
      <dgm:prSet/>
      <dgm:spPr/>
      <dgm:t>
        <a:bodyPr/>
        <a:lstStyle/>
        <a:p>
          <a:endParaRPr lang="en-US"/>
        </a:p>
      </dgm:t>
    </dgm:pt>
    <dgm:pt modelId="{28718A86-DB52-4999-AEF2-59D5D99336F5}" type="sibTrans" cxnId="{296E44D8-3725-4526-81B2-B5B447F108C5}">
      <dgm:prSet/>
      <dgm:spPr/>
      <dgm:t>
        <a:bodyPr/>
        <a:lstStyle/>
        <a:p>
          <a:endParaRPr lang="en-US"/>
        </a:p>
      </dgm:t>
    </dgm:pt>
    <dgm:pt modelId="{8FFE4A46-5DEA-4756-8306-3DAEFAEF005A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Talks about any problems that may have occurred during the run-time</a:t>
          </a:r>
          <a:endParaRPr lang="en-US" sz="2800" b="1" dirty="0">
            <a:solidFill>
              <a:schemeClr val="tx1"/>
            </a:solidFill>
          </a:endParaRPr>
        </a:p>
      </dgm:t>
    </dgm:pt>
    <dgm:pt modelId="{31CE7584-3FDA-4B9D-8A73-36A3CDC6E8FB}" type="parTrans" cxnId="{2789F2F4-F4CC-48E9-991E-C7645AB43A44}">
      <dgm:prSet/>
      <dgm:spPr/>
      <dgm:t>
        <a:bodyPr/>
        <a:lstStyle/>
        <a:p>
          <a:endParaRPr lang="en-US"/>
        </a:p>
      </dgm:t>
    </dgm:pt>
    <dgm:pt modelId="{090FA672-BF70-43EE-996E-6EA949A18B68}" type="sibTrans" cxnId="{2789F2F4-F4CC-48E9-991E-C7645AB43A44}">
      <dgm:prSet/>
      <dgm:spPr/>
      <dgm:t>
        <a:bodyPr/>
        <a:lstStyle/>
        <a:p>
          <a:endParaRPr lang="en-US"/>
        </a:p>
      </dgm:t>
    </dgm:pt>
    <dgm:pt modelId="{86549C38-3371-4910-B146-9C99E89DD371}" type="pres">
      <dgm:prSet presAssocID="{5A84206C-373D-490C-8565-6A6A14F9A3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98DB5D-0948-4848-BFE6-66554AAF6844}" type="pres">
      <dgm:prSet presAssocID="{D7C9D7A0-F52D-48F5-B943-D5497B270C4A}" presName="parentLin" presStyleCnt="0"/>
      <dgm:spPr/>
    </dgm:pt>
    <dgm:pt modelId="{0006087A-2210-4C0F-BF28-A97FD4FB0EDA}" type="pres">
      <dgm:prSet presAssocID="{D7C9D7A0-F52D-48F5-B943-D5497B270C4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417E3C5-908E-4FD1-B16F-0A91E5FC895E}" type="pres">
      <dgm:prSet presAssocID="{D7C9D7A0-F52D-48F5-B943-D5497B270C4A}" presName="parentText" presStyleLbl="node1" presStyleIdx="0" presStyleCnt="2" custScaleX="121063" custScaleY="2430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80EFF-99D1-4B93-85CC-0F059A593AAC}" type="pres">
      <dgm:prSet presAssocID="{D7C9D7A0-F52D-48F5-B943-D5497B270C4A}" presName="negativeSpace" presStyleCnt="0"/>
      <dgm:spPr/>
    </dgm:pt>
    <dgm:pt modelId="{378759BD-820C-4E06-87DC-E46E2D6C1562}" type="pres">
      <dgm:prSet presAssocID="{D7C9D7A0-F52D-48F5-B943-D5497B270C4A}" presName="childText" presStyleLbl="conFgAcc1" presStyleIdx="0" presStyleCnt="2">
        <dgm:presLayoutVars>
          <dgm:bulletEnabled val="1"/>
        </dgm:presLayoutVars>
      </dgm:prSet>
      <dgm:spPr/>
    </dgm:pt>
    <dgm:pt modelId="{FAD42144-ABCF-45F5-803C-8AF554D2FB60}" type="pres">
      <dgm:prSet presAssocID="{28718A86-DB52-4999-AEF2-59D5D99336F5}" presName="spaceBetweenRectangles" presStyleCnt="0"/>
      <dgm:spPr/>
    </dgm:pt>
    <dgm:pt modelId="{1A5000FF-C8F0-461E-91DE-CB74432E690D}" type="pres">
      <dgm:prSet presAssocID="{8FFE4A46-5DEA-4756-8306-3DAEFAEF005A}" presName="parentLin" presStyleCnt="0"/>
      <dgm:spPr/>
    </dgm:pt>
    <dgm:pt modelId="{C9467CD8-58D1-4B67-8991-E661BEFD2B43}" type="pres">
      <dgm:prSet presAssocID="{8FFE4A46-5DEA-4756-8306-3DAEFAEF005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ACB2A19-8A88-497F-9AA1-77B1D74C8C70}" type="pres">
      <dgm:prSet presAssocID="{8FFE4A46-5DEA-4756-8306-3DAEFAEF005A}" presName="parentText" presStyleLbl="node1" presStyleIdx="1" presStyleCnt="2" custScaleX="121815" custScaleY="2374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26DB8-9549-4B79-87B7-425F043E575E}" type="pres">
      <dgm:prSet presAssocID="{8FFE4A46-5DEA-4756-8306-3DAEFAEF005A}" presName="negativeSpace" presStyleCnt="0"/>
      <dgm:spPr/>
    </dgm:pt>
    <dgm:pt modelId="{9245B230-D3A7-42DA-8402-B8B56509B8A4}" type="pres">
      <dgm:prSet presAssocID="{8FFE4A46-5DEA-4756-8306-3DAEFAEF00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347B714-E84B-448B-98C9-255C06496496}" type="presOf" srcId="{D7C9D7A0-F52D-48F5-B943-D5497B270C4A}" destId="{3417E3C5-908E-4FD1-B16F-0A91E5FC895E}" srcOrd="1" destOrd="0" presId="urn:microsoft.com/office/officeart/2005/8/layout/list1"/>
    <dgm:cxn modelId="{8EFCF6C3-C95F-4FA2-9D0A-ACFD4B436F56}" type="presOf" srcId="{5A84206C-373D-490C-8565-6A6A14F9A35D}" destId="{86549C38-3371-4910-B146-9C99E89DD371}" srcOrd="0" destOrd="0" presId="urn:microsoft.com/office/officeart/2005/8/layout/list1"/>
    <dgm:cxn modelId="{05B5F422-B222-4C70-A15B-ACE788822B87}" type="presOf" srcId="{8FFE4A46-5DEA-4756-8306-3DAEFAEF005A}" destId="{C9467CD8-58D1-4B67-8991-E661BEFD2B43}" srcOrd="0" destOrd="0" presId="urn:microsoft.com/office/officeart/2005/8/layout/list1"/>
    <dgm:cxn modelId="{296E44D8-3725-4526-81B2-B5B447F108C5}" srcId="{5A84206C-373D-490C-8565-6A6A14F9A35D}" destId="{D7C9D7A0-F52D-48F5-B943-D5497B270C4A}" srcOrd="0" destOrd="0" parTransId="{114E7FA3-F4EF-4F22-BD20-8EF0932BDC9E}" sibTransId="{28718A86-DB52-4999-AEF2-59D5D99336F5}"/>
    <dgm:cxn modelId="{FA4541A6-4F27-44C0-9D01-815AA403E4F3}" type="presOf" srcId="{8FFE4A46-5DEA-4756-8306-3DAEFAEF005A}" destId="{8ACB2A19-8A88-497F-9AA1-77B1D74C8C70}" srcOrd="1" destOrd="0" presId="urn:microsoft.com/office/officeart/2005/8/layout/list1"/>
    <dgm:cxn modelId="{34A92367-8DEA-4A81-8ECA-D3940B04FEE5}" type="presOf" srcId="{D7C9D7A0-F52D-48F5-B943-D5497B270C4A}" destId="{0006087A-2210-4C0F-BF28-A97FD4FB0EDA}" srcOrd="0" destOrd="0" presId="urn:microsoft.com/office/officeart/2005/8/layout/list1"/>
    <dgm:cxn modelId="{2789F2F4-F4CC-48E9-991E-C7645AB43A44}" srcId="{5A84206C-373D-490C-8565-6A6A14F9A35D}" destId="{8FFE4A46-5DEA-4756-8306-3DAEFAEF005A}" srcOrd="1" destOrd="0" parTransId="{31CE7584-3FDA-4B9D-8A73-36A3CDC6E8FB}" sibTransId="{090FA672-BF70-43EE-996E-6EA949A18B68}"/>
    <dgm:cxn modelId="{47CFC00E-F3EE-44B9-AFC2-D06CF871F8F7}" type="presParOf" srcId="{86549C38-3371-4910-B146-9C99E89DD371}" destId="{4498DB5D-0948-4848-BFE6-66554AAF6844}" srcOrd="0" destOrd="0" presId="urn:microsoft.com/office/officeart/2005/8/layout/list1"/>
    <dgm:cxn modelId="{EF140BDC-E87C-41EA-A72B-8F0A4DA041DE}" type="presParOf" srcId="{4498DB5D-0948-4848-BFE6-66554AAF6844}" destId="{0006087A-2210-4C0F-BF28-A97FD4FB0EDA}" srcOrd="0" destOrd="0" presId="urn:microsoft.com/office/officeart/2005/8/layout/list1"/>
    <dgm:cxn modelId="{B6B8120A-9C2F-4FBD-80A1-376D8FE353F5}" type="presParOf" srcId="{4498DB5D-0948-4848-BFE6-66554AAF6844}" destId="{3417E3C5-908E-4FD1-B16F-0A91E5FC895E}" srcOrd="1" destOrd="0" presId="urn:microsoft.com/office/officeart/2005/8/layout/list1"/>
    <dgm:cxn modelId="{847B3E55-FE6D-48D2-B94F-B8084F326827}" type="presParOf" srcId="{86549C38-3371-4910-B146-9C99E89DD371}" destId="{78280EFF-99D1-4B93-85CC-0F059A593AAC}" srcOrd="1" destOrd="0" presId="urn:microsoft.com/office/officeart/2005/8/layout/list1"/>
    <dgm:cxn modelId="{9F86C72D-7F7A-478B-B8D6-E2F5100BF83C}" type="presParOf" srcId="{86549C38-3371-4910-B146-9C99E89DD371}" destId="{378759BD-820C-4E06-87DC-E46E2D6C1562}" srcOrd="2" destOrd="0" presId="urn:microsoft.com/office/officeart/2005/8/layout/list1"/>
    <dgm:cxn modelId="{4A60DC0D-62BF-44B6-BD98-1957EE3BB976}" type="presParOf" srcId="{86549C38-3371-4910-B146-9C99E89DD371}" destId="{FAD42144-ABCF-45F5-803C-8AF554D2FB60}" srcOrd="3" destOrd="0" presId="urn:microsoft.com/office/officeart/2005/8/layout/list1"/>
    <dgm:cxn modelId="{43586B36-1E09-4FEC-A8CC-8DCEF63EDE80}" type="presParOf" srcId="{86549C38-3371-4910-B146-9C99E89DD371}" destId="{1A5000FF-C8F0-461E-91DE-CB74432E690D}" srcOrd="4" destOrd="0" presId="urn:microsoft.com/office/officeart/2005/8/layout/list1"/>
    <dgm:cxn modelId="{A1812B01-2DFE-4B19-AD34-A3E183589A76}" type="presParOf" srcId="{1A5000FF-C8F0-461E-91DE-CB74432E690D}" destId="{C9467CD8-58D1-4B67-8991-E661BEFD2B43}" srcOrd="0" destOrd="0" presId="urn:microsoft.com/office/officeart/2005/8/layout/list1"/>
    <dgm:cxn modelId="{DEDCA766-0AE7-4FB3-9E15-6088075EF634}" type="presParOf" srcId="{1A5000FF-C8F0-461E-91DE-CB74432E690D}" destId="{8ACB2A19-8A88-497F-9AA1-77B1D74C8C70}" srcOrd="1" destOrd="0" presId="urn:microsoft.com/office/officeart/2005/8/layout/list1"/>
    <dgm:cxn modelId="{68F40864-709D-40F9-9C8D-88CDC734EB0E}" type="presParOf" srcId="{86549C38-3371-4910-B146-9C99E89DD371}" destId="{AAE26DB8-9549-4B79-87B7-425F043E575E}" srcOrd="5" destOrd="0" presId="urn:microsoft.com/office/officeart/2005/8/layout/list1"/>
    <dgm:cxn modelId="{E04E98B0-4FBE-4415-8ECB-083F0C45D604}" type="presParOf" srcId="{86549C38-3371-4910-B146-9C99E89DD371}" destId="{9245B230-D3A7-42DA-8402-B8B56509B8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384B5-AD86-454E-A6C4-E747E85EAF8D}">
      <dsp:nvSpPr>
        <dsp:cNvPr id="0" name=""/>
        <dsp:cNvSpPr/>
      </dsp:nvSpPr>
      <dsp:spPr>
        <a:xfrm>
          <a:off x="0" y="1178209"/>
          <a:ext cx="1074033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7E4A66-4503-4A73-ADC3-9F413A21C1E9}">
      <dsp:nvSpPr>
        <dsp:cNvPr id="0" name=""/>
        <dsp:cNvSpPr/>
      </dsp:nvSpPr>
      <dsp:spPr>
        <a:xfrm>
          <a:off x="536492" y="111604"/>
          <a:ext cx="9403865" cy="13175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171" tIns="0" rIns="2841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rgbClr val="FFFF00"/>
              </a:solidFill>
            </a:rPr>
            <a:t>Should tell the reader what the software/machine/components are required to do</a:t>
          </a:r>
          <a:endParaRPr lang="en-US" sz="2400" b="1" kern="1200" dirty="0">
            <a:solidFill>
              <a:srgbClr val="FFFF00"/>
            </a:solidFill>
          </a:endParaRPr>
        </a:p>
      </dsp:txBody>
      <dsp:txXfrm>
        <a:off x="600808" y="175920"/>
        <a:ext cx="9275233" cy="1188893"/>
      </dsp:txXfrm>
    </dsp:sp>
    <dsp:sp modelId="{58B3DE72-AFA4-4B92-94BC-5B3F7ACF5A35}">
      <dsp:nvSpPr>
        <dsp:cNvPr id="0" name=""/>
        <dsp:cNvSpPr/>
      </dsp:nvSpPr>
      <dsp:spPr>
        <a:xfrm>
          <a:off x="0" y="2591900"/>
          <a:ext cx="1074033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3622C7-A4AD-4F5D-8174-60774D8CDF04}">
      <dsp:nvSpPr>
        <dsp:cNvPr id="0" name=""/>
        <dsp:cNvSpPr/>
      </dsp:nvSpPr>
      <dsp:spPr>
        <a:xfrm>
          <a:off x="537016" y="1698409"/>
          <a:ext cx="9095261" cy="11444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171" tIns="0" rIns="2841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rgbClr val="FFFF00"/>
              </a:solidFill>
            </a:rPr>
            <a:t>Talks about the details of how software/machine/components meet the requirement (of the project)</a:t>
          </a:r>
          <a:endParaRPr lang="en-US" sz="2400" b="1" kern="1200" dirty="0">
            <a:solidFill>
              <a:srgbClr val="FFFF00"/>
            </a:solidFill>
          </a:endParaRPr>
        </a:p>
      </dsp:txBody>
      <dsp:txXfrm>
        <a:off x="592881" y="1754274"/>
        <a:ext cx="8983531" cy="1032680"/>
      </dsp:txXfrm>
    </dsp:sp>
    <dsp:sp modelId="{5B9960A2-9ACB-432A-978D-1B84DBF1CC49}">
      <dsp:nvSpPr>
        <dsp:cNvPr id="0" name=""/>
        <dsp:cNvSpPr/>
      </dsp:nvSpPr>
      <dsp:spPr>
        <a:xfrm>
          <a:off x="0" y="4045643"/>
          <a:ext cx="1074033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511120-9C83-480D-8442-9E261747CE5A}">
      <dsp:nvSpPr>
        <dsp:cNvPr id="0" name=""/>
        <dsp:cNvSpPr/>
      </dsp:nvSpPr>
      <dsp:spPr>
        <a:xfrm>
          <a:off x="537016" y="3112100"/>
          <a:ext cx="8740401" cy="11844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171" tIns="0" rIns="2841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rgbClr val="FFFF00"/>
              </a:solidFill>
            </a:rPr>
            <a:t>Describes the working and particular design</a:t>
          </a:r>
          <a:endParaRPr lang="en-US" sz="2400" b="1" kern="1200" dirty="0">
            <a:solidFill>
              <a:srgbClr val="FFFF00"/>
            </a:solidFill>
          </a:endParaRPr>
        </a:p>
      </dsp:txBody>
      <dsp:txXfrm>
        <a:off x="594837" y="3169921"/>
        <a:ext cx="8624759" cy="1068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DBB92-B3A3-4383-93E2-8A20D77EFD55}">
      <dsp:nvSpPr>
        <dsp:cNvPr id="0" name=""/>
        <dsp:cNvSpPr/>
      </dsp:nvSpPr>
      <dsp:spPr>
        <a:xfrm>
          <a:off x="1185" y="573910"/>
          <a:ext cx="4624368" cy="27746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Design </a:t>
          </a:r>
          <a:endParaRPr lang="en-US" sz="6500" kern="1200" dirty="0"/>
        </a:p>
      </dsp:txBody>
      <dsp:txXfrm>
        <a:off x="1185" y="573910"/>
        <a:ext cx="4624368" cy="2774621"/>
      </dsp:txXfrm>
    </dsp:sp>
    <dsp:sp modelId="{96826FD3-E0F7-4B80-9CB8-EFBBF010326E}">
      <dsp:nvSpPr>
        <dsp:cNvPr id="0" name=""/>
        <dsp:cNvSpPr/>
      </dsp:nvSpPr>
      <dsp:spPr>
        <a:xfrm>
          <a:off x="5087991" y="573910"/>
          <a:ext cx="4624368" cy="2774621"/>
        </a:xfrm>
        <a:prstGeom prst="rect">
          <a:avLst/>
        </a:prstGeom>
        <a:gradFill rotWithShape="0">
          <a:gsLst>
            <a:gs pos="0">
              <a:schemeClr val="accent4">
                <a:hueOff val="-492612"/>
                <a:satOff val="14709"/>
                <a:lumOff val="5686"/>
                <a:alphaOff val="0"/>
                <a:tint val="96000"/>
                <a:lumMod val="104000"/>
              </a:schemeClr>
            </a:gs>
            <a:gs pos="100000">
              <a:schemeClr val="accent4">
                <a:hueOff val="-492612"/>
                <a:satOff val="14709"/>
                <a:lumOff val="56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Testing </a:t>
          </a:r>
          <a:endParaRPr lang="en-US" sz="6500" kern="1200" dirty="0"/>
        </a:p>
      </dsp:txBody>
      <dsp:txXfrm>
        <a:off x="5087991" y="573910"/>
        <a:ext cx="4624368" cy="2774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18CED-AD02-4C98-9A3A-47B3492B3BB6}">
      <dsp:nvSpPr>
        <dsp:cNvPr id="0" name=""/>
        <dsp:cNvSpPr/>
      </dsp:nvSpPr>
      <dsp:spPr>
        <a:xfrm rot="5400000">
          <a:off x="5319720" y="-1565495"/>
          <a:ext cx="3538936" cy="66721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How you broke the problem down into classes 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Algorithms or data structures used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the user interface  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Why the design of your program should solve the problem 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Alternative designs considered, and why they were less appropriate 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753100" y="173882"/>
        <a:ext cx="6499420" cy="3193422"/>
      </dsp:txXfrm>
    </dsp:sp>
    <dsp:sp modelId="{F2D4E42E-5B0F-4316-B81A-36DEF99468E0}">
      <dsp:nvSpPr>
        <dsp:cNvPr id="0" name=""/>
        <dsp:cNvSpPr/>
      </dsp:nvSpPr>
      <dsp:spPr>
        <a:xfrm>
          <a:off x="0" y="876167"/>
          <a:ext cx="3753099" cy="17888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Design </a:t>
          </a:r>
          <a:endParaRPr lang="en-US" sz="6500" kern="1200" dirty="0"/>
        </a:p>
      </dsp:txBody>
      <dsp:txXfrm>
        <a:off x="87325" y="963492"/>
        <a:ext cx="3578449" cy="1614202"/>
      </dsp:txXfrm>
    </dsp:sp>
    <dsp:sp modelId="{331B0683-EA75-40B4-94FA-546F9592782A}">
      <dsp:nvSpPr>
        <dsp:cNvPr id="0" name=""/>
        <dsp:cNvSpPr/>
      </dsp:nvSpPr>
      <dsp:spPr>
        <a:xfrm rot="5400000">
          <a:off x="6646021" y="1184580"/>
          <a:ext cx="900193" cy="667869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Strategy used to test the program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756768" y="4117777"/>
        <a:ext cx="6634755" cy="812305"/>
      </dsp:txXfrm>
    </dsp:sp>
    <dsp:sp modelId="{E9A99F79-699A-4BD9-AFBB-96866182A2D9}">
      <dsp:nvSpPr>
        <dsp:cNvPr id="0" name=""/>
        <dsp:cNvSpPr/>
      </dsp:nvSpPr>
      <dsp:spPr>
        <a:xfrm>
          <a:off x="0" y="3629503"/>
          <a:ext cx="3756768" cy="17888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Testing</a:t>
          </a:r>
          <a:endParaRPr lang="en-US" sz="6500" kern="1200" dirty="0"/>
        </a:p>
      </dsp:txBody>
      <dsp:txXfrm>
        <a:off x="87325" y="3716828"/>
        <a:ext cx="3582118" cy="1614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E35E4-FE36-492F-88D9-D81D5414A099}">
      <dsp:nvSpPr>
        <dsp:cNvPr id="0" name=""/>
        <dsp:cNvSpPr/>
      </dsp:nvSpPr>
      <dsp:spPr>
        <a:xfrm>
          <a:off x="-5045619" y="-773015"/>
          <a:ext cx="6008908" cy="6008908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ED1AE-BE0D-47D2-9E38-0BC195AA24B8}">
      <dsp:nvSpPr>
        <dsp:cNvPr id="0" name=""/>
        <dsp:cNvSpPr/>
      </dsp:nvSpPr>
      <dsp:spPr>
        <a:xfrm>
          <a:off x="421396" y="278840"/>
          <a:ext cx="9888965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business model 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421396" y="278840"/>
        <a:ext cx="9888965" cy="558038"/>
      </dsp:txXfrm>
    </dsp:sp>
    <dsp:sp modelId="{2AEE89AF-2127-4F42-B1FB-056E07337845}">
      <dsp:nvSpPr>
        <dsp:cNvPr id="0" name=""/>
        <dsp:cNvSpPr/>
      </dsp:nvSpPr>
      <dsp:spPr>
        <a:xfrm>
          <a:off x="72623" y="209085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B6AF6-160C-40BE-9B4B-7BAB13BAB715}">
      <dsp:nvSpPr>
        <dsp:cNvPr id="0" name=""/>
        <dsp:cNvSpPr/>
      </dsp:nvSpPr>
      <dsp:spPr>
        <a:xfrm>
          <a:off x="821270" y="1115630"/>
          <a:ext cx="9489091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159018"/>
                <a:satOff val="-4179"/>
                <a:lumOff val="7903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-159018"/>
                <a:satOff val="-4179"/>
                <a:lumOff val="790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user interface 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821270" y="1115630"/>
        <a:ext cx="9489091" cy="558038"/>
      </dsp:txXfrm>
    </dsp:sp>
    <dsp:sp modelId="{1F6C24AB-8654-497E-9771-0E927F5FFF30}">
      <dsp:nvSpPr>
        <dsp:cNvPr id="0" name=""/>
        <dsp:cNvSpPr/>
      </dsp:nvSpPr>
      <dsp:spPr>
        <a:xfrm>
          <a:off x="472496" y="1045875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-159018"/>
              <a:satOff val="-4179"/>
              <a:lumOff val="790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5C2A42-C7E1-4AE7-BF94-B436C6DFDD6A}">
      <dsp:nvSpPr>
        <dsp:cNvPr id="0" name=""/>
        <dsp:cNvSpPr/>
      </dsp:nvSpPr>
      <dsp:spPr>
        <a:xfrm>
          <a:off x="943999" y="1952419"/>
          <a:ext cx="9366362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318036"/>
                <a:satOff val="-8358"/>
                <a:lumOff val="15805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-318036"/>
                <a:satOff val="-8358"/>
                <a:lumOff val="1580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procedure of flow of data/working of the machine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943999" y="1952419"/>
        <a:ext cx="9366362" cy="558038"/>
      </dsp:txXfrm>
    </dsp:sp>
    <dsp:sp modelId="{5ACE626E-F102-4A0F-9172-1873B73607BB}">
      <dsp:nvSpPr>
        <dsp:cNvPr id="0" name=""/>
        <dsp:cNvSpPr/>
      </dsp:nvSpPr>
      <dsp:spPr>
        <a:xfrm>
          <a:off x="595226" y="1882665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-318036"/>
              <a:satOff val="-8358"/>
              <a:lumOff val="158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9799CB-9B31-4EEC-B174-DB2DE7E45152}">
      <dsp:nvSpPr>
        <dsp:cNvPr id="0" name=""/>
        <dsp:cNvSpPr/>
      </dsp:nvSpPr>
      <dsp:spPr>
        <a:xfrm>
          <a:off x="821270" y="2789209"/>
          <a:ext cx="9489091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477054"/>
                <a:satOff val="-12536"/>
                <a:lumOff val="23708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-477054"/>
                <a:satOff val="-12536"/>
                <a:lumOff val="2370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architecture of the system 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821270" y="2789209"/>
        <a:ext cx="9489091" cy="558038"/>
      </dsp:txXfrm>
    </dsp:sp>
    <dsp:sp modelId="{50F8FEBB-8361-4651-8B4D-66CA263E25C7}">
      <dsp:nvSpPr>
        <dsp:cNvPr id="0" name=""/>
        <dsp:cNvSpPr/>
      </dsp:nvSpPr>
      <dsp:spPr>
        <a:xfrm>
          <a:off x="472496" y="2719454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-477054"/>
              <a:satOff val="-12536"/>
              <a:lumOff val="2370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DEDD81-FB80-4FBA-8963-2CD7C391F9E3}">
      <dsp:nvSpPr>
        <dsp:cNvPr id="0" name=""/>
        <dsp:cNvSpPr/>
      </dsp:nvSpPr>
      <dsp:spPr>
        <a:xfrm>
          <a:off x="421396" y="3625999"/>
          <a:ext cx="9888965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636072"/>
                <a:satOff val="-16715"/>
                <a:lumOff val="31610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-636072"/>
                <a:satOff val="-16715"/>
                <a:lumOff val="3161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algorithms/codes, implemented in the system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421396" y="3625999"/>
        <a:ext cx="9888965" cy="558038"/>
      </dsp:txXfrm>
    </dsp:sp>
    <dsp:sp modelId="{6D58A979-4A04-435C-8A0A-AA11FDC4B756}">
      <dsp:nvSpPr>
        <dsp:cNvPr id="0" name=""/>
        <dsp:cNvSpPr/>
      </dsp:nvSpPr>
      <dsp:spPr>
        <a:xfrm>
          <a:off x="72623" y="3556244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-636072"/>
              <a:satOff val="-16715"/>
              <a:lumOff val="3161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55E7C-9504-48FB-9DF7-1AC27105801D}">
      <dsp:nvSpPr>
        <dsp:cNvPr id="0" name=""/>
        <dsp:cNvSpPr/>
      </dsp:nvSpPr>
      <dsp:spPr>
        <a:xfrm>
          <a:off x="1667156" y="1232"/>
          <a:ext cx="6505273" cy="39031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Implementation </a:t>
          </a:r>
          <a:endParaRPr lang="en-US" sz="6100" kern="1200" dirty="0"/>
        </a:p>
      </dsp:txBody>
      <dsp:txXfrm>
        <a:off x="1667156" y="1232"/>
        <a:ext cx="6505273" cy="3903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759BD-820C-4E06-87DC-E46E2D6C1562}">
      <dsp:nvSpPr>
        <dsp:cNvPr id="0" name=""/>
        <dsp:cNvSpPr/>
      </dsp:nvSpPr>
      <dsp:spPr>
        <a:xfrm>
          <a:off x="0" y="1507986"/>
          <a:ext cx="1037184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17E3C5-908E-4FD1-B16F-0A91E5FC895E}">
      <dsp:nvSpPr>
        <dsp:cNvPr id="0" name=""/>
        <dsp:cNvSpPr/>
      </dsp:nvSpPr>
      <dsp:spPr>
        <a:xfrm>
          <a:off x="518086" y="26588"/>
          <a:ext cx="8780946" cy="18651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4422" tIns="0" rIns="27442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Extension </a:t>
          </a:r>
          <a:r>
            <a:rPr lang="en-US" sz="2800" b="1" kern="1200" dirty="0" smtClean="0">
              <a:solidFill>
                <a:schemeClr val="tx1"/>
              </a:solidFill>
            </a:rPr>
            <a:t>of the </a:t>
          </a:r>
          <a:r>
            <a:rPr lang="en-US" sz="2800" b="1" kern="1200" dirty="0" smtClean="0">
              <a:solidFill>
                <a:schemeClr val="tx1"/>
              </a:solidFill>
            </a:rPr>
            <a:t>design with major and minor details (Codes)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609136" y="117638"/>
        <a:ext cx="8598846" cy="1683058"/>
      </dsp:txXfrm>
    </dsp:sp>
    <dsp:sp modelId="{9245B230-D3A7-42DA-8402-B8B56509B8A4}">
      <dsp:nvSpPr>
        <dsp:cNvPr id="0" name=""/>
        <dsp:cNvSpPr/>
      </dsp:nvSpPr>
      <dsp:spPr>
        <a:xfrm>
          <a:off x="0" y="3742455"/>
          <a:ext cx="1037184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CB2A19-8A88-497F-9AA1-77B1D74C8C70}">
      <dsp:nvSpPr>
        <dsp:cNvPr id="0" name=""/>
        <dsp:cNvSpPr/>
      </dsp:nvSpPr>
      <dsp:spPr>
        <a:xfrm>
          <a:off x="518086" y="2303586"/>
          <a:ext cx="8835490" cy="18226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4422" tIns="0" rIns="27442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Talks about any problems that may have occurred during the run-time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607059" y="2392559"/>
        <a:ext cx="8657544" cy="1644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9052A-FEE7-4E9D-8F46-603694BBD66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3B6B-3BD6-42F0-AE37-AFBAE15A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3B6B-3BD6-42F0-AE37-AFBAE15A2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C052A-A239-48E0-9EF7-297DEFDF3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41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898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9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3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1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76E8-32D4-4A86-9CB6-F9634916CBD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72" y="155925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(The Specification, </a:t>
            </a:r>
            <a:r>
              <a:rPr lang="en-US" dirty="0" smtClean="0"/>
              <a:t>Design </a:t>
            </a:r>
            <a:r>
              <a:rPr lang="en-US" dirty="0"/>
              <a:t>and </a:t>
            </a:r>
            <a:r>
              <a:rPr lang="en-US" dirty="0" smtClean="0"/>
              <a:t>Testing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1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32764"/>
            <a:ext cx="8915400" cy="4778458"/>
          </a:xfrm>
        </p:spPr>
        <p:txBody>
          <a:bodyPr>
            <a:normAutofit/>
          </a:bodyPr>
          <a:lstStyle/>
          <a:p>
            <a:r>
              <a:rPr lang="en-US" sz="2400" dirty="0"/>
              <a:t>You should also mention any unforeseen problems you encountered when implementing the system and how and to what extent you overcame them. </a:t>
            </a:r>
          </a:p>
          <a:p>
            <a:r>
              <a:rPr lang="en-US" sz="2400" dirty="0"/>
              <a:t>Common problems are: </a:t>
            </a:r>
          </a:p>
          <a:p>
            <a:pPr marL="0" indent="0">
              <a:buNone/>
            </a:pPr>
            <a:r>
              <a:rPr lang="en-US" sz="2400" dirty="0"/>
              <a:t> difficulties involving existing software, because of, e.g., its complexity, lack of documentation</a:t>
            </a:r>
          </a:p>
          <a:p>
            <a:pPr marL="0" indent="0">
              <a:buNone/>
            </a:pPr>
            <a:r>
              <a:rPr lang="en-US" sz="2400" dirty="0"/>
              <a:t> lack of suitable supporting software</a:t>
            </a:r>
          </a:p>
        </p:txBody>
      </p:sp>
    </p:spTree>
    <p:extLst>
      <p:ext uri="{BB962C8B-B14F-4D97-AF65-F5344CB8AC3E}">
        <p14:creationId xmlns:p14="http://schemas.microsoft.com/office/powerpoint/2010/main" val="27980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Main Objective of Methodology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016623"/>
              </p:ext>
            </p:extLst>
          </p:nvPr>
        </p:nvGraphicFramePr>
        <p:xfrm>
          <a:off x="764275" y="2060812"/>
          <a:ext cx="10740338" cy="4585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21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67" y="708517"/>
            <a:ext cx="8911687" cy="1280890"/>
          </a:xfrm>
        </p:spPr>
        <p:txBody>
          <a:bodyPr/>
          <a:lstStyle/>
          <a:p>
            <a:r>
              <a:rPr lang="en-US" dirty="0" smtClean="0"/>
              <a:t>Part 1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04702"/>
              </p:ext>
            </p:extLst>
          </p:nvPr>
        </p:nvGraphicFramePr>
        <p:xfrm>
          <a:off x="1791067" y="1989407"/>
          <a:ext cx="9713546" cy="3922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10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713160"/>
              </p:ext>
            </p:extLst>
          </p:nvPr>
        </p:nvGraphicFramePr>
        <p:xfrm>
          <a:off x="1069145" y="492369"/>
          <a:ext cx="10435468" cy="541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4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section should incorporate: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405730"/>
              </p:ext>
            </p:extLst>
          </p:nvPr>
        </p:nvGraphicFramePr>
        <p:xfrm>
          <a:off x="1132764" y="1448972"/>
          <a:ext cx="10371849" cy="4462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63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Points to be noted: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1423916"/>
            <a:ext cx="9771345" cy="4622042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Justify your design--- by discussing the </a:t>
            </a:r>
            <a:r>
              <a:rPr lang="en-US" sz="2400" b="1" dirty="0">
                <a:solidFill>
                  <a:srgbClr val="FF0000"/>
                </a:solidFill>
              </a:rPr>
              <a:t>implications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FF0000"/>
                </a:solidFill>
              </a:rPr>
              <a:t>constraints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on your solution and different design choices and then justifying </a:t>
            </a:r>
            <a:r>
              <a:rPr lang="en-US" sz="2400" b="1" dirty="0">
                <a:solidFill>
                  <a:srgbClr val="FF0000"/>
                </a:solidFill>
              </a:rPr>
              <a:t>your choice for design </a:t>
            </a:r>
            <a:r>
              <a:rPr lang="en-US" sz="2400" dirty="0"/>
              <a:t>for your project. </a:t>
            </a:r>
          </a:p>
          <a:p>
            <a:r>
              <a:rPr lang="en-US" sz="2400" dirty="0"/>
              <a:t>The justification will automatically be </a:t>
            </a:r>
            <a:r>
              <a:rPr lang="en-US" sz="2400" b="1" dirty="0">
                <a:solidFill>
                  <a:srgbClr val="FF0000"/>
                </a:solidFill>
              </a:rPr>
              <a:t>connected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related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those of your </a:t>
            </a:r>
            <a:r>
              <a:rPr lang="en-US" sz="2400" b="1" dirty="0">
                <a:solidFill>
                  <a:srgbClr val="FF0000"/>
                </a:solidFill>
              </a:rPr>
              <a:t>objectives of the project</a:t>
            </a:r>
            <a:r>
              <a:rPr lang="en-US" sz="2400" dirty="0"/>
              <a:t>, that are mentioned in the introductory section.</a:t>
            </a:r>
          </a:p>
          <a:p>
            <a:r>
              <a:rPr lang="en-US" sz="2400" dirty="0"/>
              <a:t>Evolution---there are chances for the design and the description to have evolved to a greater extent while developing 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73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40540"/>
              </p:ext>
            </p:extLst>
          </p:nvPr>
        </p:nvGraphicFramePr>
        <p:xfrm>
          <a:off x="1665027" y="2006221"/>
          <a:ext cx="9839586" cy="390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07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986859"/>
              </p:ext>
            </p:extLst>
          </p:nvPr>
        </p:nvGraphicFramePr>
        <p:xfrm>
          <a:off x="1132764" y="1487606"/>
          <a:ext cx="10371849" cy="4424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93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Points to be noted: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719" y="1555845"/>
            <a:ext cx="10098893" cy="4355377"/>
          </a:xfrm>
        </p:spPr>
        <p:txBody>
          <a:bodyPr>
            <a:noAutofit/>
          </a:bodyPr>
          <a:lstStyle/>
          <a:p>
            <a:r>
              <a:rPr lang="en-US" sz="2000" dirty="0"/>
              <a:t>Do not attempt to describe all the code in the system, and do not include large pieces of code in this section. </a:t>
            </a:r>
          </a:p>
          <a:p>
            <a:r>
              <a:rPr lang="en-US" sz="2000" dirty="0"/>
              <a:t>Complete source code should be provided separately </a:t>
            </a:r>
          </a:p>
          <a:p>
            <a:r>
              <a:rPr lang="en-US" sz="2000" dirty="0"/>
              <a:t>You can pick out and describe just the pieces of code which, for 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 are especially critical to the operation of the system;</a:t>
            </a:r>
          </a:p>
          <a:p>
            <a:pPr marL="0" indent="0">
              <a:buNone/>
            </a:pPr>
            <a:r>
              <a:rPr lang="en-US" sz="2000" dirty="0"/>
              <a:t> you feel might be of particular interest to the reader for some reason;</a:t>
            </a:r>
          </a:p>
          <a:p>
            <a:pPr marL="0" indent="0">
              <a:buNone/>
            </a:pPr>
            <a:r>
              <a:rPr lang="en-US" sz="2000" dirty="0"/>
              <a:t> illustrate a non-standard or innovative way of implementing an algorithm, data structure, etc..</a:t>
            </a:r>
          </a:p>
        </p:txBody>
      </p:sp>
    </p:spTree>
    <p:extLst>
      <p:ext uri="{BB962C8B-B14F-4D97-AF65-F5344CB8AC3E}">
        <p14:creationId xmlns:p14="http://schemas.microsoft.com/office/powerpoint/2010/main" val="7060659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368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Methodology (The Specification, Design and Testing)</vt:lpstr>
      <vt:lpstr> Main Objective of Methodology </vt:lpstr>
      <vt:lpstr>Part 1 </vt:lpstr>
      <vt:lpstr>PowerPoint Presentation</vt:lpstr>
      <vt:lpstr>This section should incorporate:</vt:lpstr>
      <vt:lpstr>Points to be noted: </vt:lpstr>
      <vt:lpstr>Part 2</vt:lpstr>
      <vt:lpstr>PowerPoint Presentation</vt:lpstr>
      <vt:lpstr>Points to be noted: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Technical Writing</dc:title>
  <dc:creator>Faculty</dc:creator>
  <cp:lastModifiedBy>Administrator</cp:lastModifiedBy>
  <cp:revision>15</cp:revision>
  <dcterms:created xsi:type="dcterms:W3CDTF">2023-01-25T07:06:15Z</dcterms:created>
  <dcterms:modified xsi:type="dcterms:W3CDTF">2024-03-21T04:50:28Z</dcterms:modified>
</cp:coreProperties>
</file>