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90" r:id="rId8"/>
    <p:sldId id="264" r:id="rId9"/>
    <p:sldId id="276" r:id="rId10"/>
    <p:sldId id="265" r:id="rId11"/>
    <p:sldId id="266" r:id="rId12"/>
    <p:sldId id="291" r:id="rId13"/>
    <p:sldId id="274" r:id="rId14"/>
    <p:sldId id="275" r:id="rId15"/>
    <p:sldId id="263" r:id="rId16"/>
    <p:sldId id="267" r:id="rId17"/>
    <p:sldId id="292" r:id="rId18"/>
    <p:sldId id="269" r:id="rId19"/>
    <p:sldId id="270" r:id="rId20"/>
    <p:sldId id="293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F6F65-AC71-4662-A726-5F5293EEF3AE}" type="doc">
      <dgm:prSet loTypeId="urn:microsoft.com/office/officeart/2005/8/layout/defaul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F0A7CE3-593A-4C2F-89E1-0D024B00F210}">
      <dgm:prSet phldrT="[Text]"/>
      <dgm:spPr/>
      <dgm:t>
        <a:bodyPr/>
        <a:lstStyle/>
        <a:p>
          <a:r>
            <a:rPr lang="en-US" dirty="0" smtClean="0"/>
            <a:t>Reconstruction of an investigation</a:t>
          </a:r>
          <a:endParaRPr lang="en-US" dirty="0"/>
        </a:p>
      </dgm:t>
    </dgm:pt>
    <dgm:pt modelId="{A7DD85B6-88E6-441E-AF2C-773192AC31AE}" type="parTrans" cxnId="{8C485346-241A-4A28-B245-540AE0F3BF39}">
      <dgm:prSet/>
      <dgm:spPr/>
      <dgm:t>
        <a:bodyPr/>
        <a:lstStyle/>
        <a:p>
          <a:endParaRPr lang="en-US"/>
        </a:p>
      </dgm:t>
    </dgm:pt>
    <dgm:pt modelId="{46F04051-A9C1-47D5-B37A-96F340FEFBA6}" type="sibTrans" cxnId="{8C485346-241A-4A28-B245-540AE0F3BF39}">
      <dgm:prSet/>
      <dgm:spPr/>
      <dgm:t>
        <a:bodyPr/>
        <a:lstStyle/>
        <a:p>
          <a:endParaRPr lang="en-US"/>
        </a:p>
      </dgm:t>
    </dgm:pt>
    <dgm:pt modelId="{ECADE779-DE1A-46CA-944E-6FE18D316A9D}">
      <dgm:prSet phldrT="[Text]"/>
      <dgm:spPr/>
      <dgm:t>
        <a:bodyPr/>
        <a:lstStyle/>
        <a:p>
          <a:r>
            <a:rPr lang="en-US" dirty="0" smtClean="0"/>
            <a:t>Reconstruct: build or form (something) again</a:t>
          </a:r>
          <a:endParaRPr lang="en-US" dirty="0"/>
        </a:p>
      </dgm:t>
    </dgm:pt>
    <dgm:pt modelId="{3619F6E6-61BF-41A3-B8E2-AFA6B62C7F63}" type="parTrans" cxnId="{0486C77D-0711-4FF0-A8FB-CC46F770D791}">
      <dgm:prSet/>
      <dgm:spPr/>
      <dgm:t>
        <a:bodyPr/>
        <a:lstStyle/>
        <a:p>
          <a:endParaRPr lang="en-US"/>
        </a:p>
      </dgm:t>
    </dgm:pt>
    <dgm:pt modelId="{76D32FFF-B17A-405A-B664-BFD1EABB5380}" type="sibTrans" cxnId="{0486C77D-0711-4FF0-A8FB-CC46F770D791}">
      <dgm:prSet/>
      <dgm:spPr/>
      <dgm:t>
        <a:bodyPr/>
        <a:lstStyle/>
        <a:p>
          <a:endParaRPr lang="en-US"/>
        </a:p>
      </dgm:t>
    </dgm:pt>
    <dgm:pt modelId="{4268C8E2-0C9A-49A2-A7C2-57FC0E351CC2}" type="pres">
      <dgm:prSet presAssocID="{F3DF6F65-AC71-4662-A726-5F5293EEF3A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916696-08AF-4B78-ADCA-CC7325329284}" type="pres">
      <dgm:prSet presAssocID="{DF0A7CE3-593A-4C2F-89E1-0D024B00F21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47F38-4C54-4BDA-875A-15F98914ACD5}" type="pres">
      <dgm:prSet presAssocID="{46F04051-A9C1-47D5-B37A-96F340FEFBA6}" presName="sibTrans" presStyleCnt="0"/>
      <dgm:spPr/>
      <dgm:t>
        <a:bodyPr/>
        <a:lstStyle/>
        <a:p>
          <a:endParaRPr lang="en-US"/>
        </a:p>
      </dgm:t>
    </dgm:pt>
    <dgm:pt modelId="{24E4B88D-D296-4170-841E-9AD4FF405CB0}" type="pres">
      <dgm:prSet presAssocID="{ECADE779-DE1A-46CA-944E-6FE18D316A9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485346-241A-4A28-B245-540AE0F3BF39}" srcId="{F3DF6F65-AC71-4662-A726-5F5293EEF3AE}" destId="{DF0A7CE3-593A-4C2F-89E1-0D024B00F210}" srcOrd="0" destOrd="0" parTransId="{A7DD85B6-88E6-441E-AF2C-773192AC31AE}" sibTransId="{46F04051-A9C1-47D5-B37A-96F340FEFBA6}"/>
    <dgm:cxn modelId="{5A9ED5E3-D039-407E-B155-684A0413FB2D}" type="presOf" srcId="{DF0A7CE3-593A-4C2F-89E1-0D024B00F210}" destId="{A3916696-08AF-4B78-ADCA-CC7325329284}" srcOrd="0" destOrd="0" presId="urn:microsoft.com/office/officeart/2005/8/layout/default"/>
    <dgm:cxn modelId="{479EC5B9-0264-466E-89F8-E804BD001062}" type="presOf" srcId="{ECADE779-DE1A-46CA-944E-6FE18D316A9D}" destId="{24E4B88D-D296-4170-841E-9AD4FF405CB0}" srcOrd="0" destOrd="0" presId="urn:microsoft.com/office/officeart/2005/8/layout/default"/>
    <dgm:cxn modelId="{0486C77D-0711-4FF0-A8FB-CC46F770D791}" srcId="{F3DF6F65-AC71-4662-A726-5F5293EEF3AE}" destId="{ECADE779-DE1A-46CA-944E-6FE18D316A9D}" srcOrd="1" destOrd="0" parTransId="{3619F6E6-61BF-41A3-B8E2-AFA6B62C7F63}" sibTransId="{76D32FFF-B17A-405A-B664-BFD1EABB5380}"/>
    <dgm:cxn modelId="{E535C9E5-B0F4-46C4-98C5-DD33FA9033BC}" type="presOf" srcId="{F3DF6F65-AC71-4662-A726-5F5293EEF3AE}" destId="{4268C8E2-0C9A-49A2-A7C2-57FC0E351CC2}" srcOrd="0" destOrd="0" presId="urn:microsoft.com/office/officeart/2005/8/layout/default"/>
    <dgm:cxn modelId="{5D22A803-B45A-4673-9B80-8174B131BDC9}" type="presParOf" srcId="{4268C8E2-0C9A-49A2-A7C2-57FC0E351CC2}" destId="{A3916696-08AF-4B78-ADCA-CC7325329284}" srcOrd="0" destOrd="0" presId="urn:microsoft.com/office/officeart/2005/8/layout/default"/>
    <dgm:cxn modelId="{551B57ED-E30F-4CB5-A9B6-7A7CD4941816}" type="presParOf" srcId="{4268C8E2-0C9A-49A2-A7C2-57FC0E351CC2}" destId="{16947F38-4C54-4BDA-875A-15F98914ACD5}" srcOrd="1" destOrd="0" presId="urn:microsoft.com/office/officeart/2005/8/layout/default"/>
    <dgm:cxn modelId="{6D2FAD96-9A8C-4126-A0C5-8888F5C82CFB}" type="presParOf" srcId="{4268C8E2-0C9A-49A2-A7C2-57FC0E351CC2}" destId="{24E4B88D-D296-4170-841E-9AD4FF405CB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46EA68-D002-41E2-90C4-0A94812E6873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919746-9D36-4725-AF0E-58F23E229E2D}">
      <dgm:prSet phldrT="[Text]"/>
      <dgm:spPr/>
      <dgm:t>
        <a:bodyPr/>
        <a:lstStyle/>
        <a:p>
          <a:r>
            <a:rPr lang="en-US" dirty="0" smtClean="0"/>
            <a:t>Specifications-SRS</a:t>
          </a:r>
          <a:endParaRPr lang="en-US" dirty="0"/>
        </a:p>
      </dgm:t>
    </dgm:pt>
    <dgm:pt modelId="{065E8AEF-C098-4193-9AE0-68FB13898F3A}" type="parTrans" cxnId="{34F59B81-3116-496D-9BBA-C1C20666A18A}">
      <dgm:prSet/>
      <dgm:spPr/>
      <dgm:t>
        <a:bodyPr/>
        <a:lstStyle/>
        <a:p>
          <a:endParaRPr lang="en-US"/>
        </a:p>
      </dgm:t>
    </dgm:pt>
    <dgm:pt modelId="{E7FC4381-C3A7-47B2-B214-F7C9449B6B35}" type="sibTrans" cxnId="{34F59B81-3116-496D-9BBA-C1C20666A18A}">
      <dgm:prSet/>
      <dgm:spPr/>
      <dgm:t>
        <a:bodyPr/>
        <a:lstStyle/>
        <a:p>
          <a:endParaRPr lang="en-US"/>
        </a:p>
      </dgm:t>
    </dgm:pt>
    <dgm:pt modelId="{E5D20D00-A98C-4AA4-8BB1-804899490A46}">
      <dgm:prSet phldrT="[Text]"/>
      <dgm:spPr/>
      <dgm:t>
        <a:bodyPr/>
        <a:lstStyle/>
        <a:p>
          <a:r>
            <a:rPr lang="en-US" dirty="0" smtClean="0"/>
            <a:t>Software Design Specifications-SDS</a:t>
          </a:r>
          <a:endParaRPr lang="en-US" dirty="0"/>
        </a:p>
      </dgm:t>
    </dgm:pt>
    <dgm:pt modelId="{3654A05A-CDA5-4FB7-8153-06019C58F31C}" type="parTrans" cxnId="{F610E982-B8E1-422F-B130-6BCFFC2E56FC}">
      <dgm:prSet/>
      <dgm:spPr/>
      <dgm:t>
        <a:bodyPr/>
        <a:lstStyle/>
        <a:p>
          <a:endParaRPr lang="en-US"/>
        </a:p>
      </dgm:t>
    </dgm:pt>
    <dgm:pt modelId="{C34B0EB7-1EA0-41BC-93D9-EF5F7A3F45CA}" type="sibTrans" cxnId="{F610E982-B8E1-422F-B130-6BCFFC2E56FC}">
      <dgm:prSet/>
      <dgm:spPr/>
      <dgm:t>
        <a:bodyPr/>
        <a:lstStyle/>
        <a:p>
          <a:endParaRPr lang="en-US"/>
        </a:p>
      </dgm:t>
    </dgm:pt>
    <dgm:pt modelId="{328F5DDF-0F35-477C-B1FF-AA3873B52D94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25801599-B102-472C-895E-23FC5043266C}" type="parTrans" cxnId="{89329153-692D-4C3C-BC6C-6D360BA79858}">
      <dgm:prSet/>
      <dgm:spPr/>
      <dgm:t>
        <a:bodyPr/>
        <a:lstStyle/>
        <a:p>
          <a:endParaRPr lang="en-US"/>
        </a:p>
      </dgm:t>
    </dgm:pt>
    <dgm:pt modelId="{2FCE9110-200D-4E2D-B609-D1D2CBC8DC11}" type="sibTrans" cxnId="{89329153-692D-4C3C-BC6C-6D360BA79858}">
      <dgm:prSet/>
      <dgm:spPr/>
      <dgm:t>
        <a:bodyPr/>
        <a:lstStyle/>
        <a:p>
          <a:endParaRPr lang="en-US"/>
        </a:p>
      </dgm:t>
    </dgm:pt>
    <dgm:pt modelId="{7CB1EFD9-E3BA-4005-8CE1-30B9E6BB378C}">
      <dgm:prSet phldrT="[Text]"/>
      <dgm:spPr/>
      <dgm:t>
        <a:bodyPr/>
        <a:lstStyle/>
        <a:p>
          <a:r>
            <a:rPr lang="en-US" dirty="0" smtClean="0"/>
            <a:t>Tests to be Run</a:t>
          </a:r>
          <a:endParaRPr lang="en-US" dirty="0"/>
        </a:p>
      </dgm:t>
    </dgm:pt>
    <dgm:pt modelId="{9DE4C25D-6E8E-473F-B243-86D9BF3D6B6F}" type="parTrans" cxnId="{73B3AB38-C65A-493E-A38C-C32B305E8D58}">
      <dgm:prSet/>
      <dgm:spPr/>
      <dgm:t>
        <a:bodyPr/>
        <a:lstStyle/>
        <a:p>
          <a:endParaRPr lang="en-US"/>
        </a:p>
      </dgm:t>
    </dgm:pt>
    <dgm:pt modelId="{F45C12B3-9BAB-49E9-A4E0-735A91CCFD24}" type="sibTrans" cxnId="{73B3AB38-C65A-493E-A38C-C32B305E8D58}">
      <dgm:prSet/>
      <dgm:spPr/>
      <dgm:t>
        <a:bodyPr/>
        <a:lstStyle/>
        <a:p>
          <a:endParaRPr lang="en-US"/>
        </a:p>
      </dgm:t>
    </dgm:pt>
    <dgm:pt modelId="{1C5511D5-CFC5-493C-A6CC-25E1E2486559}" type="pres">
      <dgm:prSet presAssocID="{4446EA68-D002-41E2-90C4-0A94812E687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B765AB-D065-465F-A8C4-AE8FB05A47DC}" type="pres">
      <dgm:prSet presAssocID="{02919746-9D36-4725-AF0E-58F23E229E2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EEB8C-19E0-40C7-A38B-C1E225EC2C0D}" type="pres">
      <dgm:prSet presAssocID="{E7FC4381-C3A7-47B2-B214-F7C9449B6B35}" presName="sibTrans" presStyleCnt="0"/>
      <dgm:spPr/>
    </dgm:pt>
    <dgm:pt modelId="{CC1ADB70-BF30-42CC-97F8-E5C40ECC9BD7}" type="pres">
      <dgm:prSet presAssocID="{E5D20D00-A98C-4AA4-8BB1-804899490A4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1034A-5245-41B3-962F-B16B5F7467EB}" type="pres">
      <dgm:prSet presAssocID="{C34B0EB7-1EA0-41BC-93D9-EF5F7A3F45CA}" presName="sibTrans" presStyleCnt="0"/>
      <dgm:spPr/>
    </dgm:pt>
    <dgm:pt modelId="{4F2824AA-9D5F-4B7C-8A26-30391B08DDF3}" type="pres">
      <dgm:prSet presAssocID="{328F5DDF-0F35-477C-B1FF-AA3873B52D9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0D15F-2010-4162-B153-B70429B078C4}" type="pres">
      <dgm:prSet presAssocID="{2FCE9110-200D-4E2D-B609-D1D2CBC8DC11}" presName="sibTrans" presStyleCnt="0"/>
      <dgm:spPr/>
    </dgm:pt>
    <dgm:pt modelId="{AC0A759E-7DC3-4027-BE5B-C3E695DB766B}" type="pres">
      <dgm:prSet presAssocID="{7CB1EFD9-E3BA-4005-8CE1-30B9E6BB378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329153-692D-4C3C-BC6C-6D360BA79858}" srcId="{4446EA68-D002-41E2-90C4-0A94812E6873}" destId="{328F5DDF-0F35-477C-B1FF-AA3873B52D94}" srcOrd="2" destOrd="0" parTransId="{25801599-B102-472C-895E-23FC5043266C}" sibTransId="{2FCE9110-200D-4E2D-B609-D1D2CBC8DC11}"/>
    <dgm:cxn modelId="{0E96DDBB-2B33-4B2B-8E07-2CDD4ED02554}" type="presOf" srcId="{02919746-9D36-4725-AF0E-58F23E229E2D}" destId="{41B765AB-D065-465F-A8C4-AE8FB05A47DC}" srcOrd="0" destOrd="0" presId="urn:microsoft.com/office/officeart/2005/8/layout/default"/>
    <dgm:cxn modelId="{CD411597-2A0F-49BA-A377-43C53D700183}" type="presOf" srcId="{328F5DDF-0F35-477C-B1FF-AA3873B52D94}" destId="{4F2824AA-9D5F-4B7C-8A26-30391B08DDF3}" srcOrd="0" destOrd="0" presId="urn:microsoft.com/office/officeart/2005/8/layout/default"/>
    <dgm:cxn modelId="{52BF7DA4-8CEC-45AB-8986-F27ECADF47E9}" type="presOf" srcId="{4446EA68-D002-41E2-90C4-0A94812E6873}" destId="{1C5511D5-CFC5-493C-A6CC-25E1E2486559}" srcOrd="0" destOrd="0" presId="urn:microsoft.com/office/officeart/2005/8/layout/default"/>
    <dgm:cxn modelId="{73B3AB38-C65A-493E-A38C-C32B305E8D58}" srcId="{4446EA68-D002-41E2-90C4-0A94812E6873}" destId="{7CB1EFD9-E3BA-4005-8CE1-30B9E6BB378C}" srcOrd="3" destOrd="0" parTransId="{9DE4C25D-6E8E-473F-B243-86D9BF3D6B6F}" sibTransId="{F45C12B3-9BAB-49E9-A4E0-735A91CCFD24}"/>
    <dgm:cxn modelId="{0B761F5E-C87F-409D-825D-DAA1E75BF0D5}" type="presOf" srcId="{7CB1EFD9-E3BA-4005-8CE1-30B9E6BB378C}" destId="{AC0A759E-7DC3-4027-BE5B-C3E695DB766B}" srcOrd="0" destOrd="0" presId="urn:microsoft.com/office/officeart/2005/8/layout/default"/>
    <dgm:cxn modelId="{F610E982-B8E1-422F-B130-6BCFFC2E56FC}" srcId="{4446EA68-D002-41E2-90C4-0A94812E6873}" destId="{E5D20D00-A98C-4AA4-8BB1-804899490A46}" srcOrd="1" destOrd="0" parTransId="{3654A05A-CDA5-4FB7-8153-06019C58F31C}" sibTransId="{C34B0EB7-1EA0-41BC-93D9-EF5F7A3F45CA}"/>
    <dgm:cxn modelId="{34F59B81-3116-496D-9BBA-C1C20666A18A}" srcId="{4446EA68-D002-41E2-90C4-0A94812E6873}" destId="{02919746-9D36-4725-AF0E-58F23E229E2D}" srcOrd="0" destOrd="0" parTransId="{065E8AEF-C098-4193-9AE0-68FB13898F3A}" sibTransId="{E7FC4381-C3A7-47B2-B214-F7C9449B6B35}"/>
    <dgm:cxn modelId="{9F86198A-20D5-41AC-905B-F7D689D3934B}" type="presOf" srcId="{E5D20D00-A98C-4AA4-8BB1-804899490A46}" destId="{CC1ADB70-BF30-42CC-97F8-E5C40ECC9BD7}" srcOrd="0" destOrd="0" presId="urn:microsoft.com/office/officeart/2005/8/layout/default"/>
    <dgm:cxn modelId="{5F1224B3-0EF2-4D95-98C6-3AF2F8052B50}" type="presParOf" srcId="{1C5511D5-CFC5-493C-A6CC-25E1E2486559}" destId="{41B765AB-D065-465F-A8C4-AE8FB05A47DC}" srcOrd="0" destOrd="0" presId="urn:microsoft.com/office/officeart/2005/8/layout/default"/>
    <dgm:cxn modelId="{CCC3F0FC-B09B-4604-A131-E6B0D48B864B}" type="presParOf" srcId="{1C5511D5-CFC5-493C-A6CC-25E1E2486559}" destId="{546EEB8C-19E0-40C7-A38B-C1E225EC2C0D}" srcOrd="1" destOrd="0" presId="urn:microsoft.com/office/officeart/2005/8/layout/default"/>
    <dgm:cxn modelId="{B3B6C4CA-17FD-4CB8-BACA-35FD249AD50E}" type="presParOf" srcId="{1C5511D5-CFC5-493C-A6CC-25E1E2486559}" destId="{CC1ADB70-BF30-42CC-97F8-E5C40ECC9BD7}" srcOrd="2" destOrd="0" presId="urn:microsoft.com/office/officeart/2005/8/layout/default"/>
    <dgm:cxn modelId="{37B54DFE-9CC5-4EEF-9FFB-51335F1F6C67}" type="presParOf" srcId="{1C5511D5-CFC5-493C-A6CC-25E1E2486559}" destId="{79F1034A-5245-41B3-962F-B16B5F7467EB}" srcOrd="3" destOrd="0" presId="urn:microsoft.com/office/officeart/2005/8/layout/default"/>
    <dgm:cxn modelId="{26E2B3FA-71D6-4396-8760-CC66AAB3969E}" type="presParOf" srcId="{1C5511D5-CFC5-493C-A6CC-25E1E2486559}" destId="{4F2824AA-9D5F-4B7C-8A26-30391B08DDF3}" srcOrd="4" destOrd="0" presId="urn:microsoft.com/office/officeart/2005/8/layout/default"/>
    <dgm:cxn modelId="{3DFA8F66-CEEE-4D38-B317-C21ADC04AB47}" type="presParOf" srcId="{1C5511D5-CFC5-493C-A6CC-25E1E2486559}" destId="{7BD0D15F-2010-4162-B153-B70429B078C4}" srcOrd="5" destOrd="0" presId="urn:microsoft.com/office/officeart/2005/8/layout/default"/>
    <dgm:cxn modelId="{92665E70-F889-4BE3-B6C5-B64AAB95FB8F}" type="presParOf" srcId="{1C5511D5-CFC5-493C-A6CC-25E1E2486559}" destId="{AC0A759E-7DC3-4027-BE5B-C3E695DB766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92983A-BACB-44C7-8C22-BECEE6596A11}" type="doc">
      <dgm:prSet loTypeId="urn:microsoft.com/office/officeart/2008/layout/VerticalCurved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BF86D1-59DD-4BF6-BD06-11849A232C4A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Describe the tests you will run.</a:t>
          </a:r>
          <a:endParaRPr lang="en-US" b="1" dirty="0">
            <a:solidFill>
              <a:srgbClr val="FFFF00"/>
            </a:solidFill>
          </a:endParaRPr>
        </a:p>
      </dgm:t>
    </dgm:pt>
    <dgm:pt modelId="{063B70EC-C630-423A-BFFB-346AE83B5C14}" type="parTrans" cxnId="{4907E996-32A3-419F-9357-C9BF220C1297}">
      <dgm:prSet/>
      <dgm:spPr/>
      <dgm:t>
        <a:bodyPr/>
        <a:lstStyle/>
        <a:p>
          <a:endParaRPr lang="en-US"/>
        </a:p>
      </dgm:t>
    </dgm:pt>
    <dgm:pt modelId="{AC96C8AA-DD24-4DCD-A9EC-320636BCC54D}" type="sibTrans" cxnId="{4907E996-32A3-419F-9357-C9BF220C1297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2FE9DA7D-DA8A-45B9-84D5-86795DA97588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Provide reasoning behind the choice of tests</a:t>
          </a:r>
          <a:endParaRPr lang="en-US" b="1" dirty="0">
            <a:solidFill>
              <a:srgbClr val="FFFF00"/>
            </a:solidFill>
          </a:endParaRPr>
        </a:p>
      </dgm:t>
    </dgm:pt>
    <dgm:pt modelId="{1A40BD1D-0B1E-4AD2-B18C-A3FD90F1E0CC}" type="parTrans" cxnId="{EFCFC06B-F691-4454-9852-21A63FA6B37E}">
      <dgm:prSet/>
      <dgm:spPr/>
      <dgm:t>
        <a:bodyPr/>
        <a:lstStyle/>
        <a:p>
          <a:endParaRPr lang="en-US"/>
        </a:p>
      </dgm:t>
    </dgm:pt>
    <dgm:pt modelId="{8F1DE38E-39AA-4277-BB20-75E10E0FEB10}" type="sibTrans" cxnId="{EFCFC06B-F691-4454-9852-21A63FA6B37E}">
      <dgm:prSet/>
      <dgm:spPr/>
      <dgm:t>
        <a:bodyPr/>
        <a:lstStyle/>
        <a:p>
          <a:endParaRPr lang="en-US"/>
        </a:p>
      </dgm:t>
    </dgm:pt>
    <dgm:pt modelId="{08597957-5029-48EC-85CC-BA7672CD3536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Provide a comprehensible summary of the results of all the tests conducted</a:t>
          </a:r>
          <a:endParaRPr lang="en-US" b="1" dirty="0">
            <a:solidFill>
              <a:srgbClr val="FFFF00"/>
            </a:solidFill>
          </a:endParaRPr>
        </a:p>
      </dgm:t>
    </dgm:pt>
    <dgm:pt modelId="{4571322D-0E12-496B-8998-F7B2BF0055D4}" type="parTrans" cxnId="{4C745B0F-B81C-4FB5-BB96-999E3312EFF6}">
      <dgm:prSet/>
      <dgm:spPr/>
      <dgm:t>
        <a:bodyPr/>
        <a:lstStyle/>
        <a:p>
          <a:endParaRPr lang="en-US"/>
        </a:p>
      </dgm:t>
    </dgm:pt>
    <dgm:pt modelId="{8ADC4090-4612-461D-BF52-04A822F9893A}" type="sibTrans" cxnId="{4C745B0F-B81C-4FB5-BB96-999E3312EFF6}">
      <dgm:prSet/>
      <dgm:spPr/>
      <dgm:t>
        <a:bodyPr/>
        <a:lstStyle/>
        <a:p>
          <a:endParaRPr lang="en-US"/>
        </a:p>
      </dgm:t>
    </dgm:pt>
    <dgm:pt modelId="{1BB2CA45-6196-4E27-B8EA-91ED02DA85BE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Describe the extent to which you achieved your goals</a:t>
          </a:r>
          <a:endParaRPr lang="en-US" b="1" dirty="0">
            <a:solidFill>
              <a:srgbClr val="FFFF00"/>
            </a:solidFill>
          </a:endParaRPr>
        </a:p>
      </dgm:t>
    </dgm:pt>
    <dgm:pt modelId="{E6A0424F-62D5-432E-93DD-573FD36F71D8}" type="parTrans" cxnId="{CFB4A259-2C86-452C-A761-DFF8B89B4C7D}">
      <dgm:prSet/>
      <dgm:spPr/>
      <dgm:t>
        <a:bodyPr/>
        <a:lstStyle/>
        <a:p>
          <a:endParaRPr lang="en-US"/>
        </a:p>
      </dgm:t>
    </dgm:pt>
    <dgm:pt modelId="{84538BE4-A05E-49B5-8E91-EE82A9A609AF}" type="sibTrans" cxnId="{CFB4A259-2C86-452C-A761-DFF8B89B4C7D}">
      <dgm:prSet/>
      <dgm:spPr/>
      <dgm:t>
        <a:bodyPr/>
        <a:lstStyle/>
        <a:p>
          <a:endParaRPr lang="en-US"/>
        </a:p>
      </dgm:t>
    </dgm:pt>
    <dgm:pt modelId="{21C0A8F0-BDCB-4D79-AD11-6CAAFD6BE1BC}" type="pres">
      <dgm:prSet presAssocID="{2B92983A-BACB-44C7-8C22-BECEE6596A1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ADFF9C0-B973-4CEB-8779-2C8EC1B70CA6}" type="pres">
      <dgm:prSet presAssocID="{2B92983A-BACB-44C7-8C22-BECEE6596A11}" presName="Name1" presStyleCnt="0"/>
      <dgm:spPr/>
    </dgm:pt>
    <dgm:pt modelId="{58890C61-5E44-450A-BA84-742D3B8EF745}" type="pres">
      <dgm:prSet presAssocID="{2B92983A-BACB-44C7-8C22-BECEE6596A11}" presName="cycle" presStyleCnt="0"/>
      <dgm:spPr/>
    </dgm:pt>
    <dgm:pt modelId="{83A02F5B-5666-4A3E-A2CA-77AD202BA05D}" type="pres">
      <dgm:prSet presAssocID="{2B92983A-BACB-44C7-8C22-BECEE6596A11}" presName="srcNode" presStyleLbl="node1" presStyleIdx="0" presStyleCnt="4"/>
      <dgm:spPr/>
    </dgm:pt>
    <dgm:pt modelId="{DC9696DB-6B2C-48E1-BAC6-D0DD1A582B20}" type="pres">
      <dgm:prSet presAssocID="{2B92983A-BACB-44C7-8C22-BECEE6596A11}" presName="conn" presStyleLbl="parChTrans1D2" presStyleIdx="0" presStyleCnt="1"/>
      <dgm:spPr/>
      <dgm:t>
        <a:bodyPr/>
        <a:lstStyle/>
        <a:p>
          <a:endParaRPr lang="en-US"/>
        </a:p>
      </dgm:t>
    </dgm:pt>
    <dgm:pt modelId="{664C5BE1-C0AB-486B-A09D-81DA9CC279EF}" type="pres">
      <dgm:prSet presAssocID="{2B92983A-BACB-44C7-8C22-BECEE6596A11}" presName="extraNode" presStyleLbl="node1" presStyleIdx="0" presStyleCnt="4"/>
      <dgm:spPr/>
    </dgm:pt>
    <dgm:pt modelId="{A8684981-99BE-44D4-8B75-C746DC1C906D}" type="pres">
      <dgm:prSet presAssocID="{2B92983A-BACB-44C7-8C22-BECEE6596A11}" presName="dstNode" presStyleLbl="node1" presStyleIdx="0" presStyleCnt="4"/>
      <dgm:spPr/>
    </dgm:pt>
    <dgm:pt modelId="{8618CC9C-972D-49E8-A8A5-4E26A2501FEF}" type="pres">
      <dgm:prSet presAssocID="{21BF86D1-59DD-4BF6-BD06-11849A232C4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25094-EDED-408E-BC2E-C8A53E5DFFCE}" type="pres">
      <dgm:prSet presAssocID="{21BF86D1-59DD-4BF6-BD06-11849A232C4A}" presName="accent_1" presStyleCnt="0"/>
      <dgm:spPr/>
    </dgm:pt>
    <dgm:pt modelId="{1826E65B-E1C1-4C23-8895-54BF9EF828B1}" type="pres">
      <dgm:prSet presAssocID="{21BF86D1-59DD-4BF6-BD06-11849A232C4A}" presName="accentRepeatNode" presStyleLbl="solidFgAcc1" presStyleIdx="0" presStyleCnt="4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33D47DB4-58E9-4E9E-B078-14B85FF9AC6D}" type="pres">
      <dgm:prSet presAssocID="{2FE9DA7D-DA8A-45B9-84D5-86795DA9758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363E0-2D19-4F0E-BC94-315A12937976}" type="pres">
      <dgm:prSet presAssocID="{2FE9DA7D-DA8A-45B9-84D5-86795DA97588}" presName="accent_2" presStyleCnt="0"/>
      <dgm:spPr/>
    </dgm:pt>
    <dgm:pt modelId="{07A0AEE9-DFF2-49B9-8D9A-328F940E2ADB}" type="pres">
      <dgm:prSet presAssocID="{2FE9DA7D-DA8A-45B9-84D5-86795DA97588}" presName="accentRepeatNode" presStyleLbl="solidFgAcc1" presStyleIdx="1" presStyleCnt="4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DD84670-D3A7-4F50-9F22-EDA55197FEED}" type="pres">
      <dgm:prSet presAssocID="{08597957-5029-48EC-85CC-BA7672CD353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EDAB6-60EA-4F1B-9BDE-C28D9D8F5473}" type="pres">
      <dgm:prSet presAssocID="{08597957-5029-48EC-85CC-BA7672CD3536}" presName="accent_3" presStyleCnt="0"/>
      <dgm:spPr/>
    </dgm:pt>
    <dgm:pt modelId="{91FA6121-860D-4FB3-8209-7FED11FC17A3}" type="pres">
      <dgm:prSet presAssocID="{08597957-5029-48EC-85CC-BA7672CD3536}" presName="accentRepeatNode" presStyleLbl="solidFgAcc1" presStyleIdx="2" presStyleCnt="4"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42460DB-F5DD-4BB5-B43A-7B2DBF43495A}" type="pres">
      <dgm:prSet presAssocID="{1BB2CA45-6196-4E27-B8EA-91ED02DA85B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7DBAB7-8193-4D00-B24C-E1AD683AEAE5}" type="pres">
      <dgm:prSet presAssocID="{1BB2CA45-6196-4E27-B8EA-91ED02DA85BE}" presName="accent_4" presStyleCnt="0"/>
      <dgm:spPr/>
    </dgm:pt>
    <dgm:pt modelId="{BD473396-E30C-4804-B5E1-BDD61FC39289}" type="pres">
      <dgm:prSet presAssocID="{1BB2CA45-6196-4E27-B8EA-91ED02DA85BE}" presName="accentRepeatNode" presStyleLbl="solidFgAcc1" presStyleIdx="3" presStyleCnt="4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</dgm:ptLst>
  <dgm:cxnLst>
    <dgm:cxn modelId="{61CF4C91-DC72-4763-9DE2-1DF7D04D8DE9}" type="presOf" srcId="{2FE9DA7D-DA8A-45B9-84D5-86795DA97588}" destId="{33D47DB4-58E9-4E9E-B078-14B85FF9AC6D}" srcOrd="0" destOrd="0" presId="urn:microsoft.com/office/officeart/2008/layout/VerticalCurvedList"/>
    <dgm:cxn modelId="{58785C18-C8E4-4213-9BB6-E6C76CFA127D}" type="presOf" srcId="{AC96C8AA-DD24-4DCD-A9EC-320636BCC54D}" destId="{DC9696DB-6B2C-48E1-BAC6-D0DD1A582B20}" srcOrd="0" destOrd="0" presId="urn:microsoft.com/office/officeart/2008/layout/VerticalCurvedList"/>
    <dgm:cxn modelId="{09AADBB9-E842-4C93-9363-63FB0BC41743}" type="presOf" srcId="{2B92983A-BACB-44C7-8C22-BECEE6596A11}" destId="{21C0A8F0-BDCB-4D79-AD11-6CAAFD6BE1BC}" srcOrd="0" destOrd="0" presId="urn:microsoft.com/office/officeart/2008/layout/VerticalCurvedList"/>
    <dgm:cxn modelId="{EFCFC06B-F691-4454-9852-21A63FA6B37E}" srcId="{2B92983A-BACB-44C7-8C22-BECEE6596A11}" destId="{2FE9DA7D-DA8A-45B9-84D5-86795DA97588}" srcOrd="1" destOrd="0" parTransId="{1A40BD1D-0B1E-4AD2-B18C-A3FD90F1E0CC}" sibTransId="{8F1DE38E-39AA-4277-BB20-75E10E0FEB10}"/>
    <dgm:cxn modelId="{BABBD063-5E28-4945-BDA9-3D6ACBFD351A}" type="presOf" srcId="{08597957-5029-48EC-85CC-BA7672CD3536}" destId="{9DD84670-D3A7-4F50-9F22-EDA55197FEED}" srcOrd="0" destOrd="0" presId="urn:microsoft.com/office/officeart/2008/layout/VerticalCurvedList"/>
    <dgm:cxn modelId="{8E9B4DB6-A8D1-47CC-9AEF-F5C5F014207D}" type="presOf" srcId="{1BB2CA45-6196-4E27-B8EA-91ED02DA85BE}" destId="{242460DB-F5DD-4BB5-B43A-7B2DBF43495A}" srcOrd="0" destOrd="0" presId="urn:microsoft.com/office/officeart/2008/layout/VerticalCurvedList"/>
    <dgm:cxn modelId="{0572F4E6-7754-472A-B6A3-BF67165361CF}" type="presOf" srcId="{21BF86D1-59DD-4BF6-BD06-11849A232C4A}" destId="{8618CC9C-972D-49E8-A8A5-4E26A2501FEF}" srcOrd="0" destOrd="0" presId="urn:microsoft.com/office/officeart/2008/layout/VerticalCurvedList"/>
    <dgm:cxn modelId="{4907E996-32A3-419F-9357-C9BF220C1297}" srcId="{2B92983A-BACB-44C7-8C22-BECEE6596A11}" destId="{21BF86D1-59DD-4BF6-BD06-11849A232C4A}" srcOrd="0" destOrd="0" parTransId="{063B70EC-C630-423A-BFFB-346AE83B5C14}" sibTransId="{AC96C8AA-DD24-4DCD-A9EC-320636BCC54D}"/>
    <dgm:cxn modelId="{CFB4A259-2C86-452C-A761-DFF8B89B4C7D}" srcId="{2B92983A-BACB-44C7-8C22-BECEE6596A11}" destId="{1BB2CA45-6196-4E27-B8EA-91ED02DA85BE}" srcOrd="3" destOrd="0" parTransId="{E6A0424F-62D5-432E-93DD-573FD36F71D8}" sibTransId="{84538BE4-A05E-49B5-8E91-EE82A9A609AF}"/>
    <dgm:cxn modelId="{4C745B0F-B81C-4FB5-BB96-999E3312EFF6}" srcId="{2B92983A-BACB-44C7-8C22-BECEE6596A11}" destId="{08597957-5029-48EC-85CC-BA7672CD3536}" srcOrd="2" destOrd="0" parTransId="{4571322D-0E12-496B-8998-F7B2BF0055D4}" sibTransId="{8ADC4090-4612-461D-BF52-04A822F9893A}"/>
    <dgm:cxn modelId="{ED9DC432-2C4B-459B-8790-7FD3442C8C2E}" type="presParOf" srcId="{21C0A8F0-BDCB-4D79-AD11-6CAAFD6BE1BC}" destId="{FADFF9C0-B973-4CEB-8779-2C8EC1B70CA6}" srcOrd="0" destOrd="0" presId="urn:microsoft.com/office/officeart/2008/layout/VerticalCurvedList"/>
    <dgm:cxn modelId="{C7F9ACC3-B544-4B28-AD2E-81FB7CB73D9F}" type="presParOf" srcId="{FADFF9C0-B973-4CEB-8779-2C8EC1B70CA6}" destId="{58890C61-5E44-450A-BA84-742D3B8EF745}" srcOrd="0" destOrd="0" presId="urn:microsoft.com/office/officeart/2008/layout/VerticalCurvedList"/>
    <dgm:cxn modelId="{C8CE8E44-FF3D-47F3-9514-134101968A4E}" type="presParOf" srcId="{58890C61-5E44-450A-BA84-742D3B8EF745}" destId="{83A02F5B-5666-4A3E-A2CA-77AD202BA05D}" srcOrd="0" destOrd="0" presId="urn:microsoft.com/office/officeart/2008/layout/VerticalCurvedList"/>
    <dgm:cxn modelId="{7003F4E3-57AE-4AE6-BCD0-FF38C703DE84}" type="presParOf" srcId="{58890C61-5E44-450A-BA84-742D3B8EF745}" destId="{DC9696DB-6B2C-48E1-BAC6-D0DD1A582B20}" srcOrd="1" destOrd="0" presId="urn:microsoft.com/office/officeart/2008/layout/VerticalCurvedList"/>
    <dgm:cxn modelId="{D19A6B9E-B130-4ADA-B8D3-B9FA41C5B325}" type="presParOf" srcId="{58890C61-5E44-450A-BA84-742D3B8EF745}" destId="{664C5BE1-C0AB-486B-A09D-81DA9CC279EF}" srcOrd="2" destOrd="0" presId="urn:microsoft.com/office/officeart/2008/layout/VerticalCurvedList"/>
    <dgm:cxn modelId="{828CCB73-A252-4BA0-B9C5-3B2D2C039110}" type="presParOf" srcId="{58890C61-5E44-450A-BA84-742D3B8EF745}" destId="{A8684981-99BE-44D4-8B75-C746DC1C906D}" srcOrd="3" destOrd="0" presId="urn:microsoft.com/office/officeart/2008/layout/VerticalCurvedList"/>
    <dgm:cxn modelId="{C51873F2-9CFA-4669-8551-F2469031FD34}" type="presParOf" srcId="{FADFF9C0-B973-4CEB-8779-2C8EC1B70CA6}" destId="{8618CC9C-972D-49E8-A8A5-4E26A2501FEF}" srcOrd="1" destOrd="0" presId="urn:microsoft.com/office/officeart/2008/layout/VerticalCurvedList"/>
    <dgm:cxn modelId="{2C6F291F-1B51-4118-81BA-F9CF584B01EF}" type="presParOf" srcId="{FADFF9C0-B973-4CEB-8779-2C8EC1B70CA6}" destId="{F2325094-EDED-408E-BC2E-C8A53E5DFFCE}" srcOrd="2" destOrd="0" presId="urn:microsoft.com/office/officeart/2008/layout/VerticalCurvedList"/>
    <dgm:cxn modelId="{31FF6B36-4E6C-4702-9111-305004A42D6F}" type="presParOf" srcId="{F2325094-EDED-408E-BC2E-C8A53E5DFFCE}" destId="{1826E65B-E1C1-4C23-8895-54BF9EF828B1}" srcOrd="0" destOrd="0" presId="urn:microsoft.com/office/officeart/2008/layout/VerticalCurvedList"/>
    <dgm:cxn modelId="{94C89287-FB44-4B87-BC65-F55A78808A8E}" type="presParOf" srcId="{FADFF9C0-B973-4CEB-8779-2C8EC1B70CA6}" destId="{33D47DB4-58E9-4E9E-B078-14B85FF9AC6D}" srcOrd="3" destOrd="0" presId="urn:microsoft.com/office/officeart/2008/layout/VerticalCurvedList"/>
    <dgm:cxn modelId="{4274AF5D-9EFE-4D8B-ACF6-80BD8530D0C2}" type="presParOf" srcId="{FADFF9C0-B973-4CEB-8779-2C8EC1B70CA6}" destId="{2AC363E0-2D19-4F0E-BC94-315A12937976}" srcOrd="4" destOrd="0" presId="urn:microsoft.com/office/officeart/2008/layout/VerticalCurvedList"/>
    <dgm:cxn modelId="{7F4BF7FC-EFBF-4974-B07E-62D25E406C59}" type="presParOf" srcId="{2AC363E0-2D19-4F0E-BC94-315A12937976}" destId="{07A0AEE9-DFF2-49B9-8D9A-328F940E2ADB}" srcOrd="0" destOrd="0" presId="urn:microsoft.com/office/officeart/2008/layout/VerticalCurvedList"/>
    <dgm:cxn modelId="{82859157-71D9-43A3-A375-CC442DEF934D}" type="presParOf" srcId="{FADFF9C0-B973-4CEB-8779-2C8EC1B70CA6}" destId="{9DD84670-D3A7-4F50-9F22-EDA55197FEED}" srcOrd="5" destOrd="0" presId="urn:microsoft.com/office/officeart/2008/layout/VerticalCurvedList"/>
    <dgm:cxn modelId="{5B583A19-B57E-4B03-A43D-7FBBDE0EE3B6}" type="presParOf" srcId="{FADFF9C0-B973-4CEB-8779-2C8EC1B70CA6}" destId="{9A0EDAB6-60EA-4F1B-9BDE-C28D9D8F5473}" srcOrd="6" destOrd="0" presId="urn:microsoft.com/office/officeart/2008/layout/VerticalCurvedList"/>
    <dgm:cxn modelId="{329F3F4B-5FE5-41F9-A0EA-8677D322E866}" type="presParOf" srcId="{9A0EDAB6-60EA-4F1B-9BDE-C28D9D8F5473}" destId="{91FA6121-860D-4FB3-8209-7FED11FC17A3}" srcOrd="0" destOrd="0" presId="urn:microsoft.com/office/officeart/2008/layout/VerticalCurvedList"/>
    <dgm:cxn modelId="{A3CD8137-A407-425F-9BB6-66062F28FD95}" type="presParOf" srcId="{FADFF9C0-B973-4CEB-8779-2C8EC1B70CA6}" destId="{242460DB-F5DD-4BB5-B43A-7B2DBF43495A}" srcOrd="7" destOrd="0" presId="urn:microsoft.com/office/officeart/2008/layout/VerticalCurvedList"/>
    <dgm:cxn modelId="{6EFE012D-3DB1-4002-AC6B-D3CD6B5013D6}" type="presParOf" srcId="{FADFF9C0-B973-4CEB-8779-2C8EC1B70CA6}" destId="{747DBAB7-8193-4D00-B24C-E1AD683AEAE5}" srcOrd="8" destOrd="0" presId="urn:microsoft.com/office/officeart/2008/layout/VerticalCurvedList"/>
    <dgm:cxn modelId="{320B990B-C0AF-485A-BB06-2696DCA159B9}" type="presParOf" srcId="{747DBAB7-8193-4D00-B24C-E1AD683AEAE5}" destId="{BD473396-E30C-4804-B5E1-BDD61FC392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12574F-8D8B-4ECC-8089-1C6ECC7BD704}" type="doc">
      <dgm:prSet loTypeId="urn:diagrams.loki3.com/BracketList" loCatId="officeonlin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549492-8E8D-450F-B6CF-D3433824AE10}">
      <dgm:prSet phldrT="[Text]"/>
      <dgm:spPr/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6516130-F5C9-4F5B-8CCD-1FA9E2227117}" type="parTrans" cxnId="{58EBE67A-A12D-4681-99F5-76243B7F6279}">
      <dgm:prSet/>
      <dgm:spPr/>
      <dgm:t>
        <a:bodyPr/>
        <a:lstStyle/>
        <a:p>
          <a:endParaRPr lang="en-US"/>
        </a:p>
      </dgm:t>
    </dgm:pt>
    <dgm:pt modelId="{14F085BD-9656-4CA2-A694-2B301F4050D5}" type="sibTrans" cxnId="{58EBE67A-A12D-4681-99F5-76243B7F6279}">
      <dgm:prSet/>
      <dgm:spPr/>
      <dgm:t>
        <a:bodyPr/>
        <a:lstStyle/>
        <a:p>
          <a:endParaRPr lang="en-US"/>
        </a:p>
      </dgm:t>
    </dgm:pt>
    <dgm:pt modelId="{0FE3BC0D-F338-4AE1-896D-981CFBEB5EBE}">
      <dgm:prSet phldrT="[Text]"/>
      <dgm:spPr/>
      <dgm:t>
        <a:bodyPr/>
        <a:lstStyle/>
        <a:p>
          <a:r>
            <a:rPr lang="en-US" dirty="0" smtClean="0"/>
            <a:t>Summary of all previous chapters except literature review</a:t>
          </a:r>
          <a:endParaRPr lang="en-US" dirty="0"/>
        </a:p>
      </dgm:t>
    </dgm:pt>
    <dgm:pt modelId="{2831A88F-65F0-4D59-9803-D0F197EFAD45}" type="parTrans" cxnId="{2B755B2D-56D2-4863-87B9-12C41BA17719}">
      <dgm:prSet/>
      <dgm:spPr/>
      <dgm:t>
        <a:bodyPr/>
        <a:lstStyle/>
        <a:p>
          <a:endParaRPr lang="en-US"/>
        </a:p>
      </dgm:t>
    </dgm:pt>
    <dgm:pt modelId="{D226DC18-D6DB-4FB9-9DB1-A07C46E2C047}" type="sibTrans" cxnId="{2B755B2D-56D2-4863-87B9-12C41BA17719}">
      <dgm:prSet/>
      <dgm:spPr/>
      <dgm:t>
        <a:bodyPr/>
        <a:lstStyle/>
        <a:p>
          <a:endParaRPr lang="en-US"/>
        </a:p>
      </dgm:t>
    </dgm:pt>
    <dgm:pt modelId="{356FDCD8-748A-48A7-AFEC-31224F416981}">
      <dgm:prSet phldrT="[Text]"/>
      <dgm:spPr/>
      <dgm:t>
        <a:bodyPr/>
        <a:lstStyle/>
        <a:p>
          <a:r>
            <a:rPr lang="en-US" dirty="0" smtClean="0"/>
            <a:t>Appraisal of project</a:t>
          </a:r>
          <a:endParaRPr lang="en-US" dirty="0"/>
        </a:p>
      </dgm:t>
    </dgm:pt>
    <dgm:pt modelId="{8C6A016C-86F9-4568-B178-7A29BDED2522}" type="parTrans" cxnId="{97211B36-EB5D-43D8-B855-C07867486D39}">
      <dgm:prSet/>
      <dgm:spPr/>
      <dgm:t>
        <a:bodyPr/>
        <a:lstStyle/>
        <a:p>
          <a:endParaRPr lang="en-US"/>
        </a:p>
      </dgm:t>
    </dgm:pt>
    <dgm:pt modelId="{8DDE0E53-AAAF-4588-A0D6-6896EFC66B9F}" type="sibTrans" cxnId="{97211B36-EB5D-43D8-B855-C07867486D39}">
      <dgm:prSet/>
      <dgm:spPr/>
      <dgm:t>
        <a:bodyPr/>
        <a:lstStyle/>
        <a:p>
          <a:endParaRPr lang="en-US"/>
        </a:p>
      </dgm:t>
    </dgm:pt>
    <dgm:pt modelId="{6939D19B-B3AB-4AB2-8527-1288F9C8A937}">
      <dgm:prSet phldrT="[Text]"/>
      <dgm:spPr/>
      <dgm:t>
        <a:bodyPr/>
        <a:lstStyle/>
        <a:p>
          <a:r>
            <a:rPr lang="en-US" dirty="0" smtClean="0"/>
            <a:t>Critically evaluate your results</a:t>
          </a:r>
          <a:endParaRPr lang="en-US" dirty="0"/>
        </a:p>
      </dgm:t>
    </dgm:pt>
    <dgm:pt modelId="{0854305C-8EB4-47EE-BF3B-3D4ECE0FCEC0}" type="parTrans" cxnId="{EF1774ED-FB01-4DD9-8C01-2C6F9A41FB44}">
      <dgm:prSet/>
      <dgm:spPr/>
      <dgm:t>
        <a:bodyPr/>
        <a:lstStyle/>
        <a:p>
          <a:endParaRPr lang="en-US"/>
        </a:p>
      </dgm:t>
    </dgm:pt>
    <dgm:pt modelId="{F6812FB5-86D5-4CEE-BF3F-9A367B6B6964}" type="sibTrans" cxnId="{EF1774ED-FB01-4DD9-8C01-2C6F9A41FB44}">
      <dgm:prSet/>
      <dgm:spPr/>
      <dgm:t>
        <a:bodyPr/>
        <a:lstStyle/>
        <a:p>
          <a:endParaRPr lang="en-US"/>
        </a:p>
      </dgm:t>
    </dgm:pt>
    <dgm:pt modelId="{D890C222-71F2-4DC5-B32D-E224281AB045}">
      <dgm:prSet phldrT="[Text]"/>
      <dgm:spPr/>
      <dgm:t>
        <a:bodyPr/>
        <a:lstStyle/>
        <a:p>
          <a:r>
            <a:rPr lang="en-US" dirty="0" smtClean="0"/>
            <a:t>Describe strengths and weaknesses</a:t>
          </a:r>
          <a:endParaRPr lang="en-US" dirty="0"/>
        </a:p>
      </dgm:t>
    </dgm:pt>
    <dgm:pt modelId="{6C768401-2883-4D1D-923A-170503A40986}" type="parTrans" cxnId="{50FF32B8-2CC5-4518-9B68-FE1B0C62A255}">
      <dgm:prSet/>
      <dgm:spPr/>
      <dgm:t>
        <a:bodyPr/>
        <a:lstStyle/>
        <a:p>
          <a:endParaRPr lang="en-US"/>
        </a:p>
      </dgm:t>
    </dgm:pt>
    <dgm:pt modelId="{FF484EC4-F37C-4799-97DD-947E52BF68AA}" type="sibTrans" cxnId="{50FF32B8-2CC5-4518-9B68-FE1B0C62A255}">
      <dgm:prSet/>
      <dgm:spPr/>
      <dgm:t>
        <a:bodyPr/>
        <a:lstStyle/>
        <a:p>
          <a:endParaRPr lang="en-US"/>
        </a:p>
      </dgm:t>
    </dgm:pt>
    <dgm:pt modelId="{83AF4AF2-D61A-4A24-9925-3201ECD113F2}">
      <dgm:prSet phldrT="[Text]"/>
      <dgm:spPr/>
      <dgm:t>
        <a:bodyPr/>
        <a:lstStyle/>
        <a:p>
          <a:r>
            <a:rPr lang="en-US" dirty="0" smtClean="0"/>
            <a:t>Compare your work with others</a:t>
          </a:r>
          <a:endParaRPr lang="en-US" dirty="0"/>
        </a:p>
      </dgm:t>
    </dgm:pt>
    <dgm:pt modelId="{20C56901-7B0D-4644-A270-6C16FDD6700B}" type="parTrans" cxnId="{A33AECF9-03D2-4D28-AD59-4F39EAF2A700}">
      <dgm:prSet/>
      <dgm:spPr/>
      <dgm:t>
        <a:bodyPr/>
        <a:lstStyle/>
        <a:p>
          <a:endParaRPr lang="en-US"/>
        </a:p>
      </dgm:t>
    </dgm:pt>
    <dgm:pt modelId="{F4541050-37A4-42B6-9B55-4037885FA1FF}" type="sibTrans" cxnId="{A33AECF9-03D2-4D28-AD59-4F39EAF2A700}">
      <dgm:prSet/>
      <dgm:spPr/>
      <dgm:t>
        <a:bodyPr/>
        <a:lstStyle/>
        <a:p>
          <a:endParaRPr lang="en-US"/>
        </a:p>
      </dgm:t>
    </dgm:pt>
    <dgm:pt modelId="{7FCF6CFB-1610-4D09-932C-C7CA8AB56733}" type="pres">
      <dgm:prSet presAssocID="{FF12574F-8D8B-4ECC-8089-1C6ECC7BD7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A0C0E-2432-4ED5-8D56-8EA5C777FFB3}" type="pres">
      <dgm:prSet presAssocID="{0D549492-8E8D-450F-B6CF-D3433824AE10}" presName="linNode" presStyleCnt="0"/>
      <dgm:spPr/>
    </dgm:pt>
    <dgm:pt modelId="{9EEE0124-99E5-411D-9789-B6BA157C3FF0}" type="pres">
      <dgm:prSet presAssocID="{0D549492-8E8D-450F-B6CF-D3433824AE10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19592-3956-475D-85ED-DE75A01A5E53}" type="pres">
      <dgm:prSet presAssocID="{0D549492-8E8D-450F-B6CF-D3433824AE10}" presName="bracket" presStyleLbl="parChTrans1D1" presStyleIdx="0" presStyleCnt="2"/>
      <dgm:spPr/>
    </dgm:pt>
    <dgm:pt modelId="{A7CC84B6-29B3-43C4-B5E4-DF3049A178FA}" type="pres">
      <dgm:prSet presAssocID="{0D549492-8E8D-450F-B6CF-D3433824AE10}" presName="spH" presStyleCnt="0"/>
      <dgm:spPr/>
    </dgm:pt>
    <dgm:pt modelId="{FD88FB77-C026-4DB9-977D-FBF53CD3A652}" type="pres">
      <dgm:prSet presAssocID="{0D549492-8E8D-450F-B6CF-D3433824AE10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45356-975D-49CA-808D-264196909E2C}" type="pres">
      <dgm:prSet presAssocID="{14F085BD-9656-4CA2-A694-2B301F4050D5}" presName="spV" presStyleCnt="0"/>
      <dgm:spPr/>
    </dgm:pt>
    <dgm:pt modelId="{9572CCC7-C298-4E7E-B17D-D8895E216861}" type="pres">
      <dgm:prSet presAssocID="{356FDCD8-748A-48A7-AFEC-31224F416981}" presName="linNode" presStyleCnt="0"/>
      <dgm:spPr/>
    </dgm:pt>
    <dgm:pt modelId="{5804E7F5-40CB-4E3B-9216-014572A91785}" type="pres">
      <dgm:prSet presAssocID="{356FDCD8-748A-48A7-AFEC-31224F416981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8861A-3B5E-4600-BA12-8F17D9736646}" type="pres">
      <dgm:prSet presAssocID="{356FDCD8-748A-48A7-AFEC-31224F416981}" presName="bracket" presStyleLbl="parChTrans1D1" presStyleIdx="1" presStyleCnt="2"/>
      <dgm:spPr/>
    </dgm:pt>
    <dgm:pt modelId="{4AAAA897-ED00-4C18-B1DA-8750C2DF690C}" type="pres">
      <dgm:prSet presAssocID="{356FDCD8-748A-48A7-AFEC-31224F416981}" presName="spH" presStyleCnt="0"/>
      <dgm:spPr/>
    </dgm:pt>
    <dgm:pt modelId="{219DB8B3-9AE6-4786-BEAC-58FFFED3B97C}" type="pres">
      <dgm:prSet presAssocID="{356FDCD8-748A-48A7-AFEC-31224F416981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09ACB8-D242-4EC1-B96B-CE5F7DB8A203}" type="presOf" srcId="{0FE3BC0D-F338-4AE1-896D-981CFBEB5EBE}" destId="{FD88FB77-C026-4DB9-977D-FBF53CD3A652}" srcOrd="0" destOrd="0" presId="urn:diagrams.loki3.com/BracketList"/>
    <dgm:cxn modelId="{F93100DA-24F6-4DED-86D3-EED5F00BAEE3}" type="presOf" srcId="{D890C222-71F2-4DC5-B32D-E224281AB045}" destId="{219DB8B3-9AE6-4786-BEAC-58FFFED3B97C}" srcOrd="0" destOrd="1" presId="urn:diagrams.loki3.com/BracketList"/>
    <dgm:cxn modelId="{767907B8-5B8D-446D-94D6-A5463CCD9DE3}" type="presOf" srcId="{FF12574F-8D8B-4ECC-8089-1C6ECC7BD704}" destId="{7FCF6CFB-1610-4D09-932C-C7CA8AB56733}" srcOrd="0" destOrd="0" presId="urn:diagrams.loki3.com/BracketList"/>
    <dgm:cxn modelId="{E9A07A0B-BF34-460C-86F3-49A9B5F99EB3}" type="presOf" srcId="{356FDCD8-748A-48A7-AFEC-31224F416981}" destId="{5804E7F5-40CB-4E3B-9216-014572A91785}" srcOrd="0" destOrd="0" presId="urn:diagrams.loki3.com/BracketList"/>
    <dgm:cxn modelId="{A33AECF9-03D2-4D28-AD59-4F39EAF2A700}" srcId="{356FDCD8-748A-48A7-AFEC-31224F416981}" destId="{83AF4AF2-D61A-4A24-9925-3201ECD113F2}" srcOrd="2" destOrd="0" parTransId="{20C56901-7B0D-4644-A270-6C16FDD6700B}" sibTransId="{F4541050-37A4-42B6-9B55-4037885FA1FF}"/>
    <dgm:cxn modelId="{50FF32B8-2CC5-4518-9B68-FE1B0C62A255}" srcId="{356FDCD8-748A-48A7-AFEC-31224F416981}" destId="{D890C222-71F2-4DC5-B32D-E224281AB045}" srcOrd="1" destOrd="0" parTransId="{6C768401-2883-4D1D-923A-170503A40986}" sibTransId="{FF484EC4-F37C-4799-97DD-947E52BF68AA}"/>
    <dgm:cxn modelId="{534B036A-26F7-4208-87F9-8F368BC4521F}" type="presOf" srcId="{0D549492-8E8D-450F-B6CF-D3433824AE10}" destId="{9EEE0124-99E5-411D-9789-B6BA157C3FF0}" srcOrd="0" destOrd="0" presId="urn:diagrams.loki3.com/BracketList"/>
    <dgm:cxn modelId="{EF1774ED-FB01-4DD9-8C01-2C6F9A41FB44}" srcId="{356FDCD8-748A-48A7-AFEC-31224F416981}" destId="{6939D19B-B3AB-4AB2-8527-1288F9C8A937}" srcOrd="0" destOrd="0" parTransId="{0854305C-8EB4-47EE-BF3B-3D4ECE0FCEC0}" sibTransId="{F6812FB5-86D5-4CEE-BF3F-9A367B6B6964}"/>
    <dgm:cxn modelId="{9CEAC8FE-4F90-42F3-9964-1CDD09D6E756}" type="presOf" srcId="{6939D19B-B3AB-4AB2-8527-1288F9C8A937}" destId="{219DB8B3-9AE6-4786-BEAC-58FFFED3B97C}" srcOrd="0" destOrd="0" presId="urn:diagrams.loki3.com/BracketList"/>
    <dgm:cxn modelId="{2B755B2D-56D2-4863-87B9-12C41BA17719}" srcId="{0D549492-8E8D-450F-B6CF-D3433824AE10}" destId="{0FE3BC0D-F338-4AE1-896D-981CFBEB5EBE}" srcOrd="0" destOrd="0" parTransId="{2831A88F-65F0-4D59-9803-D0F197EFAD45}" sibTransId="{D226DC18-D6DB-4FB9-9DB1-A07C46E2C047}"/>
    <dgm:cxn modelId="{840CBEB4-4DA0-4C6B-B614-A16AD6959E64}" type="presOf" srcId="{83AF4AF2-D61A-4A24-9925-3201ECD113F2}" destId="{219DB8B3-9AE6-4786-BEAC-58FFFED3B97C}" srcOrd="0" destOrd="2" presId="urn:diagrams.loki3.com/BracketList"/>
    <dgm:cxn modelId="{97211B36-EB5D-43D8-B855-C07867486D39}" srcId="{FF12574F-8D8B-4ECC-8089-1C6ECC7BD704}" destId="{356FDCD8-748A-48A7-AFEC-31224F416981}" srcOrd="1" destOrd="0" parTransId="{8C6A016C-86F9-4568-B178-7A29BDED2522}" sibTransId="{8DDE0E53-AAAF-4588-A0D6-6896EFC66B9F}"/>
    <dgm:cxn modelId="{58EBE67A-A12D-4681-99F5-76243B7F6279}" srcId="{FF12574F-8D8B-4ECC-8089-1C6ECC7BD704}" destId="{0D549492-8E8D-450F-B6CF-D3433824AE10}" srcOrd="0" destOrd="0" parTransId="{E6516130-F5C9-4F5B-8CCD-1FA9E2227117}" sibTransId="{14F085BD-9656-4CA2-A694-2B301F4050D5}"/>
    <dgm:cxn modelId="{376E58EB-7F8D-4A50-82F1-64489CF1DE61}" type="presParOf" srcId="{7FCF6CFB-1610-4D09-932C-C7CA8AB56733}" destId="{216A0C0E-2432-4ED5-8D56-8EA5C777FFB3}" srcOrd="0" destOrd="0" presId="urn:diagrams.loki3.com/BracketList"/>
    <dgm:cxn modelId="{D66BE399-96D5-4643-8B82-0D4197C6C78A}" type="presParOf" srcId="{216A0C0E-2432-4ED5-8D56-8EA5C777FFB3}" destId="{9EEE0124-99E5-411D-9789-B6BA157C3FF0}" srcOrd="0" destOrd="0" presId="urn:diagrams.loki3.com/BracketList"/>
    <dgm:cxn modelId="{17022C89-395F-4B9E-BF69-DA7A413F3B68}" type="presParOf" srcId="{216A0C0E-2432-4ED5-8D56-8EA5C777FFB3}" destId="{36719592-3956-475D-85ED-DE75A01A5E53}" srcOrd="1" destOrd="0" presId="urn:diagrams.loki3.com/BracketList"/>
    <dgm:cxn modelId="{188C1344-3DC3-4945-8859-E6A8982C8709}" type="presParOf" srcId="{216A0C0E-2432-4ED5-8D56-8EA5C777FFB3}" destId="{A7CC84B6-29B3-43C4-B5E4-DF3049A178FA}" srcOrd="2" destOrd="0" presId="urn:diagrams.loki3.com/BracketList"/>
    <dgm:cxn modelId="{7C1692AB-E6BA-427D-A63E-5AE83F9194B4}" type="presParOf" srcId="{216A0C0E-2432-4ED5-8D56-8EA5C777FFB3}" destId="{FD88FB77-C026-4DB9-977D-FBF53CD3A652}" srcOrd="3" destOrd="0" presId="urn:diagrams.loki3.com/BracketList"/>
    <dgm:cxn modelId="{96258796-8292-4909-B20D-A97EE7E52131}" type="presParOf" srcId="{7FCF6CFB-1610-4D09-932C-C7CA8AB56733}" destId="{ED345356-975D-49CA-808D-264196909E2C}" srcOrd="1" destOrd="0" presId="urn:diagrams.loki3.com/BracketList"/>
    <dgm:cxn modelId="{8F133B6E-71ED-4E98-8AE1-2550123CB8F7}" type="presParOf" srcId="{7FCF6CFB-1610-4D09-932C-C7CA8AB56733}" destId="{9572CCC7-C298-4E7E-B17D-D8895E216861}" srcOrd="2" destOrd="0" presId="urn:diagrams.loki3.com/BracketList"/>
    <dgm:cxn modelId="{5C15B87E-3E89-45A6-985D-B86B35048D86}" type="presParOf" srcId="{9572CCC7-C298-4E7E-B17D-D8895E216861}" destId="{5804E7F5-40CB-4E3B-9216-014572A91785}" srcOrd="0" destOrd="0" presId="urn:diagrams.loki3.com/BracketList"/>
    <dgm:cxn modelId="{5944C5A6-1556-4412-ADFB-F9F25D8E8E94}" type="presParOf" srcId="{9572CCC7-C298-4E7E-B17D-D8895E216861}" destId="{C868861A-3B5E-4600-BA12-8F17D9736646}" srcOrd="1" destOrd="0" presId="urn:diagrams.loki3.com/BracketList"/>
    <dgm:cxn modelId="{0EE15DBE-2AE2-4BFD-8D4E-6E8356AD6D60}" type="presParOf" srcId="{9572CCC7-C298-4E7E-B17D-D8895E216861}" destId="{4AAAA897-ED00-4C18-B1DA-8750C2DF690C}" srcOrd="2" destOrd="0" presId="urn:diagrams.loki3.com/BracketList"/>
    <dgm:cxn modelId="{0F6CED32-3BBD-4045-A562-28A54DB342B5}" type="presParOf" srcId="{9572CCC7-C298-4E7E-B17D-D8895E216861}" destId="{219DB8B3-9AE6-4786-BEAC-58FFFED3B97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12574F-8D8B-4ECC-8089-1C6ECC7BD704}" type="doc">
      <dgm:prSet loTypeId="urn:diagrams.loki3.com/BracketList" loCatId="officeonlin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549492-8E8D-450F-B6CF-D3433824AE10}">
      <dgm:prSet phldrT="[Text]"/>
      <dgm:spPr/>
      <dgm:t>
        <a:bodyPr/>
        <a:lstStyle/>
        <a:p>
          <a:r>
            <a:rPr lang="en-US" b="1" dirty="0" smtClean="0"/>
            <a:t>Recommendations</a:t>
          </a:r>
          <a:endParaRPr lang="en-US" b="1" dirty="0"/>
        </a:p>
      </dgm:t>
    </dgm:pt>
    <dgm:pt modelId="{E6516130-F5C9-4F5B-8CCD-1FA9E2227117}" type="parTrans" cxnId="{58EBE67A-A12D-4681-99F5-76243B7F6279}">
      <dgm:prSet/>
      <dgm:spPr/>
      <dgm:t>
        <a:bodyPr/>
        <a:lstStyle/>
        <a:p>
          <a:endParaRPr lang="en-US"/>
        </a:p>
      </dgm:t>
    </dgm:pt>
    <dgm:pt modelId="{14F085BD-9656-4CA2-A694-2B301F4050D5}" type="sibTrans" cxnId="{58EBE67A-A12D-4681-99F5-76243B7F6279}">
      <dgm:prSet/>
      <dgm:spPr/>
      <dgm:t>
        <a:bodyPr/>
        <a:lstStyle/>
        <a:p>
          <a:endParaRPr lang="en-US"/>
        </a:p>
      </dgm:t>
    </dgm:pt>
    <dgm:pt modelId="{2F1C05E4-B706-42F8-828A-ECB5336D00BA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For </a:t>
          </a:r>
          <a:r>
            <a:rPr lang="en-US" b="1" dirty="0" smtClean="0">
              <a:solidFill>
                <a:srgbClr val="FFFF00"/>
              </a:solidFill>
            </a:rPr>
            <a:t>stakeholders: </a:t>
          </a:r>
          <a:r>
            <a:rPr lang="en-US" dirty="0" smtClean="0"/>
            <a:t>encourage them to use the proposed solution</a:t>
          </a:r>
          <a:endParaRPr lang="en-US" dirty="0"/>
        </a:p>
      </dgm:t>
    </dgm:pt>
    <dgm:pt modelId="{39BB10E8-1DEB-4241-B570-0E428A25E1E6}" type="parTrans" cxnId="{4D3F756A-7630-43B8-A903-A5B7140F3287}">
      <dgm:prSet/>
      <dgm:spPr/>
      <dgm:t>
        <a:bodyPr/>
        <a:lstStyle/>
        <a:p>
          <a:endParaRPr lang="en-US"/>
        </a:p>
      </dgm:t>
    </dgm:pt>
    <dgm:pt modelId="{39E85374-3CAF-4B4B-B161-9B893930B16A}" type="sibTrans" cxnId="{4D3F756A-7630-43B8-A903-A5B7140F3287}">
      <dgm:prSet/>
      <dgm:spPr/>
      <dgm:t>
        <a:bodyPr/>
        <a:lstStyle/>
        <a:p>
          <a:endParaRPr lang="en-US"/>
        </a:p>
      </dgm:t>
    </dgm:pt>
    <dgm:pt modelId="{195A90E6-4F1D-4190-94A2-498BBA478408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For </a:t>
          </a:r>
          <a:r>
            <a:rPr lang="en-US" b="1" dirty="0" smtClean="0">
              <a:solidFill>
                <a:srgbClr val="FFFF00"/>
              </a:solidFill>
            </a:rPr>
            <a:t>researchers: </a:t>
          </a:r>
          <a:r>
            <a:rPr lang="en-US" dirty="0" smtClean="0"/>
            <a:t>provide </a:t>
          </a:r>
          <a:r>
            <a:rPr lang="en-US" dirty="0" smtClean="0"/>
            <a:t>practical ideas about how to extend the project</a:t>
          </a:r>
          <a:endParaRPr lang="en-US" dirty="0"/>
        </a:p>
      </dgm:t>
    </dgm:pt>
    <dgm:pt modelId="{BF578BF7-4982-43B9-8977-571CE3C1A749}" type="parTrans" cxnId="{E90A7616-2651-4893-97B8-0FE1D9E46E6B}">
      <dgm:prSet/>
      <dgm:spPr/>
      <dgm:t>
        <a:bodyPr/>
        <a:lstStyle/>
        <a:p>
          <a:endParaRPr lang="en-US"/>
        </a:p>
      </dgm:t>
    </dgm:pt>
    <dgm:pt modelId="{E8368776-EB14-48DC-B8F7-7BDF05A211C6}" type="sibTrans" cxnId="{E90A7616-2651-4893-97B8-0FE1D9E46E6B}">
      <dgm:prSet/>
      <dgm:spPr/>
      <dgm:t>
        <a:bodyPr/>
        <a:lstStyle/>
        <a:p>
          <a:endParaRPr lang="en-US"/>
        </a:p>
      </dgm:t>
    </dgm:pt>
    <dgm:pt modelId="{8A3601FA-EC81-4D4B-B867-50B118658A3D}">
      <dgm:prSet phldrT="[Text]"/>
      <dgm:spPr/>
      <dgm:t>
        <a:bodyPr/>
        <a:lstStyle/>
        <a:p>
          <a:r>
            <a:rPr lang="en-US" dirty="0" smtClean="0"/>
            <a:t>Discuss project limitations and provide ideas about improvements</a:t>
          </a:r>
          <a:endParaRPr lang="en-US" dirty="0"/>
        </a:p>
      </dgm:t>
    </dgm:pt>
    <dgm:pt modelId="{91B760FD-AC1D-426E-B0E3-3580EB22F7E3}" type="parTrans" cxnId="{4367A499-7489-4BE1-8B4E-2E1554224E77}">
      <dgm:prSet/>
      <dgm:spPr/>
      <dgm:t>
        <a:bodyPr/>
        <a:lstStyle/>
        <a:p>
          <a:endParaRPr lang="en-US"/>
        </a:p>
      </dgm:t>
    </dgm:pt>
    <dgm:pt modelId="{759DA9C9-A7FE-4604-82D9-D6FDFB6D8031}" type="sibTrans" cxnId="{4367A499-7489-4BE1-8B4E-2E1554224E77}">
      <dgm:prSet/>
      <dgm:spPr/>
      <dgm:t>
        <a:bodyPr/>
        <a:lstStyle/>
        <a:p>
          <a:endParaRPr lang="en-US"/>
        </a:p>
      </dgm:t>
    </dgm:pt>
    <dgm:pt modelId="{7FCF6CFB-1610-4D09-932C-C7CA8AB56733}" type="pres">
      <dgm:prSet presAssocID="{FF12574F-8D8B-4ECC-8089-1C6ECC7BD7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A0C0E-2432-4ED5-8D56-8EA5C777FFB3}" type="pres">
      <dgm:prSet presAssocID="{0D549492-8E8D-450F-B6CF-D3433824AE10}" presName="linNode" presStyleCnt="0"/>
      <dgm:spPr/>
      <dgm:t>
        <a:bodyPr/>
        <a:lstStyle/>
        <a:p>
          <a:endParaRPr lang="en-US"/>
        </a:p>
      </dgm:t>
    </dgm:pt>
    <dgm:pt modelId="{9EEE0124-99E5-411D-9789-B6BA157C3FF0}" type="pres">
      <dgm:prSet presAssocID="{0D549492-8E8D-450F-B6CF-D3433824AE10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19592-3956-475D-85ED-DE75A01A5E53}" type="pres">
      <dgm:prSet presAssocID="{0D549492-8E8D-450F-B6CF-D3433824AE10}" presName="bracket" presStyleLbl="parChTrans1D1" presStyleIdx="0" presStyleCnt="1"/>
      <dgm:spPr/>
      <dgm:t>
        <a:bodyPr/>
        <a:lstStyle/>
        <a:p>
          <a:endParaRPr lang="en-US"/>
        </a:p>
      </dgm:t>
    </dgm:pt>
    <dgm:pt modelId="{A7CC84B6-29B3-43C4-B5E4-DF3049A178FA}" type="pres">
      <dgm:prSet presAssocID="{0D549492-8E8D-450F-B6CF-D3433824AE10}" presName="spH" presStyleCnt="0"/>
      <dgm:spPr/>
      <dgm:t>
        <a:bodyPr/>
        <a:lstStyle/>
        <a:p>
          <a:endParaRPr lang="en-US"/>
        </a:p>
      </dgm:t>
    </dgm:pt>
    <dgm:pt modelId="{FD88FB77-C026-4DB9-977D-FBF53CD3A652}" type="pres">
      <dgm:prSet presAssocID="{0D549492-8E8D-450F-B6CF-D3433824AE10}" presName="desTx" presStyleLbl="node1" presStyleIdx="0" presStyleCnt="1" custScaleX="104489" custScaleY="155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67A499-7489-4BE1-8B4E-2E1554224E77}" srcId="{0D549492-8E8D-450F-B6CF-D3433824AE10}" destId="{8A3601FA-EC81-4D4B-B867-50B118658A3D}" srcOrd="2" destOrd="0" parTransId="{91B760FD-AC1D-426E-B0E3-3580EB22F7E3}" sibTransId="{759DA9C9-A7FE-4604-82D9-D6FDFB6D8031}"/>
    <dgm:cxn modelId="{F3503F7A-1923-411A-AA22-5376AD0ADF96}" type="presOf" srcId="{195A90E6-4F1D-4190-94A2-498BBA478408}" destId="{FD88FB77-C026-4DB9-977D-FBF53CD3A652}" srcOrd="0" destOrd="1" presId="urn:diagrams.loki3.com/BracketList"/>
    <dgm:cxn modelId="{767907B8-5B8D-446D-94D6-A5463CCD9DE3}" type="presOf" srcId="{FF12574F-8D8B-4ECC-8089-1C6ECC7BD704}" destId="{7FCF6CFB-1610-4D09-932C-C7CA8AB56733}" srcOrd="0" destOrd="0" presId="urn:diagrams.loki3.com/BracketList"/>
    <dgm:cxn modelId="{4D3F756A-7630-43B8-A903-A5B7140F3287}" srcId="{0D549492-8E8D-450F-B6CF-D3433824AE10}" destId="{2F1C05E4-B706-42F8-828A-ECB5336D00BA}" srcOrd="0" destOrd="0" parTransId="{39BB10E8-1DEB-4241-B570-0E428A25E1E6}" sibTransId="{39E85374-3CAF-4B4B-B161-9B893930B16A}"/>
    <dgm:cxn modelId="{E90A7616-2651-4893-97B8-0FE1D9E46E6B}" srcId="{0D549492-8E8D-450F-B6CF-D3433824AE10}" destId="{195A90E6-4F1D-4190-94A2-498BBA478408}" srcOrd="1" destOrd="0" parTransId="{BF578BF7-4982-43B9-8977-571CE3C1A749}" sibTransId="{E8368776-EB14-48DC-B8F7-7BDF05A211C6}"/>
    <dgm:cxn modelId="{58EBE67A-A12D-4681-99F5-76243B7F6279}" srcId="{FF12574F-8D8B-4ECC-8089-1C6ECC7BD704}" destId="{0D549492-8E8D-450F-B6CF-D3433824AE10}" srcOrd="0" destOrd="0" parTransId="{E6516130-F5C9-4F5B-8CCD-1FA9E2227117}" sibTransId="{14F085BD-9656-4CA2-A694-2B301F4050D5}"/>
    <dgm:cxn modelId="{77F0E17E-0CD9-4C9B-A8B0-065CE4E0D9AA}" type="presOf" srcId="{2F1C05E4-B706-42F8-828A-ECB5336D00BA}" destId="{FD88FB77-C026-4DB9-977D-FBF53CD3A652}" srcOrd="0" destOrd="0" presId="urn:diagrams.loki3.com/BracketList"/>
    <dgm:cxn modelId="{05FA4D29-6B03-44CD-B743-CCE5430C01E2}" type="presOf" srcId="{8A3601FA-EC81-4D4B-B867-50B118658A3D}" destId="{FD88FB77-C026-4DB9-977D-FBF53CD3A652}" srcOrd="0" destOrd="2" presId="urn:diagrams.loki3.com/BracketList"/>
    <dgm:cxn modelId="{534B036A-26F7-4208-87F9-8F368BC4521F}" type="presOf" srcId="{0D549492-8E8D-450F-B6CF-D3433824AE10}" destId="{9EEE0124-99E5-411D-9789-B6BA157C3FF0}" srcOrd="0" destOrd="0" presId="urn:diagrams.loki3.com/BracketList"/>
    <dgm:cxn modelId="{376E58EB-7F8D-4A50-82F1-64489CF1DE61}" type="presParOf" srcId="{7FCF6CFB-1610-4D09-932C-C7CA8AB56733}" destId="{216A0C0E-2432-4ED5-8D56-8EA5C777FFB3}" srcOrd="0" destOrd="0" presId="urn:diagrams.loki3.com/BracketList"/>
    <dgm:cxn modelId="{D66BE399-96D5-4643-8B82-0D4197C6C78A}" type="presParOf" srcId="{216A0C0E-2432-4ED5-8D56-8EA5C777FFB3}" destId="{9EEE0124-99E5-411D-9789-B6BA157C3FF0}" srcOrd="0" destOrd="0" presId="urn:diagrams.loki3.com/BracketList"/>
    <dgm:cxn modelId="{17022C89-395F-4B9E-BF69-DA7A413F3B68}" type="presParOf" srcId="{216A0C0E-2432-4ED5-8D56-8EA5C777FFB3}" destId="{36719592-3956-475D-85ED-DE75A01A5E53}" srcOrd="1" destOrd="0" presId="urn:diagrams.loki3.com/BracketList"/>
    <dgm:cxn modelId="{188C1344-3DC3-4945-8859-E6A8982C8709}" type="presParOf" srcId="{216A0C0E-2432-4ED5-8D56-8EA5C777FFB3}" destId="{A7CC84B6-29B3-43C4-B5E4-DF3049A178FA}" srcOrd="2" destOrd="0" presId="urn:diagrams.loki3.com/BracketList"/>
    <dgm:cxn modelId="{9336EA47-1DEB-4A6D-96D9-09A2E4810643}" type="presParOf" srcId="{216A0C0E-2432-4ED5-8D56-8EA5C777FFB3}" destId="{FD88FB77-C026-4DB9-977D-FBF53CD3A65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5206A-3133-4FDD-B3D5-6B045B5BF7C3}" type="doc">
      <dgm:prSet loTypeId="urn:microsoft.com/office/officeart/2005/8/layout/radial4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FFA0EB-62F1-4B4A-A0C6-E4AAA254994D}">
      <dgm:prSet phldrT="[Text]"/>
      <dgm:spPr/>
      <dgm:t>
        <a:bodyPr/>
        <a:lstStyle/>
        <a:p>
          <a:r>
            <a:rPr lang="en-US" dirty="0" smtClean="0"/>
            <a:t>Motivation </a:t>
          </a:r>
          <a:endParaRPr lang="en-US" dirty="0"/>
        </a:p>
      </dgm:t>
    </dgm:pt>
    <dgm:pt modelId="{D6CE55B4-7002-418D-8DA6-9178ECBB4154}" type="parTrans" cxnId="{02D27847-B2C2-4112-AF4D-34355E97BDE6}">
      <dgm:prSet/>
      <dgm:spPr/>
      <dgm:t>
        <a:bodyPr/>
        <a:lstStyle/>
        <a:p>
          <a:endParaRPr lang="en-US"/>
        </a:p>
      </dgm:t>
    </dgm:pt>
    <dgm:pt modelId="{8B9A0CE1-9D14-4D7D-A639-3401570C26FC}" type="sibTrans" cxnId="{02D27847-B2C2-4112-AF4D-34355E97BDE6}">
      <dgm:prSet/>
      <dgm:spPr/>
      <dgm:t>
        <a:bodyPr/>
        <a:lstStyle/>
        <a:p>
          <a:endParaRPr lang="en-US"/>
        </a:p>
      </dgm:t>
    </dgm:pt>
    <dgm:pt modelId="{34E37F55-4ED6-4B5C-BD43-7FD00979B015}">
      <dgm:prSet phldrT="[Text]"/>
      <dgm:spPr/>
      <dgm:t>
        <a:bodyPr/>
        <a:lstStyle/>
        <a:p>
          <a:r>
            <a:rPr lang="en-US" dirty="0" smtClean="0"/>
            <a:t>Why the area is important </a:t>
          </a:r>
          <a:endParaRPr lang="en-US" dirty="0"/>
        </a:p>
      </dgm:t>
    </dgm:pt>
    <dgm:pt modelId="{F3F43DFC-E5D7-401D-92FE-A67F8C0C934B}" type="parTrans" cxnId="{22EB6B70-8A3E-418F-AFD4-9B80C87B77EB}">
      <dgm:prSet/>
      <dgm:spPr/>
      <dgm:t>
        <a:bodyPr/>
        <a:lstStyle/>
        <a:p>
          <a:endParaRPr lang="en-US"/>
        </a:p>
      </dgm:t>
    </dgm:pt>
    <dgm:pt modelId="{E27AF0C1-EB37-4FF6-AA7E-7A25CD77E325}" type="sibTrans" cxnId="{22EB6B70-8A3E-418F-AFD4-9B80C87B77EB}">
      <dgm:prSet/>
      <dgm:spPr/>
      <dgm:t>
        <a:bodyPr/>
        <a:lstStyle/>
        <a:p>
          <a:endParaRPr lang="en-US"/>
        </a:p>
      </dgm:t>
    </dgm:pt>
    <dgm:pt modelId="{C46AF32F-031C-4FAF-9EC6-490E4C7D720F}">
      <dgm:prSet phldrT="[Text]"/>
      <dgm:spPr/>
      <dgm:t>
        <a:bodyPr/>
        <a:lstStyle/>
        <a:p>
          <a:r>
            <a:rPr lang="en-US" dirty="0" smtClean="0"/>
            <a:t>Establishing a specific problem or need</a:t>
          </a:r>
          <a:endParaRPr lang="en-US" dirty="0"/>
        </a:p>
      </dgm:t>
    </dgm:pt>
    <dgm:pt modelId="{B43ECB31-C25E-42BE-B320-7C4E091CFCB0}" type="parTrans" cxnId="{4DE14F8F-5565-4533-A959-60F333D9940E}">
      <dgm:prSet/>
      <dgm:spPr/>
      <dgm:t>
        <a:bodyPr/>
        <a:lstStyle/>
        <a:p>
          <a:endParaRPr lang="en-US"/>
        </a:p>
      </dgm:t>
    </dgm:pt>
    <dgm:pt modelId="{BA4B42C2-B240-4318-9319-C470930B252D}" type="sibTrans" cxnId="{4DE14F8F-5565-4533-A959-60F333D9940E}">
      <dgm:prSet/>
      <dgm:spPr/>
      <dgm:t>
        <a:bodyPr/>
        <a:lstStyle/>
        <a:p>
          <a:endParaRPr lang="en-US"/>
        </a:p>
      </dgm:t>
    </dgm:pt>
    <dgm:pt modelId="{933CEA23-0D16-4320-9661-D3F94D08DCDC}">
      <dgm:prSet phldrT="[Text]"/>
      <dgm:spPr/>
      <dgm:t>
        <a:bodyPr/>
        <a:lstStyle/>
        <a:p>
          <a:r>
            <a:rPr lang="en-US" dirty="0" smtClean="0"/>
            <a:t>End with statement of the problem </a:t>
          </a:r>
          <a:endParaRPr lang="en-US" dirty="0"/>
        </a:p>
      </dgm:t>
    </dgm:pt>
    <dgm:pt modelId="{367FE94A-D41D-4B96-9A85-FD9896409F49}" type="parTrans" cxnId="{FFA3D932-8EC9-4FE5-9F33-9434785828CF}">
      <dgm:prSet/>
      <dgm:spPr/>
      <dgm:t>
        <a:bodyPr/>
        <a:lstStyle/>
        <a:p>
          <a:endParaRPr lang="en-US"/>
        </a:p>
      </dgm:t>
    </dgm:pt>
    <dgm:pt modelId="{BC36E2DD-82C8-4C49-BEE4-99A48146EE08}" type="sibTrans" cxnId="{FFA3D932-8EC9-4FE5-9F33-9434785828CF}">
      <dgm:prSet/>
      <dgm:spPr/>
      <dgm:t>
        <a:bodyPr/>
        <a:lstStyle/>
        <a:p>
          <a:endParaRPr lang="en-US"/>
        </a:p>
      </dgm:t>
    </dgm:pt>
    <dgm:pt modelId="{8E8EA58E-9B42-4B65-8D7B-230FBDDF368E}">
      <dgm:prSet phldrT="[Text]"/>
      <dgm:spPr/>
      <dgm:t>
        <a:bodyPr/>
        <a:lstStyle/>
        <a:p>
          <a:r>
            <a:rPr lang="en-US" dirty="0" smtClean="0"/>
            <a:t>Identifying a problem or a need</a:t>
          </a:r>
          <a:endParaRPr lang="en-US" dirty="0"/>
        </a:p>
      </dgm:t>
    </dgm:pt>
    <dgm:pt modelId="{094280B8-AD13-4950-9A17-479AAB0B27E0}" type="parTrans" cxnId="{D1D348CD-3311-4B6A-AD9B-224A0EBD6323}">
      <dgm:prSet/>
      <dgm:spPr/>
      <dgm:t>
        <a:bodyPr/>
        <a:lstStyle/>
        <a:p>
          <a:endParaRPr lang="en-US"/>
        </a:p>
      </dgm:t>
    </dgm:pt>
    <dgm:pt modelId="{D0B86BB8-F122-43E7-B890-812A8A3DDF92}" type="sibTrans" cxnId="{D1D348CD-3311-4B6A-AD9B-224A0EBD6323}">
      <dgm:prSet/>
      <dgm:spPr/>
      <dgm:t>
        <a:bodyPr/>
        <a:lstStyle/>
        <a:p>
          <a:endParaRPr lang="en-US"/>
        </a:p>
      </dgm:t>
    </dgm:pt>
    <dgm:pt modelId="{1F7B2BFD-ADF9-4FED-8626-0ADDE1D0BB54}">
      <dgm:prSet phldrT="[Text]" phldr="1"/>
      <dgm:spPr/>
      <dgm:t>
        <a:bodyPr/>
        <a:lstStyle/>
        <a:p>
          <a:endParaRPr lang="en-US"/>
        </a:p>
      </dgm:t>
    </dgm:pt>
    <dgm:pt modelId="{BA95C4DD-6356-4B99-9568-96A6288C4990}" type="parTrans" cxnId="{91110FAC-AD71-484B-8627-D45BB7016F75}">
      <dgm:prSet/>
      <dgm:spPr/>
      <dgm:t>
        <a:bodyPr/>
        <a:lstStyle/>
        <a:p>
          <a:endParaRPr lang="en-US"/>
        </a:p>
      </dgm:t>
    </dgm:pt>
    <dgm:pt modelId="{10B07343-C38C-4C8A-B414-22BCC7B7698B}" type="sibTrans" cxnId="{91110FAC-AD71-484B-8627-D45BB7016F75}">
      <dgm:prSet/>
      <dgm:spPr/>
      <dgm:t>
        <a:bodyPr/>
        <a:lstStyle/>
        <a:p>
          <a:endParaRPr lang="en-US"/>
        </a:p>
      </dgm:t>
    </dgm:pt>
    <dgm:pt modelId="{ECC555B9-59F8-445F-B68D-6598A95C8E73}">
      <dgm:prSet phldrT="[Text]" phldr="1"/>
      <dgm:spPr/>
      <dgm:t>
        <a:bodyPr/>
        <a:lstStyle/>
        <a:p>
          <a:endParaRPr lang="en-US"/>
        </a:p>
      </dgm:t>
    </dgm:pt>
    <dgm:pt modelId="{52E0DA4A-49F1-41EA-8FFD-B8E79872D96F}" type="parTrans" cxnId="{73FD7177-5BB6-4357-89ED-E5FB3FF82FC6}">
      <dgm:prSet/>
      <dgm:spPr/>
      <dgm:t>
        <a:bodyPr/>
        <a:lstStyle/>
        <a:p>
          <a:endParaRPr lang="en-US"/>
        </a:p>
      </dgm:t>
    </dgm:pt>
    <dgm:pt modelId="{2950A7B0-9B73-4C9E-9B6F-18F73DCC23B8}" type="sibTrans" cxnId="{73FD7177-5BB6-4357-89ED-E5FB3FF82FC6}">
      <dgm:prSet/>
      <dgm:spPr/>
      <dgm:t>
        <a:bodyPr/>
        <a:lstStyle/>
        <a:p>
          <a:endParaRPr lang="en-US"/>
        </a:p>
      </dgm:t>
    </dgm:pt>
    <dgm:pt modelId="{4D43AB0C-7BDB-4E6E-8E4D-EEF4274074C3}">
      <dgm:prSet phldrT="[Text]"/>
      <dgm:spPr/>
      <dgm:t>
        <a:bodyPr/>
        <a:lstStyle/>
        <a:p>
          <a:r>
            <a:rPr lang="en-US" dirty="0" smtClean="0"/>
            <a:t>Giving background information </a:t>
          </a:r>
          <a:endParaRPr lang="en-US" dirty="0"/>
        </a:p>
      </dgm:t>
    </dgm:pt>
    <dgm:pt modelId="{81D71DD7-8265-4847-B30C-E40A2DB12E71}" type="parTrans" cxnId="{265CB5E1-8CCB-47CB-974E-4E9F82EF4087}">
      <dgm:prSet/>
      <dgm:spPr/>
      <dgm:t>
        <a:bodyPr/>
        <a:lstStyle/>
        <a:p>
          <a:endParaRPr lang="en-US"/>
        </a:p>
      </dgm:t>
    </dgm:pt>
    <dgm:pt modelId="{B1B54032-0E91-45B3-8096-54CEC773A934}" type="sibTrans" cxnId="{265CB5E1-8CCB-47CB-974E-4E9F82EF4087}">
      <dgm:prSet/>
      <dgm:spPr/>
      <dgm:t>
        <a:bodyPr/>
        <a:lstStyle/>
        <a:p>
          <a:endParaRPr lang="en-US"/>
        </a:p>
      </dgm:t>
    </dgm:pt>
    <dgm:pt modelId="{DAFF6F10-C70C-43F0-9363-2B6C979B6CAE}">
      <dgm:prSet phldrT="[Text]"/>
      <dgm:spPr/>
      <dgm:t>
        <a:bodyPr/>
        <a:lstStyle/>
        <a:p>
          <a:r>
            <a:rPr lang="en-US" dirty="0" smtClean="0"/>
            <a:t>Reviewing previous research</a:t>
          </a:r>
          <a:endParaRPr lang="en-US" dirty="0"/>
        </a:p>
      </dgm:t>
    </dgm:pt>
    <dgm:pt modelId="{B852CD16-836C-4FBA-8F4B-B912634872B3}" type="parTrans" cxnId="{6CE8A980-31DE-4A34-B571-AC24B3FC6486}">
      <dgm:prSet/>
      <dgm:spPr/>
      <dgm:t>
        <a:bodyPr/>
        <a:lstStyle/>
        <a:p>
          <a:endParaRPr lang="en-US"/>
        </a:p>
      </dgm:t>
    </dgm:pt>
    <dgm:pt modelId="{D37D4547-87C4-4EAD-86CA-5D6C81408E23}" type="sibTrans" cxnId="{6CE8A980-31DE-4A34-B571-AC24B3FC6486}">
      <dgm:prSet/>
      <dgm:spPr/>
      <dgm:t>
        <a:bodyPr/>
        <a:lstStyle/>
        <a:p>
          <a:endParaRPr lang="en-US"/>
        </a:p>
      </dgm:t>
    </dgm:pt>
    <dgm:pt modelId="{7F1044D5-C330-4C00-8FB1-4C387C0886AC}" type="pres">
      <dgm:prSet presAssocID="{98D5206A-3133-4FDD-B3D5-6B045B5BF7C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A11DCB2-2FB5-422D-AE97-B8905273D0BC}" type="pres">
      <dgm:prSet presAssocID="{D9FFA0EB-62F1-4B4A-A0C6-E4AAA254994D}" presName="centerShape" presStyleLbl="node0" presStyleIdx="0" presStyleCnt="1"/>
      <dgm:spPr/>
      <dgm:t>
        <a:bodyPr/>
        <a:lstStyle/>
        <a:p>
          <a:endParaRPr lang="en-US"/>
        </a:p>
      </dgm:t>
    </dgm:pt>
    <dgm:pt modelId="{C4B1339D-BB2D-4D1D-A0B7-24BAB2F9D70A}" type="pres">
      <dgm:prSet presAssocID="{F3F43DFC-E5D7-401D-92FE-A67F8C0C934B}" presName="parTrans" presStyleLbl="bgSibTrans2D1" presStyleIdx="0" presStyleCnt="6"/>
      <dgm:spPr/>
    </dgm:pt>
    <dgm:pt modelId="{11A3CD44-8D78-41A2-B41D-BB98104D76FD}" type="pres">
      <dgm:prSet presAssocID="{34E37F55-4ED6-4B5C-BD43-7FD00979B01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56CFA-9C98-4E29-B9A6-2AEC1C1448FF}" type="pres">
      <dgm:prSet presAssocID="{81D71DD7-8265-4847-B30C-E40A2DB12E71}" presName="parTrans" presStyleLbl="bgSibTrans2D1" presStyleIdx="1" presStyleCnt="6"/>
      <dgm:spPr/>
    </dgm:pt>
    <dgm:pt modelId="{12AAE782-C725-4F00-AF38-FEA40C245A12}" type="pres">
      <dgm:prSet presAssocID="{4D43AB0C-7BDB-4E6E-8E4D-EEF4274074C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75483-78FF-4E41-A7CD-C5A3EDBA6243}" type="pres">
      <dgm:prSet presAssocID="{B852CD16-836C-4FBA-8F4B-B912634872B3}" presName="parTrans" presStyleLbl="bgSibTrans2D1" presStyleIdx="2" presStyleCnt="6"/>
      <dgm:spPr/>
    </dgm:pt>
    <dgm:pt modelId="{10770C33-DB30-471A-BD72-931E0299A072}" type="pres">
      <dgm:prSet presAssocID="{DAFF6F10-C70C-43F0-9363-2B6C979B6CA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9A63A-B52C-4FC2-89B9-10EF4FBEDAC7}" type="pres">
      <dgm:prSet presAssocID="{094280B8-AD13-4950-9A17-479AAB0B27E0}" presName="parTrans" presStyleLbl="bgSibTrans2D1" presStyleIdx="3" presStyleCnt="6"/>
      <dgm:spPr/>
    </dgm:pt>
    <dgm:pt modelId="{9597FE1F-847B-4007-B834-3C2CAC9088E7}" type="pres">
      <dgm:prSet presAssocID="{8E8EA58E-9B42-4B65-8D7B-230FBDDF368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BE836-7D9E-4747-971D-49C03B88C13E}" type="pres">
      <dgm:prSet presAssocID="{B43ECB31-C25E-42BE-B320-7C4E091CFCB0}" presName="parTrans" presStyleLbl="bgSibTrans2D1" presStyleIdx="4" presStyleCnt="6"/>
      <dgm:spPr/>
    </dgm:pt>
    <dgm:pt modelId="{5D62AB28-EFCC-47AB-96BB-94931FD23481}" type="pres">
      <dgm:prSet presAssocID="{C46AF32F-031C-4FAF-9EC6-490E4C7D720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8C572-1825-400C-ABD2-14A7D59BC6E9}" type="pres">
      <dgm:prSet presAssocID="{367FE94A-D41D-4B96-9A85-FD9896409F49}" presName="parTrans" presStyleLbl="bgSibTrans2D1" presStyleIdx="5" presStyleCnt="6"/>
      <dgm:spPr/>
    </dgm:pt>
    <dgm:pt modelId="{9696DB31-BEB8-4F1D-9516-DC91DFB7DC34}" type="pres">
      <dgm:prSet presAssocID="{933CEA23-0D16-4320-9661-D3F94D08DCD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23EE0D-0B19-4662-8776-B9382464ADCF}" type="presOf" srcId="{367FE94A-D41D-4B96-9A85-FD9896409F49}" destId="{F018C572-1825-400C-ABD2-14A7D59BC6E9}" srcOrd="0" destOrd="0" presId="urn:microsoft.com/office/officeart/2005/8/layout/radial4"/>
    <dgm:cxn modelId="{FADAF7CC-ABDA-4FB9-911A-F81243790513}" type="presOf" srcId="{B852CD16-836C-4FBA-8F4B-B912634872B3}" destId="{2D675483-78FF-4E41-A7CD-C5A3EDBA6243}" srcOrd="0" destOrd="0" presId="urn:microsoft.com/office/officeart/2005/8/layout/radial4"/>
    <dgm:cxn modelId="{2EB58681-EAFB-43FB-9FA8-9D17DDA498C8}" type="presOf" srcId="{81D71DD7-8265-4847-B30C-E40A2DB12E71}" destId="{7EC56CFA-9C98-4E29-B9A6-2AEC1C1448FF}" srcOrd="0" destOrd="0" presId="urn:microsoft.com/office/officeart/2005/8/layout/radial4"/>
    <dgm:cxn modelId="{1165BB42-4DAE-47D4-9B84-397AFF8B27FC}" type="presOf" srcId="{4D43AB0C-7BDB-4E6E-8E4D-EEF4274074C3}" destId="{12AAE782-C725-4F00-AF38-FEA40C245A12}" srcOrd="0" destOrd="0" presId="urn:microsoft.com/office/officeart/2005/8/layout/radial4"/>
    <dgm:cxn modelId="{A596BEF6-3671-4019-B8A0-34F9F68CC04D}" type="presOf" srcId="{C46AF32F-031C-4FAF-9EC6-490E4C7D720F}" destId="{5D62AB28-EFCC-47AB-96BB-94931FD23481}" srcOrd="0" destOrd="0" presId="urn:microsoft.com/office/officeart/2005/8/layout/radial4"/>
    <dgm:cxn modelId="{22EB6B70-8A3E-418F-AFD4-9B80C87B77EB}" srcId="{D9FFA0EB-62F1-4B4A-A0C6-E4AAA254994D}" destId="{34E37F55-4ED6-4B5C-BD43-7FD00979B015}" srcOrd="0" destOrd="0" parTransId="{F3F43DFC-E5D7-401D-92FE-A67F8C0C934B}" sibTransId="{E27AF0C1-EB37-4FF6-AA7E-7A25CD77E325}"/>
    <dgm:cxn modelId="{D1D348CD-3311-4B6A-AD9B-224A0EBD6323}" srcId="{D9FFA0EB-62F1-4B4A-A0C6-E4AAA254994D}" destId="{8E8EA58E-9B42-4B65-8D7B-230FBDDF368E}" srcOrd="3" destOrd="0" parTransId="{094280B8-AD13-4950-9A17-479AAB0B27E0}" sibTransId="{D0B86BB8-F122-43E7-B890-812A8A3DDF92}"/>
    <dgm:cxn modelId="{02D27847-B2C2-4112-AF4D-34355E97BDE6}" srcId="{98D5206A-3133-4FDD-B3D5-6B045B5BF7C3}" destId="{D9FFA0EB-62F1-4B4A-A0C6-E4AAA254994D}" srcOrd="0" destOrd="0" parTransId="{D6CE55B4-7002-418D-8DA6-9178ECBB4154}" sibTransId="{8B9A0CE1-9D14-4D7D-A639-3401570C26FC}"/>
    <dgm:cxn modelId="{4DE14F8F-5565-4533-A959-60F333D9940E}" srcId="{D9FFA0EB-62F1-4B4A-A0C6-E4AAA254994D}" destId="{C46AF32F-031C-4FAF-9EC6-490E4C7D720F}" srcOrd="4" destOrd="0" parTransId="{B43ECB31-C25E-42BE-B320-7C4E091CFCB0}" sibTransId="{BA4B42C2-B240-4318-9319-C470930B252D}"/>
    <dgm:cxn modelId="{680D00BF-B206-4EA2-898B-1A09B24EBAC8}" type="presOf" srcId="{B43ECB31-C25E-42BE-B320-7C4E091CFCB0}" destId="{146BE836-7D9E-4747-971D-49C03B88C13E}" srcOrd="0" destOrd="0" presId="urn:microsoft.com/office/officeart/2005/8/layout/radial4"/>
    <dgm:cxn modelId="{265CB5E1-8CCB-47CB-974E-4E9F82EF4087}" srcId="{D9FFA0EB-62F1-4B4A-A0C6-E4AAA254994D}" destId="{4D43AB0C-7BDB-4E6E-8E4D-EEF4274074C3}" srcOrd="1" destOrd="0" parTransId="{81D71DD7-8265-4847-B30C-E40A2DB12E71}" sibTransId="{B1B54032-0E91-45B3-8096-54CEC773A934}"/>
    <dgm:cxn modelId="{8E455B99-00A8-4CBC-941F-AD4F0DCDA73F}" type="presOf" srcId="{D9FFA0EB-62F1-4B4A-A0C6-E4AAA254994D}" destId="{6A11DCB2-2FB5-422D-AE97-B8905273D0BC}" srcOrd="0" destOrd="0" presId="urn:microsoft.com/office/officeart/2005/8/layout/radial4"/>
    <dgm:cxn modelId="{31F27033-949E-4BDF-BA42-CBF365FAEE50}" type="presOf" srcId="{F3F43DFC-E5D7-401D-92FE-A67F8C0C934B}" destId="{C4B1339D-BB2D-4D1D-A0B7-24BAB2F9D70A}" srcOrd="0" destOrd="0" presId="urn:microsoft.com/office/officeart/2005/8/layout/radial4"/>
    <dgm:cxn modelId="{57F45550-C12A-4CCF-A8F8-3DE702DD1214}" type="presOf" srcId="{DAFF6F10-C70C-43F0-9363-2B6C979B6CAE}" destId="{10770C33-DB30-471A-BD72-931E0299A072}" srcOrd="0" destOrd="0" presId="urn:microsoft.com/office/officeart/2005/8/layout/radial4"/>
    <dgm:cxn modelId="{7499D724-697C-4519-AADB-420C007931FB}" type="presOf" srcId="{34E37F55-4ED6-4B5C-BD43-7FD00979B015}" destId="{11A3CD44-8D78-41A2-B41D-BB98104D76FD}" srcOrd="0" destOrd="0" presId="urn:microsoft.com/office/officeart/2005/8/layout/radial4"/>
    <dgm:cxn modelId="{59F59F74-4A19-4806-A6F3-0F7ACD24282C}" type="presOf" srcId="{98D5206A-3133-4FDD-B3D5-6B045B5BF7C3}" destId="{7F1044D5-C330-4C00-8FB1-4C387C0886AC}" srcOrd="0" destOrd="0" presId="urn:microsoft.com/office/officeart/2005/8/layout/radial4"/>
    <dgm:cxn modelId="{6CE8A980-31DE-4A34-B571-AC24B3FC6486}" srcId="{D9FFA0EB-62F1-4B4A-A0C6-E4AAA254994D}" destId="{DAFF6F10-C70C-43F0-9363-2B6C979B6CAE}" srcOrd="2" destOrd="0" parTransId="{B852CD16-836C-4FBA-8F4B-B912634872B3}" sibTransId="{D37D4547-87C4-4EAD-86CA-5D6C81408E23}"/>
    <dgm:cxn modelId="{73FD7177-5BB6-4357-89ED-E5FB3FF82FC6}" srcId="{98D5206A-3133-4FDD-B3D5-6B045B5BF7C3}" destId="{ECC555B9-59F8-445F-B68D-6598A95C8E73}" srcOrd="2" destOrd="0" parTransId="{52E0DA4A-49F1-41EA-8FFD-B8E79872D96F}" sibTransId="{2950A7B0-9B73-4C9E-9B6F-18F73DCC23B8}"/>
    <dgm:cxn modelId="{3DFF21A7-97D7-440C-9D38-502A13B65FC8}" type="presOf" srcId="{933CEA23-0D16-4320-9661-D3F94D08DCDC}" destId="{9696DB31-BEB8-4F1D-9516-DC91DFB7DC34}" srcOrd="0" destOrd="0" presId="urn:microsoft.com/office/officeart/2005/8/layout/radial4"/>
    <dgm:cxn modelId="{FFA3D932-8EC9-4FE5-9F33-9434785828CF}" srcId="{D9FFA0EB-62F1-4B4A-A0C6-E4AAA254994D}" destId="{933CEA23-0D16-4320-9661-D3F94D08DCDC}" srcOrd="5" destOrd="0" parTransId="{367FE94A-D41D-4B96-9A85-FD9896409F49}" sibTransId="{BC36E2DD-82C8-4C49-BEE4-99A48146EE08}"/>
    <dgm:cxn modelId="{91110FAC-AD71-484B-8627-D45BB7016F75}" srcId="{98D5206A-3133-4FDD-B3D5-6B045B5BF7C3}" destId="{1F7B2BFD-ADF9-4FED-8626-0ADDE1D0BB54}" srcOrd="1" destOrd="0" parTransId="{BA95C4DD-6356-4B99-9568-96A6288C4990}" sibTransId="{10B07343-C38C-4C8A-B414-22BCC7B7698B}"/>
    <dgm:cxn modelId="{A5A1B42C-7D89-4F5B-B130-2E46D961A142}" type="presOf" srcId="{094280B8-AD13-4950-9A17-479AAB0B27E0}" destId="{5919A63A-B52C-4FC2-89B9-10EF4FBEDAC7}" srcOrd="0" destOrd="0" presId="urn:microsoft.com/office/officeart/2005/8/layout/radial4"/>
    <dgm:cxn modelId="{985D3B8F-C0FE-4549-86F5-42A6D32B94F1}" type="presOf" srcId="{8E8EA58E-9B42-4B65-8D7B-230FBDDF368E}" destId="{9597FE1F-847B-4007-B834-3C2CAC9088E7}" srcOrd="0" destOrd="0" presId="urn:microsoft.com/office/officeart/2005/8/layout/radial4"/>
    <dgm:cxn modelId="{BB1781B0-E338-40F4-A194-175CD4C005BA}" type="presParOf" srcId="{7F1044D5-C330-4C00-8FB1-4C387C0886AC}" destId="{6A11DCB2-2FB5-422D-AE97-B8905273D0BC}" srcOrd="0" destOrd="0" presId="urn:microsoft.com/office/officeart/2005/8/layout/radial4"/>
    <dgm:cxn modelId="{4BF778EA-CB97-43C4-B985-92247ECB312D}" type="presParOf" srcId="{7F1044D5-C330-4C00-8FB1-4C387C0886AC}" destId="{C4B1339D-BB2D-4D1D-A0B7-24BAB2F9D70A}" srcOrd="1" destOrd="0" presId="urn:microsoft.com/office/officeart/2005/8/layout/radial4"/>
    <dgm:cxn modelId="{3B8F061D-59E2-4D4D-83D4-056A2E3280AF}" type="presParOf" srcId="{7F1044D5-C330-4C00-8FB1-4C387C0886AC}" destId="{11A3CD44-8D78-41A2-B41D-BB98104D76FD}" srcOrd="2" destOrd="0" presId="urn:microsoft.com/office/officeart/2005/8/layout/radial4"/>
    <dgm:cxn modelId="{A1F6447F-C210-43D5-9ECB-2049C4663541}" type="presParOf" srcId="{7F1044D5-C330-4C00-8FB1-4C387C0886AC}" destId="{7EC56CFA-9C98-4E29-B9A6-2AEC1C1448FF}" srcOrd="3" destOrd="0" presId="urn:microsoft.com/office/officeart/2005/8/layout/radial4"/>
    <dgm:cxn modelId="{D4F2C7E2-FFD0-4D8F-B496-A33C4BCD3521}" type="presParOf" srcId="{7F1044D5-C330-4C00-8FB1-4C387C0886AC}" destId="{12AAE782-C725-4F00-AF38-FEA40C245A12}" srcOrd="4" destOrd="0" presId="urn:microsoft.com/office/officeart/2005/8/layout/radial4"/>
    <dgm:cxn modelId="{2482487E-7AAB-4704-AF4F-0927E6939961}" type="presParOf" srcId="{7F1044D5-C330-4C00-8FB1-4C387C0886AC}" destId="{2D675483-78FF-4E41-A7CD-C5A3EDBA6243}" srcOrd="5" destOrd="0" presId="urn:microsoft.com/office/officeart/2005/8/layout/radial4"/>
    <dgm:cxn modelId="{91B65ECD-EB3B-460F-8B69-F32C8D546082}" type="presParOf" srcId="{7F1044D5-C330-4C00-8FB1-4C387C0886AC}" destId="{10770C33-DB30-471A-BD72-931E0299A072}" srcOrd="6" destOrd="0" presId="urn:microsoft.com/office/officeart/2005/8/layout/radial4"/>
    <dgm:cxn modelId="{CE8B9A2D-8759-432E-BAC7-E411CD350FB0}" type="presParOf" srcId="{7F1044D5-C330-4C00-8FB1-4C387C0886AC}" destId="{5919A63A-B52C-4FC2-89B9-10EF4FBEDAC7}" srcOrd="7" destOrd="0" presId="urn:microsoft.com/office/officeart/2005/8/layout/radial4"/>
    <dgm:cxn modelId="{1FCCB6FF-B475-47D4-AE07-CFB59F709224}" type="presParOf" srcId="{7F1044D5-C330-4C00-8FB1-4C387C0886AC}" destId="{9597FE1F-847B-4007-B834-3C2CAC9088E7}" srcOrd="8" destOrd="0" presId="urn:microsoft.com/office/officeart/2005/8/layout/radial4"/>
    <dgm:cxn modelId="{B163988A-E469-47E8-8A17-3CF5E8405050}" type="presParOf" srcId="{7F1044D5-C330-4C00-8FB1-4C387C0886AC}" destId="{146BE836-7D9E-4747-971D-49C03B88C13E}" srcOrd="9" destOrd="0" presId="urn:microsoft.com/office/officeart/2005/8/layout/radial4"/>
    <dgm:cxn modelId="{3AA02EC8-02D7-4573-8E69-3B12861438B7}" type="presParOf" srcId="{7F1044D5-C330-4C00-8FB1-4C387C0886AC}" destId="{5D62AB28-EFCC-47AB-96BB-94931FD23481}" srcOrd="10" destOrd="0" presId="urn:microsoft.com/office/officeart/2005/8/layout/radial4"/>
    <dgm:cxn modelId="{B6986665-5347-46DB-AF35-377D87FA3A32}" type="presParOf" srcId="{7F1044D5-C330-4C00-8FB1-4C387C0886AC}" destId="{F018C572-1825-400C-ABD2-14A7D59BC6E9}" srcOrd="11" destOrd="0" presId="urn:microsoft.com/office/officeart/2005/8/layout/radial4"/>
    <dgm:cxn modelId="{114F29EE-E3C6-4DE4-8624-3268794351A9}" type="presParOf" srcId="{7F1044D5-C330-4C00-8FB1-4C387C0886AC}" destId="{9696DB31-BEB8-4F1D-9516-DC91DFB7DC34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D166D1-7FDA-482C-BC03-CE834A24017C}" type="doc">
      <dgm:prSet loTypeId="urn:microsoft.com/office/officeart/2005/8/layout/list1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F297AEA-04C0-4D13-86D6-41B10E3CA8B7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Talks about goals and deliverables of the project </a:t>
          </a:r>
          <a:endParaRPr lang="en-US" sz="2400" dirty="0">
            <a:solidFill>
              <a:schemeClr val="tx1"/>
            </a:solidFill>
          </a:endParaRPr>
        </a:p>
      </dgm:t>
    </dgm:pt>
    <dgm:pt modelId="{987DD7A8-8643-4C1B-A060-00B1A1906264}" type="parTrans" cxnId="{69497147-EBAF-4792-909B-2B9AB5F1DA7A}">
      <dgm:prSet/>
      <dgm:spPr/>
      <dgm:t>
        <a:bodyPr/>
        <a:lstStyle/>
        <a:p>
          <a:endParaRPr lang="en-US"/>
        </a:p>
      </dgm:t>
    </dgm:pt>
    <dgm:pt modelId="{B65E63C6-EE5B-4ED0-AD22-8ADE8470C240}" type="sibTrans" cxnId="{69497147-EBAF-4792-909B-2B9AB5F1DA7A}">
      <dgm:prSet/>
      <dgm:spPr/>
      <dgm:t>
        <a:bodyPr/>
        <a:lstStyle/>
        <a:p>
          <a:endParaRPr lang="en-US"/>
        </a:p>
      </dgm:t>
    </dgm:pt>
    <dgm:pt modelId="{08AD5264-A3B4-4553-B6AB-DB9CD82DD04F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explains the boundaries of the project</a:t>
          </a:r>
          <a:endParaRPr lang="en-US" sz="2400" dirty="0">
            <a:solidFill>
              <a:schemeClr val="tx1"/>
            </a:solidFill>
          </a:endParaRPr>
        </a:p>
      </dgm:t>
    </dgm:pt>
    <dgm:pt modelId="{B28CA00E-724F-4379-A6BC-89FE07575F84}" type="parTrans" cxnId="{B1B8CC64-27D5-42A5-8DD5-BF115BCE706F}">
      <dgm:prSet/>
      <dgm:spPr/>
      <dgm:t>
        <a:bodyPr/>
        <a:lstStyle/>
        <a:p>
          <a:endParaRPr lang="en-US"/>
        </a:p>
      </dgm:t>
    </dgm:pt>
    <dgm:pt modelId="{570B42EF-3C1D-4602-9134-A45065B0CED6}" type="sibTrans" cxnId="{B1B8CC64-27D5-42A5-8DD5-BF115BCE706F}">
      <dgm:prSet/>
      <dgm:spPr/>
      <dgm:t>
        <a:bodyPr/>
        <a:lstStyle/>
        <a:p>
          <a:endParaRPr lang="en-US"/>
        </a:p>
      </dgm:t>
    </dgm:pt>
    <dgm:pt modelId="{22B3CA1C-31F8-4DD8-887C-B680007C6AB3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establishes responsibilities for each team member </a:t>
          </a:r>
          <a:endParaRPr lang="en-US" sz="2400" dirty="0">
            <a:solidFill>
              <a:schemeClr val="tx1"/>
            </a:solidFill>
          </a:endParaRPr>
        </a:p>
      </dgm:t>
    </dgm:pt>
    <dgm:pt modelId="{66AD699F-751E-4F9D-88A2-0D7F7D694DD7}" type="parTrans" cxnId="{096BDF44-43AE-42EC-B512-320218935310}">
      <dgm:prSet/>
      <dgm:spPr/>
      <dgm:t>
        <a:bodyPr/>
        <a:lstStyle/>
        <a:p>
          <a:endParaRPr lang="en-US"/>
        </a:p>
      </dgm:t>
    </dgm:pt>
    <dgm:pt modelId="{37571A1E-6228-4327-99D7-910BEBFFCB0F}" type="sibTrans" cxnId="{096BDF44-43AE-42EC-B512-320218935310}">
      <dgm:prSet/>
      <dgm:spPr/>
      <dgm:t>
        <a:bodyPr/>
        <a:lstStyle/>
        <a:p>
          <a:endParaRPr lang="en-US"/>
        </a:p>
      </dgm:t>
    </dgm:pt>
    <dgm:pt modelId="{A188646B-1F1A-4620-9591-7AB1F5BB8EBB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sets up procedures for how completed work will be verified and approved.</a:t>
          </a:r>
          <a:endParaRPr lang="en-US" sz="2400" dirty="0">
            <a:solidFill>
              <a:schemeClr val="tx1"/>
            </a:solidFill>
          </a:endParaRPr>
        </a:p>
      </dgm:t>
    </dgm:pt>
    <dgm:pt modelId="{58624C2A-940C-4473-9770-0C7EBE9D03B4}" type="parTrans" cxnId="{321556F6-D80B-4FAA-90FB-EBABBA78C058}">
      <dgm:prSet/>
      <dgm:spPr/>
      <dgm:t>
        <a:bodyPr/>
        <a:lstStyle/>
        <a:p>
          <a:endParaRPr lang="en-US"/>
        </a:p>
      </dgm:t>
    </dgm:pt>
    <dgm:pt modelId="{B9E81F24-B47A-44A4-9B0E-D195B991FD8F}" type="sibTrans" cxnId="{321556F6-D80B-4FAA-90FB-EBABBA78C058}">
      <dgm:prSet/>
      <dgm:spPr/>
      <dgm:t>
        <a:bodyPr/>
        <a:lstStyle/>
        <a:p>
          <a:endParaRPr lang="en-US"/>
        </a:p>
      </dgm:t>
    </dgm:pt>
    <dgm:pt modelId="{A40AD5A9-E0DE-4985-A045-AADB02E9D824}" type="pres">
      <dgm:prSet presAssocID="{90D166D1-7FDA-482C-BC03-CE834A24017C}" presName="linear" presStyleCnt="0">
        <dgm:presLayoutVars>
          <dgm:dir/>
          <dgm:animLvl val="lvl"/>
          <dgm:resizeHandles val="exact"/>
        </dgm:presLayoutVars>
      </dgm:prSet>
      <dgm:spPr/>
    </dgm:pt>
    <dgm:pt modelId="{6B63D5D0-BEBF-4B65-8F43-E0AB421461F2}" type="pres">
      <dgm:prSet presAssocID="{CF297AEA-04C0-4D13-86D6-41B10E3CA8B7}" presName="parentLin" presStyleCnt="0"/>
      <dgm:spPr/>
    </dgm:pt>
    <dgm:pt modelId="{A4635EDF-A2AE-4D8A-8CBC-C25DC2A2E9F8}" type="pres">
      <dgm:prSet presAssocID="{CF297AEA-04C0-4D13-86D6-41B10E3CA8B7}" presName="parentLeftMargin" presStyleLbl="node1" presStyleIdx="0" presStyleCnt="4"/>
      <dgm:spPr/>
    </dgm:pt>
    <dgm:pt modelId="{EE632133-00DD-4011-97C0-68C7C432ABDB}" type="pres">
      <dgm:prSet presAssocID="{CF297AEA-04C0-4D13-86D6-41B10E3CA8B7}" presName="parentText" presStyleLbl="node1" presStyleIdx="0" presStyleCnt="4" custScaleX="1175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8DBBE-6A19-47C9-8001-F2E650784670}" type="pres">
      <dgm:prSet presAssocID="{CF297AEA-04C0-4D13-86D6-41B10E3CA8B7}" presName="negativeSpace" presStyleCnt="0"/>
      <dgm:spPr/>
    </dgm:pt>
    <dgm:pt modelId="{998BDB3F-2618-4F3B-9F73-5CD61BBF1814}" type="pres">
      <dgm:prSet presAssocID="{CF297AEA-04C0-4D13-86D6-41B10E3CA8B7}" presName="childText" presStyleLbl="conFgAcc1" presStyleIdx="0" presStyleCnt="4">
        <dgm:presLayoutVars>
          <dgm:bulletEnabled val="1"/>
        </dgm:presLayoutVars>
      </dgm:prSet>
      <dgm:spPr/>
    </dgm:pt>
    <dgm:pt modelId="{7338C301-86D2-4396-8076-0537EB1249C0}" type="pres">
      <dgm:prSet presAssocID="{B65E63C6-EE5B-4ED0-AD22-8ADE8470C240}" presName="spaceBetweenRectangles" presStyleCnt="0"/>
      <dgm:spPr/>
    </dgm:pt>
    <dgm:pt modelId="{D79BCC27-7441-485F-BDEA-1A3EE7D52CF5}" type="pres">
      <dgm:prSet presAssocID="{08AD5264-A3B4-4553-B6AB-DB9CD82DD04F}" presName="parentLin" presStyleCnt="0"/>
      <dgm:spPr/>
    </dgm:pt>
    <dgm:pt modelId="{4AD2D63F-649F-48DB-BE47-67B9125EAE92}" type="pres">
      <dgm:prSet presAssocID="{08AD5264-A3B4-4553-B6AB-DB9CD82DD04F}" presName="parentLeftMargin" presStyleLbl="node1" presStyleIdx="0" presStyleCnt="4"/>
      <dgm:spPr/>
    </dgm:pt>
    <dgm:pt modelId="{AB221881-E76F-42CE-A2EB-72A67B29DF5D}" type="pres">
      <dgm:prSet presAssocID="{08AD5264-A3B4-4553-B6AB-DB9CD82DD04F}" presName="parentText" presStyleLbl="node1" presStyleIdx="1" presStyleCnt="4" custScaleX="1179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C5281-91BF-4D98-BBF4-486E559F5D50}" type="pres">
      <dgm:prSet presAssocID="{08AD5264-A3B4-4553-B6AB-DB9CD82DD04F}" presName="negativeSpace" presStyleCnt="0"/>
      <dgm:spPr/>
    </dgm:pt>
    <dgm:pt modelId="{A5220354-13F9-4133-8298-682454E0F221}" type="pres">
      <dgm:prSet presAssocID="{08AD5264-A3B4-4553-B6AB-DB9CD82DD04F}" presName="childText" presStyleLbl="conFgAcc1" presStyleIdx="1" presStyleCnt="4">
        <dgm:presLayoutVars>
          <dgm:bulletEnabled val="1"/>
        </dgm:presLayoutVars>
      </dgm:prSet>
      <dgm:spPr/>
    </dgm:pt>
    <dgm:pt modelId="{DED7D222-AF3F-4E94-9BC1-1E1545F70F55}" type="pres">
      <dgm:prSet presAssocID="{570B42EF-3C1D-4602-9134-A45065B0CED6}" presName="spaceBetweenRectangles" presStyleCnt="0"/>
      <dgm:spPr/>
    </dgm:pt>
    <dgm:pt modelId="{F8BCC6DD-7F12-4A4C-9994-4E20E7CA116D}" type="pres">
      <dgm:prSet presAssocID="{22B3CA1C-31F8-4DD8-887C-B680007C6AB3}" presName="parentLin" presStyleCnt="0"/>
      <dgm:spPr/>
    </dgm:pt>
    <dgm:pt modelId="{900F77FD-766F-4525-BE82-46EA4EF99194}" type="pres">
      <dgm:prSet presAssocID="{22B3CA1C-31F8-4DD8-887C-B680007C6AB3}" presName="parentLeftMargin" presStyleLbl="node1" presStyleIdx="1" presStyleCnt="4"/>
      <dgm:spPr/>
    </dgm:pt>
    <dgm:pt modelId="{8F6ADE19-D255-437E-B91E-85785AE7F4CB}" type="pres">
      <dgm:prSet presAssocID="{22B3CA1C-31F8-4DD8-887C-B680007C6AB3}" presName="parentText" presStyleLbl="node1" presStyleIdx="2" presStyleCnt="4" custScaleX="1178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91E4B-68A9-4018-B221-DDCD58F606FC}" type="pres">
      <dgm:prSet presAssocID="{22B3CA1C-31F8-4DD8-887C-B680007C6AB3}" presName="negativeSpace" presStyleCnt="0"/>
      <dgm:spPr/>
    </dgm:pt>
    <dgm:pt modelId="{B84F8C97-EF92-4DD6-8854-23CD0F4F4FD8}" type="pres">
      <dgm:prSet presAssocID="{22B3CA1C-31F8-4DD8-887C-B680007C6AB3}" presName="childText" presStyleLbl="conFgAcc1" presStyleIdx="2" presStyleCnt="4">
        <dgm:presLayoutVars>
          <dgm:bulletEnabled val="1"/>
        </dgm:presLayoutVars>
      </dgm:prSet>
      <dgm:spPr/>
    </dgm:pt>
    <dgm:pt modelId="{6E8967BF-3C3B-462D-A621-266777A558F2}" type="pres">
      <dgm:prSet presAssocID="{37571A1E-6228-4327-99D7-910BEBFFCB0F}" presName="spaceBetweenRectangles" presStyleCnt="0"/>
      <dgm:spPr/>
    </dgm:pt>
    <dgm:pt modelId="{51C06192-4D27-46EE-9E9B-486295447D26}" type="pres">
      <dgm:prSet presAssocID="{A188646B-1F1A-4620-9591-7AB1F5BB8EBB}" presName="parentLin" presStyleCnt="0"/>
      <dgm:spPr/>
    </dgm:pt>
    <dgm:pt modelId="{E9DDE8B4-8F23-4419-A71F-52E35508FCD4}" type="pres">
      <dgm:prSet presAssocID="{A188646B-1F1A-4620-9591-7AB1F5BB8EBB}" presName="parentLeftMargin" presStyleLbl="node1" presStyleIdx="2" presStyleCnt="4"/>
      <dgm:spPr/>
    </dgm:pt>
    <dgm:pt modelId="{F3D87BC0-7586-49EA-BEC3-7265CA6E4D25}" type="pres">
      <dgm:prSet presAssocID="{A188646B-1F1A-4620-9591-7AB1F5BB8EBB}" presName="parentText" presStyleLbl="node1" presStyleIdx="3" presStyleCnt="4" custScaleX="1174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63000-C456-4ECE-878B-856AF90A7127}" type="pres">
      <dgm:prSet presAssocID="{A188646B-1F1A-4620-9591-7AB1F5BB8EBB}" presName="negativeSpace" presStyleCnt="0"/>
      <dgm:spPr/>
    </dgm:pt>
    <dgm:pt modelId="{F2362705-898F-4481-8E7A-109306973770}" type="pres">
      <dgm:prSet presAssocID="{A188646B-1F1A-4620-9591-7AB1F5BB8EB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33B0FC9-3E03-495C-9F61-041AD165791A}" type="presOf" srcId="{CF297AEA-04C0-4D13-86D6-41B10E3CA8B7}" destId="{EE632133-00DD-4011-97C0-68C7C432ABDB}" srcOrd="1" destOrd="0" presId="urn:microsoft.com/office/officeart/2005/8/layout/list1"/>
    <dgm:cxn modelId="{B1B8CC64-27D5-42A5-8DD5-BF115BCE706F}" srcId="{90D166D1-7FDA-482C-BC03-CE834A24017C}" destId="{08AD5264-A3B4-4553-B6AB-DB9CD82DD04F}" srcOrd="1" destOrd="0" parTransId="{B28CA00E-724F-4379-A6BC-89FE07575F84}" sibTransId="{570B42EF-3C1D-4602-9134-A45065B0CED6}"/>
    <dgm:cxn modelId="{9B1D1ECA-1CB5-4D7F-8CC0-53420DC0388D}" type="presOf" srcId="{CF297AEA-04C0-4D13-86D6-41B10E3CA8B7}" destId="{A4635EDF-A2AE-4D8A-8CBC-C25DC2A2E9F8}" srcOrd="0" destOrd="0" presId="urn:microsoft.com/office/officeart/2005/8/layout/list1"/>
    <dgm:cxn modelId="{AC54ACE8-7EAA-42DD-AA8B-2F05CDE95DA9}" type="presOf" srcId="{22B3CA1C-31F8-4DD8-887C-B680007C6AB3}" destId="{900F77FD-766F-4525-BE82-46EA4EF99194}" srcOrd="0" destOrd="0" presId="urn:microsoft.com/office/officeart/2005/8/layout/list1"/>
    <dgm:cxn modelId="{321556F6-D80B-4FAA-90FB-EBABBA78C058}" srcId="{90D166D1-7FDA-482C-BC03-CE834A24017C}" destId="{A188646B-1F1A-4620-9591-7AB1F5BB8EBB}" srcOrd="3" destOrd="0" parTransId="{58624C2A-940C-4473-9770-0C7EBE9D03B4}" sibTransId="{B9E81F24-B47A-44A4-9B0E-D195B991FD8F}"/>
    <dgm:cxn modelId="{459E439E-0BD7-4E66-BCBA-E7046571FDEB}" type="presOf" srcId="{90D166D1-7FDA-482C-BC03-CE834A24017C}" destId="{A40AD5A9-E0DE-4985-A045-AADB02E9D824}" srcOrd="0" destOrd="0" presId="urn:microsoft.com/office/officeart/2005/8/layout/list1"/>
    <dgm:cxn modelId="{096BDF44-43AE-42EC-B512-320218935310}" srcId="{90D166D1-7FDA-482C-BC03-CE834A24017C}" destId="{22B3CA1C-31F8-4DD8-887C-B680007C6AB3}" srcOrd="2" destOrd="0" parTransId="{66AD699F-751E-4F9D-88A2-0D7F7D694DD7}" sibTransId="{37571A1E-6228-4327-99D7-910BEBFFCB0F}"/>
    <dgm:cxn modelId="{6A1599BE-E01E-4557-837B-E200280A4C4F}" type="presOf" srcId="{A188646B-1F1A-4620-9591-7AB1F5BB8EBB}" destId="{E9DDE8B4-8F23-4419-A71F-52E35508FCD4}" srcOrd="0" destOrd="0" presId="urn:microsoft.com/office/officeart/2005/8/layout/list1"/>
    <dgm:cxn modelId="{B596808A-E82E-424C-A428-8B7DE5E64344}" type="presOf" srcId="{A188646B-1F1A-4620-9591-7AB1F5BB8EBB}" destId="{F3D87BC0-7586-49EA-BEC3-7265CA6E4D25}" srcOrd="1" destOrd="0" presId="urn:microsoft.com/office/officeart/2005/8/layout/list1"/>
    <dgm:cxn modelId="{2141FA3A-D42A-41E8-9DE9-BD0898D71CB7}" type="presOf" srcId="{08AD5264-A3B4-4553-B6AB-DB9CD82DD04F}" destId="{AB221881-E76F-42CE-A2EB-72A67B29DF5D}" srcOrd="1" destOrd="0" presId="urn:microsoft.com/office/officeart/2005/8/layout/list1"/>
    <dgm:cxn modelId="{69497147-EBAF-4792-909B-2B9AB5F1DA7A}" srcId="{90D166D1-7FDA-482C-BC03-CE834A24017C}" destId="{CF297AEA-04C0-4D13-86D6-41B10E3CA8B7}" srcOrd="0" destOrd="0" parTransId="{987DD7A8-8643-4C1B-A060-00B1A1906264}" sibTransId="{B65E63C6-EE5B-4ED0-AD22-8ADE8470C240}"/>
    <dgm:cxn modelId="{E0C852F6-B6BC-4087-8A06-074D7AE17166}" type="presOf" srcId="{08AD5264-A3B4-4553-B6AB-DB9CD82DD04F}" destId="{4AD2D63F-649F-48DB-BE47-67B9125EAE92}" srcOrd="0" destOrd="0" presId="urn:microsoft.com/office/officeart/2005/8/layout/list1"/>
    <dgm:cxn modelId="{B1ACC961-8E18-46FF-9BC4-D95D54522683}" type="presOf" srcId="{22B3CA1C-31F8-4DD8-887C-B680007C6AB3}" destId="{8F6ADE19-D255-437E-B91E-85785AE7F4CB}" srcOrd="1" destOrd="0" presId="urn:microsoft.com/office/officeart/2005/8/layout/list1"/>
    <dgm:cxn modelId="{1E05A34E-DACA-4A90-8DCF-ACC5CF316CB0}" type="presParOf" srcId="{A40AD5A9-E0DE-4985-A045-AADB02E9D824}" destId="{6B63D5D0-BEBF-4B65-8F43-E0AB421461F2}" srcOrd="0" destOrd="0" presId="urn:microsoft.com/office/officeart/2005/8/layout/list1"/>
    <dgm:cxn modelId="{F75B1116-629C-401E-97E6-3C0C63CDF4E3}" type="presParOf" srcId="{6B63D5D0-BEBF-4B65-8F43-E0AB421461F2}" destId="{A4635EDF-A2AE-4D8A-8CBC-C25DC2A2E9F8}" srcOrd="0" destOrd="0" presId="urn:microsoft.com/office/officeart/2005/8/layout/list1"/>
    <dgm:cxn modelId="{5E7CEB75-D208-486F-ACC1-69B184A136D2}" type="presParOf" srcId="{6B63D5D0-BEBF-4B65-8F43-E0AB421461F2}" destId="{EE632133-00DD-4011-97C0-68C7C432ABDB}" srcOrd="1" destOrd="0" presId="urn:microsoft.com/office/officeart/2005/8/layout/list1"/>
    <dgm:cxn modelId="{1CC61676-E962-4A36-A632-118C75D139B9}" type="presParOf" srcId="{A40AD5A9-E0DE-4985-A045-AADB02E9D824}" destId="{BF28DBBE-6A19-47C9-8001-F2E650784670}" srcOrd="1" destOrd="0" presId="urn:microsoft.com/office/officeart/2005/8/layout/list1"/>
    <dgm:cxn modelId="{CA022616-E094-48ED-AFE0-3675A77EE3EA}" type="presParOf" srcId="{A40AD5A9-E0DE-4985-A045-AADB02E9D824}" destId="{998BDB3F-2618-4F3B-9F73-5CD61BBF1814}" srcOrd="2" destOrd="0" presId="urn:microsoft.com/office/officeart/2005/8/layout/list1"/>
    <dgm:cxn modelId="{04F6BB30-2788-49A0-B64D-D12FAE9CEFCF}" type="presParOf" srcId="{A40AD5A9-E0DE-4985-A045-AADB02E9D824}" destId="{7338C301-86D2-4396-8076-0537EB1249C0}" srcOrd="3" destOrd="0" presId="urn:microsoft.com/office/officeart/2005/8/layout/list1"/>
    <dgm:cxn modelId="{AE6A47A4-C17B-41FB-9005-456F2B634EEA}" type="presParOf" srcId="{A40AD5A9-E0DE-4985-A045-AADB02E9D824}" destId="{D79BCC27-7441-485F-BDEA-1A3EE7D52CF5}" srcOrd="4" destOrd="0" presId="urn:microsoft.com/office/officeart/2005/8/layout/list1"/>
    <dgm:cxn modelId="{F79ABA61-6313-45AF-9E47-8EF5BC56D319}" type="presParOf" srcId="{D79BCC27-7441-485F-BDEA-1A3EE7D52CF5}" destId="{4AD2D63F-649F-48DB-BE47-67B9125EAE92}" srcOrd="0" destOrd="0" presId="urn:microsoft.com/office/officeart/2005/8/layout/list1"/>
    <dgm:cxn modelId="{CFD88A81-5A66-4C21-BBEF-198617D2A413}" type="presParOf" srcId="{D79BCC27-7441-485F-BDEA-1A3EE7D52CF5}" destId="{AB221881-E76F-42CE-A2EB-72A67B29DF5D}" srcOrd="1" destOrd="0" presId="urn:microsoft.com/office/officeart/2005/8/layout/list1"/>
    <dgm:cxn modelId="{5C59FB3A-FE81-43FE-8E40-27328A0357C0}" type="presParOf" srcId="{A40AD5A9-E0DE-4985-A045-AADB02E9D824}" destId="{19CC5281-91BF-4D98-BBF4-486E559F5D50}" srcOrd="5" destOrd="0" presId="urn:microsoft.com/office/officeart/2005/8/layout/list1"/>
    <dgm:cxn modelId="{A477F8F6-3D0E-4EBA-88E8-15C7FF202FA9}" type="presParOf" srcId="{A40AD5A9-E0DE-4985-A045-AADB02E9D824}" destId="{A5220354-13F9-4133-8298-682454E0F221}" srcOrd="6" destOrd="0" presId="urn:microsoft.com/office/officeart/2005/8/layout/list1"/>
    <dgm:cxn modelId="{7FEB328A-0B07-4B31-A8B7-98F2483B55E9}" type="presParOf" srcId="{A40AD5A9-E0DE-4985-A045-AADB02E9D824}" destId="{DED7D222-AF3F-4E94-9BC1-1E1545F70F55}" srcOrd="7" destOrd="0" presId="urn:microsoft.com/office/officeart/2005/8/layout/list1"/>
    <dgm:cxn modelId="{CC1A1B84-1E58-43DF-80B5-43F0B58C5407}" type="presParOf" srcId="{A40AD5A9-E0DE-4985-A045-AADB02E9D824}" destId="{F8BCC6DD-7F12-4A4C-9994-4E20E7CA116D}" srcOrd="8" destOrd="0" presId="urn:microsoft.com/office/officeart/2005/8/layout/list1"/>
    <dgm:cxn modelId="{AAB58007-17BC-4820-ABA5-89D185875E81}" type="presParOf" srcId="{F8BCC6DD-7F12-4A4C-9994-4E20E7CA116D}" destId="{900F77FD-766F-4525-BE82-46EA4EF99194}" srcOrd="0" destOrd="0" presId="urn:microsoft.com/office/officeart/2005/8/layout/list1"/>
    <dgm:cxn modelId="{375270BE-03CA-44CF-B17B-9C19403FC81E}" type="presParOf" srcId="{F8BCC6DD-7F12-4A4C-9994-4E20E7CA116D}" destId="{8F6ADE19-D255-437E-B91E-85785AE7F4CB}" srcOrd="1" destOrd="0" presId="urn:microsoft.com/office/officeart/2005/8/layout/list1"/>
    <dgm:cxn modelId="{CB09BBD9-FCE6-4437-84AB-4004E0939D6A}" type="presParOf" srcId="{A40AD5A9-E0DE-4985-A045-AADB02E9D824}" destId="{6F691E4B-68A9-4018-B221-DDCD58F606FC}" srcOrd="9" destOrd="0" presId="urn:microsoft.com/office/officeart/2005/8/layout/list1"/>
    <dgm:cxn modelId="{16195EAE-E826-4287-862E-98CBF97AA6F6}" type="presParOf" srcId="{A40AD5A9-E0DE-4985-A045-AADB02E9D824}" destId="{B84F8C97-EF92-4DD6-8854-23CD0F4F4FD8}" srcOrd="10" destOrd="0" presId="urn:microsoft.com/office/officeart/2005/8/layout/list1"/>
    <dgm:cxn modelId="{B8F91A20-4057-4244-8AB9-8A54B5D443C8}" type="presParOf" srcId="{A40AD5A9-E0DE-4985-A045-AADB02E9D824}" destId="{6E8967BF-3C3B-462D-A621-266777A558F2}" srcOrd="11" destOrd="0" presId="urn:microsoft.com/office/officeart/2005/8/layout/list1"/>
    <dgm:cxn modelId="{49903E5D-6547-4CAC-A818-867CF49A9A83}" type="presParOf" srcId="{A40AD5A9-E0DE-4985-A045-AADB02E9D824}" destId="{51C06192-4D27-46EE-9E9B-486295447D26}" srcOrd="12" destOrd="0" presId="urn:microsoft.com/office/officeart/2005/8/layout/list1"/>
    <dgm:cxn modelId="{3E460462-BD0B-4746-9BFE-6D8AF624F1B5}" type="presParOf" srcId="{51C06192-4D27-46EE-9E9B-486295447D26}" destId="{E9DDE8B4-8F23-4419-A71F-52E35508FCD4}" srcOrd="0" destOrd="0" presId="urn:microsoft.com/office/officeart/2005/8/layout/list1"/>
    <dgm:cxn modelId="{F0DCE1D8-E7CA-4901-9232-4373FB3812D0}" type="presParOf" srcId="{51C06192-4D27-46EE-9E9B-486295447D26}" destId="{F3D87BC0-7586-49EA-BEC3-7265CA6E4D25}" srcOrd="1" destOrd="0" presId="urn:microsoft.com/office/officeart/2005/8/layout/list1"/>
    <dgm:cxn modelId="{C5EFC93C-3613-4457-8AB9-8A698E3EF68A}" type="presParOf" srcId="{A40AD5A9-E0DE-4985-A045-AADB02E9D824}" destId="{B7063000-C456-4ECE-878B-856AF90A7127}" srcOrd="13" destOrd="0" presId="urn:microsoft.com/office/officeart/2005/8/layout/list1"/>
    <dgm:cxn modelId="{1924AD2B-E6C0-45C5-826C-A31E6515B90F}" type="presParOf" srcId="{A40AD5A9-E0DE-4985-A045-AADB02E9D824}" destId="{F2362705-898F-4481-8E7A-10930697377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ADA628-51F8-418D-85EF-92161482794D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6AA719-4CC5-4A56-B231-110286D4EFE9}">
      <dgm:prSet phldrT="[Text]"/>
      <dgm:spPr/>
      <dgm:t>
        <a:bodyPr/>
        <a:lstStyle/>
        <a:p>
          <a:r>
            <a:rPr lang="en-US" dirty="0" smtClean="0"/>
            <a:t>Scope</a:t>
          </a:r>
          <a:endParaRPr lang="en-US" dirty="0"/>
        </a:p>
      </dgm:t>
    </dgm:pt>
    <dgm:pt modelId="{B1B46D5A-DEC2-4B33-89A2-966D43F0ECFF}" type="parTrans" cxnId="{10AC5789-57BF-44C4-A1FD-7F92BBCB1554}">
      <dgm:prSet/>
      <dgm:spPr/>
      <dgm:t>
        <a:bodyPr/>
        <a:lstStyle/>
        <a:p>
          <a:endParaRPr lang="en-US"/>
        </a:p>
      </dgm:t>
    </dgm:pt>
    <dgm:pt modelId="{FE4657B1-E1B3-46FB-823F-EF2671401AAA}" type="sibTrans" cxnId="{10AC5789-57BF-44C4-A1FD-7F92BBCB1554}">
      <dgm:prSet/>
      <dgm:spPr/>
      <dgm:t>
        <a:bodyPr/>
        <a:lstStyle/>
        <a:p>
          <a:endParaRPr lang="en-US"/>
        </a:p>
      </dgm:t>
    </dgm:pt>
    <dgm:pt modelId="{A3EB374E-F0BB-4F0E-9567-8CF6D8F15ABA}">
      <dgm:prSet phldrT="[Text]" custT="1"/>
      <dgm:spPr/>
      <dgm:t>
        <a:bodyPr/>
        <a:lstStyle/>
        <a:p>
          <a:r>
            <a:rPr lang="en-US" sz="2000" dirty="0" smtClean="0"/>
            <a:t>refers to the breadth and depth of features and functionalities incorporated into the software. </a:t>
          </a:r>
          <a:endParaRPr lang="en-US" sz="2000" dirty="0"/>
        </a:p>
      </dgm:t>
    </dgm:pt>
    <dgm:pt modelId="{E093D1CD-7150-448F-8AA9-358B9029178F}" type="parTrans" cxnId="{B0F5F54D-86F5-4767-9D8C-F1FD20008EB3}">
      <dgm:prSet/>
      <dgm:spPr/>
      <dgm:t>
        <a:bodyPr/>
        <a:lstStyle/>
        <a:p>
          <a:endParaRPr lang="en-US"/>
        </a:p>
      </dgm:t>
    </dgm:pt>
    <dgm:pt modelId="{08A30E71-4825-4574-A36E-9929A30F0A1A}" type="sibTrans" cxnId="{B0F5F54D-86F5-4767-9D8C-F1FD20008EB3}">
      <dgm:prSet/>
      <dgm:spPr/>
      <dgm:t>
        <a:bodyPr/>
        <a:lstStyle/>
        <a:p>
          <a:endParaRPr lang="en-US"/>
        </a:p>
      </dgm:t>
    </dgm:pt>
    <dgm:pt modelId="{CD768718-41E9-4D1E-9C1C-0F4D9BEE73D2}">
      <dgm:prSet phldrT="[Text]" custT="1"/>
      <dgm:spPr/>
      <dgm:t>
        <a:bodyPr/>
        <a:lstStyle/>
        <a:p>
          <a:r>
            <a:rPr lang="en-US" sz="2000" dirty="0" smtClean="0"/>
            <a:t>defines the boundaries of the project, </a:t>
          </a:r>
          <a:endParaRPr lang="en-US" sz="2000" dirty="0"/>
        </a:p>
      </dgm:t>
    </dgm:pt>
    <dgm:pt modelId="{35BF1480-C9EB-4D10-A4D2-AA7C31F5B6A0}" type="parTrans" cxnId="{FA360230-7211-4BEC-87CE-327CB4E011C1}">
      <dgm:prSet/>
      <dgm:spPr/>
      <dgm:t>
        <a:bodyPr/>
        <a:lstStyle/>
        <a:p>
          <a:endParaRPr lang="en-US"/>
        </a:p>
      </dgm:t>
    </dgm:pt>
    <dgm:pt modelId="{AFF034B0-F597-47AB-A3FC-E3030AF524BB}" type="sibTrans" cxnId="{FA360230-7211-4BEC-87CE-327CB4E011C1}">
      <dgm:prSet/>
      <dgm:spPr/>
      <dgm:t>
        <a:bodyPr/>
        <a:lstStyle/>
        <a:p>
          <a:endParaRPr lang="en-US"/>
        </a:p>
      </dgm:t>
    </dgm:pt>
    <dgm:pt modelId="{69B4932D-2064-43F5-9B33-A4DB1FB53D5A}">
      <dgm:prSet phldrT="[Text]"/>
      <dgm:spPr/>
      <dgm:t>
        <a:bodyPr/>
        <a:lstStyle/>
        <a:p>
          <a:r>
            <a:rPr lang="en-US" dirty="0" smtClean="0"/>
            <a:t>Cost</a:t>
          </a:r>
          <a:endParaRPr lang="en-US" dirty="0"/>
        </a:p>
      </dgm:t>
    </dgm:pt>
    <dgm:pt modelId="{506B9BD0-F224-4B95-A3CF-2782E2FC7B7D}" type="parTrans" cxnId="{B07F6E70-704A-4364-BE78-C706EB45F385}">
      <dgm:prSet/>
      <dgm:spPr/>
      <dgm:t>
        <a:bodyPr/>
        <a:lstStyle/>
        <a:p>
          <a:endParaRPr lang="en-US"/>
        </a:p>
      </dgm:t>
    </dgm:pt>
    <dgm:pt modelId="{F6A06FBF-9C70-46BC-8D60-8D478979D1E8}" type="sibTrans" cxnId="{B07F6E70-704A-4364-BE78-C706EB45F385}">
      <dgm:prSet/>
      <dgm:spPr/>
      <dgm:t>
        <a:bodyPr/>
        <a:lstStyle/>
        <a:p>
          <a:endParaRPr lang="en-US"/>
        </a:p>
      </dgm:t>
    </dgm:pt>
    <dgm:pt modelId="{B45179BC-4BC2-4DB0-92D4-82C82AA025EC}">
      <dgm:prSet phldrT="[Text]" custT="1"/>
      <dgm:spPr/>
      <dgm:t>
        <a:bodyPr/>
        <a:lstStyle/>
        <a:p>
          <a:r>
            <a:rPr lang="en-US" sz="1800" dirty="0" smtClean="0"/>
            <a:t>represents the financial investment allocated to various aspects of software development</a:t>
          </a:r>
          <a:endParaRPr lang="en-US" sz="1800" dirty="0"/>
        </a:p>
      </dgm:t>
    </dgm:pt>
    <dgm:pt modelId="{F159FCCB-890C-4BFE-91D0-771018CE09D6}" type="parTrans" cxnId="{F7241022-22F3-42A9-BF3A-1E29A2AD8F9E}">
      <dgm:prSet/>
      <dgm:spPr/>
      <dgm:t>
        <a:bodyPr/>
        <a:lstStyle/>
        <a:p>
          <a:endParaRPr lang="en-US"/>
        </a:p>
      </dgm:t>
    </dgm:pt>
    <dgm:pt modelId="{7D2BF178-41D6-4BAA-A881-B3768753C5DC}" type="sibTrans" cxnId="{F7241022-22F3-42A9-BF3A-1E29A2AD8F9E}">
      <dgm:prSet/>
      <dgm:spPr/>
      <dgm:t>
        <a:bodyPr/>
        <a:lstStyle/>
        <a:p>
          <a:endParaRPr lang="en-US"/>
        </a:p>
      </dgm:t>
    </dgm:pt>
    <dgm:pt modelId="{154855C0-C2B7-4D99-985E-7EDE0DAAF0B2}">
      <dgm:prSet phldrT="[Text]" custT="1"/>
      <dgm:spPr/>
      <dgm:t>
        <a:bodyPr/>
        <a:lstStyle/>
        <a:p>
          <a:r>
            <a:rPr lang="en-US" sz="1800" dirty="0" smtClean="0"/>
            <a:t>includes initial development, necessary resources, and ongoing maintenance.</a:t>
          </a:r>
          <a:endParaRPr lang="en-US" sz="1800" dirty="0"/>
        </a:p>
      </dgm:t>
    </dgm:pt>
    <dgm:pt modelId="{A71B0384-977C-4B47-AB0A-DBE6B428DE3E}" type="parTrans" cxnId="{E4122BCD-B6E8-4EDF-A346-8C7ACE2F84D4}">
      <dgm:prSet/>
      <dgm:spPr/>
      <dgm:t>
        <a:bodyPr/>
        <a:lstStyle/>
        <a:p>
          <a:endParaRPr lang="en-US"/>
        </a:p>
      </dgm:t>
    </dgm:pt>
    <dgm:pt modelId="{D6296973-DBA1-41B1-AE25-A2B7ACFF3528}" type="sibTrans" cxnId="{E4122BCD-B6E8-4EDF-A346-8C7ACE2F84D4}">
      <dgm:prSet/>
      <dgm:spPr/>
      <dgm:t>
        <a:bodyPr/>
        <a:lstStyle/>
        <a:p>
          <a:endParaRPr lang="en-US"/>
        </a:p>
      </dgm:t>
    </dgm:pt>
    <dgm:pt modelId="{6D97ADFC-758F-4730-BCCD-C0773223CF02}">
      <dgm:prSet phldrT="[Text]"/>
      <dgm:spPr/>
      <dgm:t>
        <a:bodyPr/>
        <a:lstStyle/>
        <a:p>
          <a:r>
            <a:rPr lang="en-US" dirty="0" smtClean="0"/>
            <a:t>Time </a:t>
          </a:r>
          <a:endParaRPr lang="en-US" dirty="0"/>
        </a:p>
      </dgm:t>
    </dgm:pt>
    <dgm:pt modelId="{1B2B2FE0-8D53-49A2-9846-2CFAA8F7DDB0}" type="parTrans" cxnId="{F46641FB-A7B3-483B-BDEB-DD5A78E4A59B}">
      <dgm:prSet/>
      <dgm:spPr/>
      <dgm:t>
        <a:bodyPr/>
        <a:lstStyle/>
        <a:p>
          <a:endParaRPr lang="en-US"/>
        </a:p>
      </dgm:t>
    </dgm:pt>
    <dgm:pt modelId="{43F45AFE-9772-4398-AD5F-98750CEBE368}" type="sibTrans" cxnId="{F46641FB-A7B3-483B-BDEB-DD5A78E4A59B}">
      <dgm:prSet/>
      <dgm:spPr/>
      <dgm:t>
        <a:bodyPr/>
        <a:lstStyle/>
        <a:p>
          <a:endParaRPr lang="en-US"/>
        </a:p>
      </dgm:t>
    </dgm:pt>
    <dgm:pt modelId="{28AF9478-4462-4180-B94B-6862A74AB39C}">
      <dgm:prSet phldrT="[Text]" custT="1"/>
      <dgm:spPr/>
      <dgm:t>
        <a:bodyPr/>
        <a:lstStyle/>
        <a:p>
          <a:r>
            <a:rPr lang="en-US" sz="1800" dirty="0" smtClean="0"/>
            <a:t>dictates the deadlines for project delivery and establishes key milestones throughout the development process</a:t>
          </a:r>
          <a:endParaRPr lang="en-US" sz="1800" dirty="0"/>
        </a:p>
      </dgm:t>
    </dgm:pt>
    <dgm:pt modelId="{2B70181D-61F8-4095-8C3A-589908CEA195}" type="parTrans" cxnId="{B7BAE595-403E-4F77-8ECF-E3280DA0458A}">
      <dgm:prSet/>
      <dgm:spPr/>
      <dgm:t>
        <a:bodyPr/>
        <a:lstStyle/>
        <a:p>
          <a:endParaRPr lang="en-US"/>
        </a:p>
      </dgm:t>
    </dgm:pt>
    <dgm:pt modelId="{22B02BA6-808D-4C5D-9655-992DF6D6DF91}" type="sibTrans" cxnId="{B7BAE595-403E-4F77-8ECF-E3280DA0458A}">
      <dgm:prSet/>
      <dgm:spPr/>
      <dgm:t>
        <a:bodyPr/>
        <a:lstStyle/>
        <a:p>
          <a:endParaRPr lang="en-US"/>
        </a:p>
      </dgm:t>
    </dgm:pt>
    <dgm:pt modelId="{678294A2-1A54-468A-8E5A-3685BBAC44CC}">
      <dgm:prSet phldrT="[Text]" custT="1"/>
      <dgm:spPr/>
      <dgm:t>
        <a:bodyPr/>
        <a:lstStyle/>
        <a:p>
          <a:r>
            <a:rPr lang="en-US" sz="1800" dirty="0" smtClean="0"/>
            <a:t>also includes the project’s schedule and the time at which each part of the project should be completed, including final delivery.</a:t>
          </a:r>
          <a:endParaRPr lang="en-US" sz="1800" dirty="0"/>
        </a:p>
      </dgm:t>
    </dgm:pt>
    <dgm:pt modelId="{62482B08-828F-406F-9796-1E450AB4FBDD}" type="parTrans" cxnId="{A8A21D76-F8DA-47BD-964A-7A58033D5ED5}">
      <dgm:prSet/>
      <dgm:spPr/>
      <dgm:t>
        <a:bodyPr/>
        <a:lstStyle/>
        <a:p>
          <a:endParaRPr lang="en-US"/>
        </a:p>
      </dgm:t>
    </dgm:pt>
    <dgm:pt modelId="{39652407-9FAA-42DA-9180-466102BF3360}" type="sibTrans" cxnId="{A8A21D76-F8DA-47BD-964A-7A58033D5ED5}">
      <dgm:prSet/>
      <dgm:spPr/>
      <dgm:t>
        <a:bodyPr/>
        <a:lstStyle/>
        <a:p>
          <a:endParaRPr lang="en-US"/>
        </a:p>
      </dgm:t>
    </dgm:pt>
    <dgm:pt modelId="{830AC5B6-457F-4495-9FAC-926DBCEBBB98}" type="pres">
      <dgm:prSet presAssocID="{96ADA628-51F8-418D-85EF-92161482794D}" presName="Name0" presStyleCnt="0">
        <dgm:presLayoutVars>
          <dgm:dir/>
          <dgm:animLvl val="lvl"/>
          <dgm:resizeHandles val="exact"/>
        </dgm:presLayoutVars>
      </dgm:prSet>
      <dgm:spPr/>
    </dgm:pt>
    <dgm:pt modelId="{3B607BF8-5A61-46A1-A705-5547A20A83D4}" type="pres">
      <dgm:prSet presAssocID="{666AA719-4CC5-4A56-B231-110286D4EFE9}" presName="linNode" presStyleCnt="0"/>
      <dgm:spPr/>
    </dgm:pt>
    <dgm:pt modelId="{9B442B71-FECC-4B71-8B9D-68AB5C93B2C2}" type="pres">
      <dgm:prSet presAssocID="{666AA719-4CC5-4A56-B231-110286D4EFE9}" presName="parentText" presStyleLbl="node1" presStyleIdx="0" presStyleCnt="3" custScaleX="40655">
        <dgm:presLayoutVars>
          <dgm:chMax val="1"/>
          <dgm:bulletEnabled val="1"/>
        </dgm:presLayoutVars>
      </dgm:prSet>
      <dgm:spPr/>
    </dgm:pt>
    <dgm:pt modelId="{ACE31AB3-CE13-4635-840F-D4E2F2B93BF3}" type="pres">
      <dgm:prSet presAssocID="{666AA719-4CC5-4A56-B231-110286D4EFE9}" presName="descendantText" presStyleLbl="alignAccFollowNode1" presStyleIdx="0" presStyleCnt="3" custScaleX="131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A9ABB-EAAE-4F4D-8B5B-4B5D3E9E723E}" type="pres">
      <dgm:prSet presAssocID="{FE4657B1-E1B3-46FB-823F-EF2671401AAA}" presName="sp" presStyleCnt="0"/>
      <dgm:spPr/>
    </dgm:pt>
    <dgm:pt modelId="{7DDB345A-2430-4303-811A-AADCB9FB75CB}" type="pres">
      <dgm:prSet presAssocID="{69B4932D-2064-43F5-9B33-A4DB1FB53D5A}" presName="linNode" presStyleCnt="0"/>
      <dgm:spPr/>
    </dgm:pt>
    <dgm:pt modelId="{398D6473-35C0-4935-A5D0-1A35E0C55BE4}" type="pres">
      <dgm:prSet presAssocID="{69B4932D-2064-43F5-9B33-A4DB1FB53D5A}" presName="parentText" presStyleLbl="node1" presStyleIdx="1" presStyleCnt="3" custScaleX="40948">
        <dgm:presLayoutVars>
          <dgm:chMax val="1"/>
          <dgm:bulletEnabled val="1"/>
        </dgm:presLayoutVars>
      </dgm:prSet>
      <dgm:spPr/>
    </dgm:pt>
    <dgm:pt modelId="{606EC17A-091E-4E74-9BFA-FD150EBCCB36}" type="pres">
      <dgm:prSet presAssocID="{69B4932D-2064-43F5-9B33-A4DB1FB53D5A}" presName="descendantText" presStyleLbl="alignAccFollowNode1" presStyleIdx="1" presStyleCnt="3" custScaleX="1325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815F13-D0E2-4756-B911-CCB9F545D6F6}" type="pres">
      <dgm:prSet presAssocID="{F6A06FBF-9C70-46BC-8D60-8D478979D1E8}" presName="sp" presStyleCnt="0"/>
      <dgm:spPr/>
    </dgm:pt>
    <dgm:pt modelId="{3F0D03CA-E14D-4727-B1FF-68A3C695ED7D}" type="pres">
      <dgm:prSet presAssocID="{6D97ADFC-758F-4730-BCCD-C0773223CF02}" presName="linNode" presStyleCnt="0"/>
      <dgm:spPr/>
    </dgm:pt>
    <dgm:pt modelId="{1264E03B-3B2B-4427-B0EC-17224B4568C4}" type="pres">
      <dgm:prSet presAssocID="{6D97ADFC-758F-4730-BCCD-C0773223CF02}" presName="parentText" presStyleLbl="node1" presStyleIdx="2" presStyleCnt="3" custScaleX="42209">
        <dgm:presLayoutVars>
          <dgm:chMax val="1"/>
          <dgm:bulletEnabled val="1"/>
        </dgm:presLayoutVars>
      </dgm:prSet>
      <dgm:spPr/>
    </dgm:pt>
    <dgm:pt modelId="{74B73018-FEF3-47AA-B413-F07C98D1526F}" type="pres">
      <dgm:prSet presAssocID="{6D97ADFC-758F-4730-BCCD-C0773223CF02}" presName="descendantText" presStyleLbl="alignAccFollowNode1" presStyleIdx="2" presStyleCnt="3" custScaleX="1318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122BCD-B6E8-4EDF-A346-8C7ACE2F84D4}" srcId="{69B4932D-2064-43F5-9B33-A4DB1FB53D5A}" destId="{154855C0-C2B7-4D99-985E-7EDE0DAAF0B2}" srcOrd="1" destOrd="0" parTransId="{A71B0384-977C-4B47-AB0A-DBE6B428DE3E}" sibTransId="{D6296973-DBA1-41B1-AE25-A2B7ACFF3528}"/>
    <dgm:cxn modelId="{B7BAE595-403E-4F77-8ECF-E3280DA0458A}" srcId="{6D97ADFC-758F-4730-BCCD-C0773223CF02}" destId="{28AF9478-4462-4180-B94B-6862A74AB39C}" srcOrd="0" destOrd="0" parTransId="{2B70181D-61F8-4095-8C3A-589908CEA195}" sibTransId="{22B02BA6-808D-4C5D-9655-992DF6D6DF91}"/>
    <dgm:cxn modelId="{10AC5789-57BF-44C4-A1FD-7F92BBCB1554}" srcId="{96ADA628-51F8-418D-85EF-92161482794D}" destId="{666AA719-4CC5-4A56-B231-110286D4EFE9}" srcOrd="0" destOrd="0" parTransId="{B1B46D5A-DEC2-4B33-89A2-966D43F0ECFF}" sibTransId="{FE4657B1-E1B3-46FB-823F-EF2671401AAA}"/>
    <dgm:cxn modelId="{A8A21D76-F8DA-47BD-964A-7A58033D5ED5}" srcId="{6D97ADFC-758F-4730-BCCD-C0773223CF02}" destId="{678294A2-1A54-468A-8E5A-3685BBAC44CC}" srcOrd="1" destOrd="0" parTransId="{62482B08-828F-406F-9796-1E450AB4FBDD}" sibTransId="{39652407-9FAA-42DA-9180-466102BF3360}"/>
    <dgm:cxn modelId="{51022A5C-443C-46D2-8560-968F65E51FD6}" type="presOf" srcId="{154855C0-C2B7-4D99-985E-7EDE0DAAF0B2}" destId="{606EC17A-091E-4E74-9BFA-FD150EBCCB36}" srcOrd="0" destOrd="1" presId="urn:microsoft.com/office/officeart/2005/8/layout/vList5"/>
    <dgm:cxn modelId="{9169D844-4168-49A6-B675-3FFF0ED44B61}" type="presOf" srcId="{69B4932D-2064-43F5-9B33-A4DB1FB53D5A}" destId="{398D6473-35C0-4935-A5D0-1A35E0C55BE4}" srcOrd="0" destOrd="0" presId="urn:microsoft.com/office/officeart/2005/8/layout/vList5"/>
    <dgm:cxn modelId="{B967481A-7CC6-4AA2-AFA3-377C44EDF301}" type="presOf" srcId="{B45179BC-4BC2-4DB0-92D4-82C82AA025EC}" destId="{606EC17A-091E-4E74-9BFA-FD150EBCCB36}" srcOrd="0" destOrd="0" presId="urn:microsoft.com/office/officeart/2005/8/layout/vList5"/>
    <dgm:cxn modelId="{B0F5F54D-86F5-4767-9D8C-F1FD20008EB3}" srcId="{666AA719-4CC5-4A56-B231-110286D4EFE9}" destId="{A3EB374E-F0BB-4F0E-9567-8CF6D8F15ABA}" srcOrd="0" destOrd="0" parTransId="{E093D1CD-7150-448F-8AA9-358B9029178F}" sibTransId="{08A30E71-4825-4574-A36E-9929A30F0A1A}"/>
    <dgm:cxn modelId="{BCB894DF-E2BB-4F3F-A98A-813E52FA9F3D}" type="presOf" srcId="{6D97ADFC-758F-4730-BCCD-C0773223CF02}" destId="{1264E03B-3B2B-4427-B0EC-17224B4568C4}" srcOrd="0" destOrd="0" presId="urn:microsoft.com/office/officeart/2005/8/layout/vList5"/>
    <dgm:cxn modelId="{F7241022-22F3-42A9-BF3A-1E29A2AD8F9E}" srcId="{69B4932D-2064-43F5-9B33-A4DB1FB53D5A}" destId="{B45179BC-4BC2-4DB0-92D4-82C82AA025EC}" srcOrd="0" destOrd="0" parTransId="{F159FCCB-890C-4BFE-91D0-771018CE09D6}" sibTransId="{7D2BF178-41D6-4BAA-A881-B3768753C5DC}"/>
    <dgm:cxn modelId="{15E306EF-279F-4719-8A87-113319065373}" type="presOf" srcId="{A3EB374E-F0BB-4F0E-9567-8CF6D8F15ABA}" destId="{ACE31AB3-CE13-4635-840F-D4E2F2B93BF3}" srcOrd="0" destOrd="0" presId="urn:microsoft.com/office/officeart/2005/8/layout/vList5"/>
    <dgm:cxn modelId="{FA360230-7211-4BEC-87CE-327CB4E011C1}" srcId="{666AA719-4CC5-4A56-B231-110286D4EFE9}" destId="{CD768718-41E9-4D1E-9C1C-0F4D9BEE73D2}" srcOrd="1" destOrd="0" parTransId="{35BF1480-C9EB-4D10-A4D2-AA7C31F5B6A0}" sibTransId="{AFF034B0-F597-47AB-A3FC-E3030AF524BB}"/>
    <dgm:cxn modelId="{B07F6E70-704A-4364-BE78-C706EB45F385}" srcId="{96ADA628-51F8-418D-85EF-92161482794D}" destId="{69B4932D-2064-43F5-9B33-A4DB1FB53D5A}" srcOrd="1" destOrd="0" parTransId="{506B9BD0-F224-4B95-A3CF-2782E2FC7B7D}" sibTransId="{F6A06FBF-9C70-46BC-8D60-8D478979D1E8}"/>
    <dgm:cxn modelId="{4556F4D2-56BF-4162-9C45-3E89B324F9CA}" type="presOf" srcId="{CD768718-41E9-4D1E-9C1C-0F4D9BEE73D2}" destId="{ACE31AB3-CE13-4635-840F-D4E2F2B93BF3}" srcOrd="0" destOrd="1" presId="urn:microsoft.com/office/officeart/2005/8/layout/vList5"/>
    <dgm:cxn modelId="{F677849F-5EA9-4B30-8BCE-CED11A192A1F}" type="presOf" srcId="{666AA719-4CC5-4A56-B231-110286D4EFE9}" destId="{9B442B71-FECC-4B71-8B9D-68AB5C93B2C2}" srcOrd="0" destOrd="0" presId="urn:microsoft.com/office/officeart/2005/8/layout/vList5"/>
    <dgm:cxn modelId="{917236A1-36F2-4601-A961-43E0DD001793}" type="presOf" srcId="{678294A2-1A54-468A-8E5A-3685BBAC44CC}" destId="{74B73018-FEF3-47AA-B413-F07C98D1526F}" srcOrd="0" destOrd="1" presId="urn:microsoft.com/office/officeart/2005/8/layout/vList5"/>
    <dgm:cxn modelId="{E480B31F-107F-492E-BD5A-7BB1EE2D94B5}" type="presOf" srcId="{28AF9478-4462-4180-B94B-6862A74AB39C}" destId="{74B73018-FEF3-47AA-B413-F07C98D1526F}" srcOrd="0" destOrd="0" presId="urn:microsoft.com/office/officeart/2005/8/layout/vList5"/>
    <dgm:cxn modelId="{F46641FB-A7B3-483B-BDEB-DD5A78E4A59B}" srcId="{96ADA628-51F8-418D-85EF-92161482794D}" destId="{6D97ADFC-758F-4730-BCCD-C0773223CF02}" srcOrd="2" destOrd="0" parTransId="{1B2B2FE0-8D53-49A2-9846-2CFAA8F7DDB0}" sibTransId="{43F45AFE-9772-4398-AD5F-98750CEBE368}"/>
    <dgm:cxn modelId="{E1E158D6-A1E2-481C-982C-6CF9C218BBD6}" type="presOf" srcId="{96ADA628-51F8-418D-85EF-92161482794D}" destId="{830AC5B6-457F-4495-9FAC-926DBCEBBB98}" srcOrd="0" destOrd="0" presId="urn:microsoft.com/office/officeart/2005/8/layout/vList5"/>
    <dgm:cxn modelId="{9376E50A-942F-4E60-BD30-B257BE962CAE}" type="presParOf" srcId="{830AC5B6-457F-4495-9FAC-926DBCEBBB98}" destId="{3B607BF8-5A61-46A1-A705-5547A20A83D4}" srcOrd="0" destOrd="0" presId="urn:microsoft.com/office/officeart/2005/8/layout/vList5"/>
    <dgm:cxn modelId="{C3C9A369-38A8-4958-8F84-324C1A0B7CEA}" type="presParOf" srcId="{3B607BF8-5A61-46A1-A705-5547A20A83D4}" destId="{9B442B71-FECC-4B71-8B9D-68AB5C93B2C2}" srcOrd="0" destOrd="0" presId="urn:microsoft.com/office/officeart/2005/8/layout/vList5"/>
    <dgm:cxn modelId="{70434A5D-6C7B-4304-8B69-11A63066634C}" type="presParOf" srcId="{3B607BF8-5A61-46A1-A705-5547A20A83D4}" destId="{ACE31AB3-CE13-4635-840F-D4E2F2B93BF3}" srcOrd="1" destOrd="0" presId="urn:microsoft.com/office/officeart/2005/8/layout/vList5"/>
    <dgm:cxn modelId="{5D68A444-296C-4860-97B4-C93279EAF388}" type="presParOf" srcId="{830AC5B6-457F-4495-9FAC-926DBCEBBB98}" destId="{AF4A9ABB-EAAE-4F4D-8B5B-4B5D3E9E723E}" srcOrd="1" destOrd="0" presId="urn:microsoft.com/office/officeart/2005/8/layout/vList5"/>
    <dgm:cxn modelId="{77C3DB1B-F377-453F-BF73-89BBC1A8FBCB}" type="presParOf" srcId="{830AC5B6-457F-4495-9FAC-926DBCEBBB98}" destId="{7DDB345A-2430-4303-811A-AADCB9FB75CB}" srcOrd="2" destOrd="0" presId="urn:microsoft.com/office/officeart/2005/8/layout/vList5"/>
    <dgm:cxn modelId="{F63F00FE-E6D1-42CE-8B2A-C0C50D1B243B}" type="presParOf" srcId="{7DDB345A-2430-4303-811A-AADCB9FB75CB}" destId="{398D6473-35C0-4935-A5D0-1A35E0C55BE4}" srcOrd="0" destOrd="0" presId="urn:microsoft.com/office/officeart/2005/8/layout/vList5"/>
    <dgm:cxn modelId="{653ED139-D86E-4C53-9ACF-C13BD154B990}" type="presParOf" srcId="{7DDB345A-2430-4303-811A-AADCB9FB75CB}" destId="{606EC17A-091E-4E74-9BFA-FD150EBCCB36}" srcOrd="1" destOrd="0" presId="urn:microsoft.com/office/officeart/2005/8/layout/vList5"/>
    <dgm:cxn modelId="{582F8116-9B45-4F9C-B278-71CCC86CBCFB}" type="presParOf" srcId="{830AC5B6-457F-4495-9FAC-926DBCEBBB98}" destId="{AD815F13-D0E2-4756-B911-CCB9F545D6F6}" srcOrd="3" destOrd="0" presId="urn:microsoft.com/office/officeart/2005/8/layout/vList5"/>
    <dgm:cxn modelId="{C6441B64-5DC5-4C64-B3AD-B79156428C45}" type="presParOf" srcId="{830AC5B6-457F-4495-9FAC-926DBCEBBB98}" destId="{3F0D03CA-E14D-4727-B1FF-68A3C695ED7D}" srcOrd="4" destOrd="0" presId="urn:microsoft.com/office/officeart/2005/8/layout/vList5"/>
    <dgm:cxn modelId="{FD6C449B-3A03-4789-A72C-81E92FD1B4E8}" type="presParOf" srcId="{3F0D03CA-E14D-4727-B1FF-68A3C695ED7D}" destId="{1264E03B-3B2B-4427-B0EC-17224B4568C4}" srcOrd="0" destOrd="0" presId="urn:microsoft.com/office/officeart/2005/8/layout/vList5"/>
    <dgm:cxn modelId="{6E75C2C4-B25B-48AC-93C7-2A59EB3D3566}" type="presParOf" srcId="{3F0D03CA-E14D-4727-B1FF-68A3C695ED7D}" destId="{74B73018-FEF3-47AA-B413-F07C98D152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EB9C7D-A4D6-4964-B058-79DF6F6D7284}" type="doc">
      <dgm:prSet loTypeId="urn:microsoft.com/office/officeart/2005/8/layout/orgChart1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937B6F-7ABC-426B-8DCD-6BE4C8A25837}">
      <dgm:prSet phldrT="[Text]"/>
      <dgm:spPr/>
      <dgm:t>
        <a:bodyPr/>
        <a:lstStyle/>
        <a:p>
          <a:r>
            <a:rPr lang="en-US" dirty="0" smtClean="0"/>
            <a:t>End User and Beneficiaries</a:t>
          </a:r>
          <a:endParaRPr lang="en-US" dirty="0"/>
        </a:p>
      </dgm:t>
    </dgm:pt>
    <dgm:pt modelId="{98EFBA85-BDF1-4D29-A6C7-AA0469AFE34B}" type="parTrans" cxnId="{3A507003-25F9-4860-B4ED-5DBBF579446F}">
      <dgm:prSet/>
      <dgm:spPr/>
      <dgm:t>
        <a:bodyPr/>
        <a:lstStyle/>
        <a:p>
          <a:endParaRPr lang="en-US"/>
        </a:p>
      </dgm:t>
    </dgm:pt>
    <dgm:pt modelId="{B6E1CCB8-5EA1-4B7D-865B-61D66869FEA8}" type="sibTrans" cxnId="{3A507003-25F9-4860-B4ED-5DBBF579446F}">
      <dgm:prSet/>
      <dgm:spPr/>
      <dgm:t>
        <a:bodyPr/>
        <a:lstStyle/>
        <a:p>
          <a:endParaRPr lang="en-US"/>
        </a:p>
      </dgm:t>
    </dgm:pt>
    <dgm:pt modelId="{77A83555-296E-4EB5-B3ED-6C478F208E5A}">
      <dgm:prSet phldrT="[Text]"/>
      <dgm:spPr/>
      <dgm:t>
        <a:bodyPr/>
        <a:lstStyle/>
        <a:p>
          <a:r>
            <a:rPr lang="en-US" dirty="0" smtClean="0"/>
            <a:t>Direct User</a:t>
          </a:r>
          <a:endParaRPr lang="en-US" dirty="0"/>
        </a:p>
      </dgm:t>
    </dgm:pt>
    <dgm:pt modelId="{E16DD680-C8EA-4513-B77E-08AEDB6B2CA6}" type="parTrans" cxnId="{C9A6D9AA-B108-4029-9CD6-73900D2332C5}">
      <dgm:prSet/>
      <dgm:spPr/>
      <dgm:t>
        <a:bodyPr/>
        <a:lstStyle/>
        <a:p>
          <a:endParaRPr lang="en-US"/>
        </a:p>
      </dgm:t>
    </dgm:pt>
    <dgm:pt modelId="{5C974448-DC28-45E6-9E2F-E720AF6A282B}" type="sibTrans" cxnId="{C9A6D9AA-B108-4029-9CD6-73900D2332C5}">
      <dgm:prSet/>
      <dgm:spPr/>
      <dgm:t>
        <a:bodyPr/>
        <a:lstStyle/>
        <a:p>
          <a:endParaRPr lang="en-US"/>
        </a:p>
      </dgm:t>
    </dgm:pt>
    <dgm:pt modelId="{CBFC41BA-E00D-4CBB-8EEA-55317AE5171C}">
      <dgm:prSet phldrT="[Text]"/>
      <dgm:spPr/>
      <dgm:t>
        <a:bodyPr/>
        <a:lstStyle/>
        <a:p>
          <a:r>
            <a:rPr lang="en-US" dirty="0" smtClean="0"/>
            <a:t>Secondary User</a:t>
          </a:r>
          <a:endParaRPr lang="en-US" dirty="0"/>
        </a:p>
      </dgm:t>
    </dgm:pt>
    <dgm:pt modelId="{5D41DA1E-D4DF-484C-A0E3-834797E07ED3}" type="parTrans" cxnId="{350CEC45-E61E-4EBC-B5BF-135029D9CD7C}">
      <dgm:prSet/>
      <dgm:spPr/>
      <dgm:t>
        <a:bodyPr/>
        <a:lstStyle/>
        <a:p>
          <a:endParaRPr lang="en-US"/>
        </a:p>
      </dgm:t>
    </dgm:pt>
    <dgm:pt modelId="{8745A31C-B72E-4D24-9D96-7A7F21EB3D25}" type="sibTrans" cxnId="{350CEC45-E61E-4EBC-B5BF-135029D9CD7C}">
      <dgm:prSet/>
      <dgm:spPr/>
      <dgm:t>
        <a:bodyPr/>
        <a:lstStyle/>
        <a:p>
          <a:endParaRPr lang="en-US"/>
        </a:p>
      </dgm:t>
    </dgm:pt>
    <dgm:pt modelId="{F0926A2A-C0C0-4AAA-BBB3-6F6C03B0EF4C}">
      <dgm:prSet phldrT="[Text]"/>
      <dgm:spPr/>
      <dgm:t>
        <a:bodyPr/>
        <a:lstStyle/>
        <a:p>
          <a:r>
            <a:rPr lang="en-US" dirty="0" smtClean="0"/>
            <a:t>Beneficiaries-Customers and Vendors</a:t>
          </a:r>
          <a:endParaRPr lang="en-US" dirty="0"/>
        </a:p>
      </dgm:t>
    </dgm:pt>
    <dgm:pt modelId="{5D23566D-AE81-4123-B748-10E7E9B5F579}" type="parTrans" cxnId="{FC0FD3FB-54E7-4177-A3D1-E218CF392226}">
      <dgm:prSet/>
      <dgm:spPr/>
      <dgm:t>
        <a:bodyPr/>
        <a:lstStyle/>
        <a:p>
          <a:endParaRPr lang="en-US"/>
        </a:p>
      </dgm:t>
    </dgm:pt>
    <dgm:pt modelId="{2BE9B090-B09F-4520-AE1B-13C327CFDDD1}" type="sibTrans" cxnId="{FC0FD3FB-54E7-4177-A3D1-E218CF392226}">
      <dgm:prSet/>
      <dgm:spPr/>
      <dgm:t>
        <a:bodyPr/>
        <a:lstStyle/>
        <a:p>
          <a:endParaRPr lang="en-US"/>
        </a:p>
      </dgm:t>
    </dgm:pt>
    <dgm:pt modelId="{69107EDC-AB14-40AE-9B93-504D2D9F2E8B}" type="pres">
      <dgm:prSet presAssocID="{9CEB9C7D-A4D6-4964-B058-79DF6F6D72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6301CC-36C3-441B-B2F9-92ADE83F1CC4}" type="pres">
      <dgm:prSet presAssocID="{1A937B6F-7ABC-426B-8DCD-6BE4C8A25837}" presName="hierRoot1" presStyleCnt="0">
        <dgm:presLayoutVars>
          <dgm:hierBranch val="init"/>
        </dgm:presLayoutVars>
      </dgm:prSet>
      <dgm:spPr/>
    </dgm:pt>
    <dgm:pt modelId="{7DA159C4-5AF3-4E56-AECA-FCD78CFC370A}" type="pres">
      <dgm:prSet presAssocID="{1A937B6F-7ABC-426B-8DCD-6BE4C8A25837}" presName="rootComposite1" presStyleCnt="0"/>
      <dgm:spPr/>
    </dgm:pt>
    <dgm:pt modelId="{BA56EFB0-8A37-4E77-83DE-C2335E90E5DC}" type="pres">
      <dgm:prSet presAssocID="{1A937B6F-7ABC-426B-8DCD-6BE4C8A2583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D83675-0260-4951-B86B-A99E70B3EA0B}" type="pres">
      <dgm:prSet presAssocID="{1A937B6F-7ABC-426B-8DCD-6BE4C8A2583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0C87588-60A8-49DB-857E-7E2B4498B0D2}" type="pres">
      <dgm:prSet presAssocID="{1A937B6F-7ABC-426B-8DCD-6BE4C8A25837}" presName="hierChild2" presStyleCnt="0"/>
      <dgm:spPr/>
    </dgm:pt>
    <dgm:pt modelId="{1BFC7C78-E578-4B0B-93B6-79F35B7AD911}" type="pres">
      <dgm:prSet presAssocID="{E16DD680-C8EA-4513-B77E-08AEDB6B2CA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D1B3208-410F-46FC-9033-AA7F0B1775F8}" type="pres">
      <dgm:prSet presAssocID="{77A83555-296E-4EB5-B3ED-6C478F208E5A}" presName="hierRoot2" presStyleCnt="0">
        <dgm:presLayoutVars>
          <dgm:hierBranch val="init"/>
        </dgm:presLayoutVars>
      </dgm:prSet>
      <dgm:spPr/>
    </dgm:pt>
    <dgm:pt modelId="{91FD0586-96B3-43C7-92E4-84FCF85989F8}" type="pres">
      <dgm:prSet presAssocID="{77A83555-296E-4EB5-B3ED-6C478F208E5A}" presName="rootComposite" presStyleCnt="0"/>
      <dgm:spPr/>
    </dgm:pt>
    <dgm:pt modelId="{55D586CA-30FE-4552-A667-7C4C84511C79}" type="pres">
      <dgm:prSet presAssocID="{77A83555-296E-4EB5-B3ED-6C478F208E5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B535B9-15DC-4A73-A536-EEF74AE666E0}" type="pres">
      <dgm:prSet presAssocID="{77A83555-296E-4EB5-B3ED-6C478F208E5A}" presName="rootConnector" presStyleLbl="node2" presStyleIdx="0" presStyleCnt="3"/>
      <dgm:spPr/>
      <dgm:t>
        <a:bodyPr/>
        <a:lstStyle/>
        <a:p>
          <a:endParaRPr lang="en-US"/>
        </a:p>
      </dgm:t>
    </dgm:pt>
    <dgm:pt modelId="{4E47B8FB-5B74-47A7-B964-72E2D45EAF9C}" type="pres">
      <dgm:prSet presAssocID="{77A83555-296E-4EB5-B3ED-6C478F208E5A}" presName="hierChild4" presStyleCnt="0"/>
      <dgm:spPr/>
    </dgm:pt>
    <dgm:pt modelId="{198FD333-31B2-4460-BF71-FDC767E68904}" type="pres">
      <dgm:prSet presAssocID="{77A83555-296E-4EB5-B3ED-6C478F208E5A}" presName="hierChild5" presStyleCnt="0"/>
      <dgm:spPr/>
    </dgm:pt>
    <dgm:pt modelId="{3A90DF4C-9FD6-47D0-B948-0FC6641D6660}" type="pres">
      <dgm:prSet presAssocID="{5D41DA1E-D4DF-484C-A0E3-834797E07ED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6355F02-6F6B-436D-ABFC-45827F7719F1}" type="pres">
      <dgm:prSet presAssocID="{CBFC41BA-E00D-4CBB-8EEA-55317AE5171C}" presName="hierRoot2" presStyleCnt="0">
        <dgm:presLayoutVars>
          <dgm:hierBranch val="init"/>
        </dgm:presLayoutVars>
      </dgm:prSet>
      <dgm:spPr/>
    </dgm:pt>
    <dgm:pt modelId="{AE77C4C2-74C9-40C7-B6E7-FE738FF9E0EF}" type="pres">
      <dgm:prSet presAssocID="{CBFC41BA-E00D-4CBB-8EEA-55317AE5171C}" presName="rootComposite" presStyleCnt="0"/>
      <dgm:spPr/>
    </dgm:pt>
    <dgm:pt modelId="{BC71F5B7-DE42-4B84-ABCF-5A5E56F395CA}" type="pres">
      <dgm:prSet presAssocID="{CBFC41BA-E00D-4CBB-8EEA-55317AE5171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046B68-C139-4643-B20B-34EA3397ED7F}" type="pres">
      <dgm:prSet presAssocID="{CBFC41BA-E00D-4CBB-8EEA-55317AE5171C}" presName="rootConnector" presStyleLbl="node2" presStyleIdx="1" presStyleCnt="3"/>
      <dgm:spPr/>
      <dgm:t>
        <a:bodyPr/>
        <a:lstStyle/>
        <a:p>
          <a:endParaRPr lang="en-US"/>
        </a:p>
      </dgm:t>
    </dgm:pt>
    <dgm:pt modelId="{A96A7C0B-B19D-43C1-A1B8-E0A65679ED3B}" type="pres">
      <dgm:prSet presAssocID="{CBFC41BA-E00D-4CBB-8EEA-55317AE5171C}" presName="hierChild4" presStyleCnt="0"/>
      <dgm:spPr/>
    </dgm:pt>
    <dgm:pt modelId="{3C72506B-8DE2-402D-9902-243195B68BEE}" type="pres">
      <dgm:prSet presAssocID="{CBFC41BA-E00D-4CBB-8EEA-55317AE5171C}" presName="hierChild5" presStyleCnt="0"/>
      <dgm:spPr/>
    </dgm:pt>
    <dgm:pt modelId="{83D0CCE1-B33D-4486-B9E2-AD6617B67474}" type="pres">
      <dgm:prSet presAssocID="{5D23566D-AE81-4123-B748-10E7E9B5F57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7C4E666-C1E4-4EF7-A5C4-D134CAE20710}" type="pres">
      <dgm:prSet presAssocID="{F0926A2A-C0C0-4AAA-BBB3-6F6C03B0EF4C}" presName="hierRoot2" presStyleCnt="0">
        <dgm:presLayoutVars>
          <dgm:hierBranch val="init"/>
        </dgm:presLayoutVars>
      </dgm:prSet>
      <dgm:spPr/>
    </dgm:pt>
    <dgm:pt modelId="{66BBB621-6C2D-46F7-8A05-BA85D6618592}" type="pres">
      <dgm:prSet presAssocID="{F0926A2A-C0C0-4AAA-BBB3-6F6C03B0EF4C}" presName="rootComposite" presStyleCnt="0"/>
      <dgm:spPr/>
    </dgm:pt>
    <dgm:pt modelId="{52176B8A-56EC-468D-998D-0579C38CA531}" type="pres">
      <dgm:prSet presAssocID="{F0926A2A-C0C0-4AAA-BBB3-6F6C03B0EF4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33EB6B-D6F3-4044-BAC5-7AA334F0C82E}" type="pres">
      <dgm:prSet presAssocID="{F0926A2A-C0C0-4AAA-BBB3-6F6C03B0EF4C}" presName="rootConnector" presStyleLbl="node2" presStyleIdx="2" presStyleCnt="3"/>
      <dgm:spPr/>
      <dgm:t>
        <a:bodyPr/>
        <a:lstStyle/>
        <a:p>
          <a:endParaRPr lang="en-US"/>
        </a:p>
      </dgm:t>
    </dgm:pt>
    <dgm:pt modelId="{972A266B-0753-4FEA-AD80-9C86DDBD86AA}" type="pres">
      <dgm:prSet presAssocID="{F0926A2A-C0C0-4AAA-BBB3-6F6C03B0EF4C}" presName="hierChild4" presStyleCnt="0"/>
      <dgm:spPr/>
    </dgm:pt>
    <dgm:pt modelId="{E73668E5-1FA0-4AA8-BC83-718F8147F7EA}" type="pres">
      <dgm:prSet presAssocID="{F0926A2A-C0C0-4AAA-BBB3-6F6C03B0EF4C}" presName="hierChild5" presStyleCnt="0"/>
      <dgm:spPr/>
    </dgm:pt>
    <dgm:pt modelId="{5FD2F9F0-D733-4633-BD82-5A95C76A3E5F}" type="pres">
      <dgm:prSet presAssocID="{1A937B6F-7ABC-426B-8DCD-6BE4C8A25837}" presName="hierChild3" presStyleCnt="0"/>
      <dgm:spPr/>
    </dgm:pt>
  </dgm:ptLst>
  <dgm:cxnLst>
    <dgm:cxn modelId="{C9A6D9AA-B108-4029-9CD6-73900D2332C5}" srcId="{1A937B6F-7ABC-426B-8DCD-6BE4C8A25837}" destId="{77A83555-296E-4EB5-B3ED-6C478F208E5A}" srcOrd="0" destOrd="0" parTransId="{E16DD680-C8EA-4513-B77E-08AEDB6B2CA6}" sibTransId="{5C974448-DC28-45E6-9E2F-E720AF6A282B}"/>
    <dgm:cxn modelId="{880D6F9A-74DE-411F-A5D2-47653BBFB5AA}" type="presOf" srcId="{CBFC41BA-E00D-4CBB-8EEA-55317AE5171C}" destId="{A7046B68-C139-4643-B20B-34EA3397ED7F}" srcOrd="1" destOrd="0" presId="urn:microsoft.com/office/officeart/2005/8/layout/orgChart1"/>
    <dgm:cxn modelId="{F815804B-54FD-44C6-9D6D-A5E1DC37B8FC}" type="presOf" srcId="{1A937B6F-7ABC-426B-8DCD-6BE4C8A25837}" destId="{BA56EFB0-8A37-4E77-83DE-C2335E90E5DC}" srcOrd="0" destOrd="0" presId="urn:microsoft.com/office/officeart/2005/8/layout/orgChart1"/>
    <dgm:cxn modelId="{BDEFD87D-4CA2-4664-BEA1-959E83DB96AD}" type="presOf" srcId="{5D41DA1E-D4DF-484C-A0E3-834797E07ED3}" destId="{3A90DF4C-9FD6-47D0-B948-0FC6641D6660}" srcOrd="0" destOrd="0" presId="urn:microsoft.com/office/officeart/2005/8/layout/orgChart1"/>
    <dgm:cxn modelId="{347567A3-DC0B-4E52-96FE-B9487F82C53B}" type="presOf" srcId="{77A83555-296E-4EB5-B3ED-6C478F208E5A}" destId="{0AB535B9-15DC-4A73-A536-EEF74AE666E0}" srcOrd="1" destOrd="0" presId="urn:microsoft.com/office/officeart/2005/8/layout/orgChart1"/>
    <dgm:cxn modelId="{E96431DA-13D4-4237-A630-BD551271CAE6}" type="presOf" srcId="{1A937B6F-7ABC-426B-8DCD-6BE4C8A25837}" destId="{7ED83675-0260-4951-B86B-A99E70B3EA0B}" srcOrd="1" destOrd="0" presId="urn:microsoft.com/office/officeart/2005/8/layout/orgChart1"/>
    <dgm:cxn modelId="{98414601-EC84-49F5-A625-B5AFC6492BE8}" type="presOf" srcId="{9CEB9C7D-A4D6-4964-B058-79DF6F6D7284}" destId="{69107EDC-AB14-40AE-9B93-504D2D9F2E8B}" srcOrd="0" destOrd="0" presId="urn:microsoft.com/office/officeart/2005/8/layout/orgChart1"/>
    <dgm:cxn modelId="{42622586-21C6-402B-8433-58564BD3DAA6}" type="presOf" srcId="{F0926A2A-C0C0-4AAA-BBB3-6F6C03B0EF4C}" destId="{52176B8A-56EC-468D-998D-0579C38CA531}" srcOrd="0" destOrd="0" presId="urn:microsoft.com/office/officeart/2005/8/layout/orgChart1"/>
    <dgm:cxn modelId="{A0DB3826-79CE-4497-A657-E6FDF0674DE6}" type="presOf" srcId="{CBFC41BA-E00D-4CBB-8EEA-55317AE5171C}" destId="{BC71F5B7-DE42-4B84-ABCF-5A5E56F395CA}" srcOrd="0" destOrd="0" presId="urn:microsoft.com/office/officeart/2005/8/layout/orgChart1"/>
    <dgm:cxn modelId="{3A507003-25F9-4860-B4ED-5DBBF579446F}" srcId="{9CEB9C7D-A4D6-4964-B058-79DF6F6D7284}" destId="{1A937B6F-7ABC-426B-8DCD-6BE4C8A25837}" srcOrd="0" destOrd="0" parTransId="{98EFBA85-BDF1-4D29-A6C7-AA0469AFE34B}" sibTransId="{B6E1CCB8-5EA1-4B7D-865B-61D66869FEA8}"/>
    <dgm:cxn modelId="{AA616335-6761-4774-A4AE-46956B7131C4}" type="presOf" srcId="{5D23566D-AE81-4123-B748-10E7E9B5F579}" destId="{83D0CCE1-B33D-4486-B9E2-AD6617B67474}" srcOrd="0" destOrd="0" presId="urn:microsoft.com/office/officeart/2005/8/layout/orgChart1"/>
    <dgm:cxn modelId="{350CEC45-E61E-4EBC-B5BF-135029D9CD7C}" srcId="{1A937B6F-7ABC-426B-8DCD-6BE4C8A25837}" destId="{CBFC41BA-E00D-4CBB-8EEA-55317AE5171C}" srcOrd="1" destOrd="0" parTransId="{5D41DA1E-D4DF-484C-A0E3-834797E07ED3}" sibTransId="{8745A31C-B72E-4D24-9D96-7A7F21EB3D25}"/>
    <dgm:cxn modelId="{9E129419-4B70-421E-A1EF-7B4C30145BA7}" type="presOf" srcId="{F0926A2A-C0C0-4AAA-BBB3-6F6C03B0EF4C}" destId="{0E33EB6B-D6F3-4044-BAC5-7AA334F0C82E}" srcOrd="1" destOrd="0" presId="urn:microsoft.com/office/officeart/2005/8/layout/orgChart1"/>
    <dgm:cxn modelId="{FC0FD3FB-54E7-4177-A3D1-E218CF392226}" srcId="{1A937B6F-7ABC-426B-8DCD-6BE4C8A25837}" destId="{F0926A2A-C0C0-4AAA-BBB3-6F6C03B0EF4C}" srcOrd="2" destOrd="0" parTransId="{5D23566D-AE81-4123-B748-10E7E9B5F579}" sibTransId="{2BE9B090-B09F-4520-AE1B-13C327CFDDD1}"/>
    <dgm:cxn modelId="{4907619F-E07E-4061-A2BF-BD0F3A62A3E7}" type="presOf" srcId="{77A83555-296E-4EB5-B3ED-6C478F208E5A}" destId="{55D586CA-30FE-4552-A667-7C4C84511C79}" srcOrd="0" destOrd="0" presId="urn:microsoft.com/office/officeart/2005/8/layout/orgChart1"/>
    <dgm:cxn modelId="{145F7A7B-459F-4A43-9E81-FC44B530C4BB}" type="presOf" srcId="{E16DD680-C8EA-4513-B77E-08AEDB6B2CA6}" destId="{1BFC7C78-E578-4B0B-93B6-79F35B7AD911}" srcOrd="0" destOrd="0" presId="urn:microsoft.com/office/officeart/2005/8/layout/orgChart1"/>
    <dgm:cxn modelId="{774FDA0F-91DD-48CD-B355-9E6B5A6A5E60}" type="presParOf" srcId="{69107EDC-AB14-40AE-9B93-504D2D9F2E8B}" destId="{FA6301CC-36C3-441B-B2F9-92ADE83F1CC4}" srcOrd="0" destOrd="0" presId="urn:microsoft.com/office/officeart/2005/8/layout/orgChart1"/>
    <dgm:cxn modelId="{E3AF80A4-88BC-4289-9B05-F74C67ECF660}" type="presParOf" srcId="{FA6301CC-36C3-441B-B2F9-92ADE83F1CC4}" destId="{7DA159C4-5AF3-4E56-AECA-FCD78CFC370A}" srcOrd="0" destOrd="0" presId="urn:microsoft.com/office/officeart/2005/8/layout/orgChart1"/>
    <dgm:cxn modelId="{BAB25DB0-5ECE-4F70-B94E-7CC4AF77E9B5}" type="presParOf" srcId="{7DA159C4-5AF3-4E56-AECA-FCD78CFC370A}" destId="{BA56EFB0-8A37-4E77-83DE-C2335E90E5DC}" srcOrd="0" destOrd="0" presId="urn:microsoft.com/office/officeart/2005/8/layout/orgChart1"/>
    <dgm:cxn modelId="{6946038F-3A94-47F2-B814-899AB270E5F4}" type="presParOf" srcId="{7DA159C4-5AF3-4E56-AECA-FCD78CFC370A}" destId="{7ED83675-0260-4951-B86B-A99E70B3EA0B}" srcOrd="1" destOrd="0" presId="urn:microsoft.com/office/officeart/2005/8/layout/orgChart1"/>
    <dgm:cxn modelId="{10D25E05-3DF0-4005-8408-0E92CC0255E5}" type="presParOf" srcId="{FA6301CC-36C3-441B-B2F9-92ADE83F1CC4}" destId="{20C87588-60A8-49DB-857E-7E2B4498B0D2}" srcOrd="1" destOrd="0" presId="urn:microsoft.com/office/officeart/2005/8/layout/orgChart1"/>
    <dgm:cxn modelId="{28361E12-02B4-4638-A904-C9B09353BFAA}" type="presParOf" srcId="{20C87588-60A8-49DB-857E-7E2B4498B0D2}" destId="{1BFC7C78-E578-4B0B-93B6-79F35B7AD911}" srcOrd="0" destOrd="0" presId="urn:microsoft.com/office/officeart/2005/8/layout/orgChart1"/>
    <dgm:cxn modelId="{7A386DB6-FBFE-4C4D-B64B-CE2439E7CD93}" type="presParOf" srcId="{20C87588-60A8-49DB-857E-7E2B4498B0D2}" destId="{4D1B3208-410F-46FC-9033-AA7F0B1775F8}" srcOrd="1" destOrd="0" presId="urn:microsoft.com/office/officeart/2005/8/layout/orgChart1"/>
    <dgm:cxn modelId="{CA72EF1A-AA91-4DD4-AA23-E0842FCFE22A}" type="presParOf" srcId="{4D1B3208-410F-46FC-9033-AA7F0B1775F8}" destId="{91FD0586-96B3-43C7-92E4-84FCF85989F8}" srcOrd="0" destOrd="0" presId="urn:microsoft.com/office/officeart/2005/8/layout/orgChart1"/>
    <dgm:cxn modelId="{60AD5256-1E65-4481-9B43-E33C58F830F0}" type="presParOf" srcId="{91FD0586-96B3-43C7-92E4-84FCF85989F8}" destId="{55D586CA-30FE-4552-A667-7C4C84511C79}" srcOrd="0" destOrd="0" presId="urn:microsoft.com/office/officeart/2005/8/layout/orgChart1"/>
    <dgm:cxn modelId="{05588759-7658-48E8-A81F-AFF670A85810}" type="presParOf" srcId="{91FD0586-96B3-43C7-92E4-84FCF85989F8}" destId="{0AB535B9-15DC-4A73-A536-EEF74AE666E0}" srcOrd="1" destOrd="0" presId="urn:microsoft.com/office/officeart/2005/8/layout/orgChart1"/>
    <dgm:cxn modelId="{747C57B1-E203-4CB1-A1D9-7937170C2685}" type="presParOf" srcId="{4D1B3208-410F-46FC-9033-AA7F0B1775F8}" destId="{4E47B8FB-5B74-47A7-B964-72E2D45EAF9C}" srcOrd="1" destOrd="0" presId="urn:microsoft.com/office/officeart/2005/8/layout/orgChart1"/>
    <dgm:cxn modelId="{85124254-689B-455B-893A-7EC157A77923}" type="presParOf" srcId="{4D1B3208-410F-46FC-9033-AA7F0B1775F8}" destId="{198FD333-31B2-4460-BF71-FDC767E68904}" srcOrd="2" destOrd="0" presId="urn:microsoft.com/office/officeart/2005/8/layout/orgChart1"/>
    <dgm:cxn modelId="{26E5BEF8-D127-4749-9D67-3503E1009998}" type="presParOf" srcId="{20C87588-60A8-49DB-857E-7E2B4498B0D2}" destId="{3A90DF4C-9FD6-47D0-B948-0FC6641D6660}" srcOrd="2" destOrd="0" presId="urn:microsoft.com/office/officeart/2005/8/layout/orgChart1"/>
    <dgm:cxn modelId="{ED19C8DB-4353-44A6-A2DF-D65792F6CECB}" type="presParOf" srcId="{20C87588-60A8-49DB-857E-7E2B4498B0D2}" destId="{A6355F02-6F6B-436D-ABFC-45827F7719F1}" srcOrd="3" destOrd="0" presId="urn:microsoft.com/office/officeart/2005/8/layout/orgChart1"/>
    <dgm:cxn modelId="{AB16DAD3-C6B1-475C-85E7-B117527C8C9E}" type="presParOf" srcId="{A6355F02-6F6B-436D-ABFC-45827F7719F1}" destId="{AE77C4C2-74C9-40C7-B6E7-FE738FF9E0EF}" srcOrd="0" destOrd="0" presId="urn:microsoft.com/office/officeart/2005/8/layout/orgChart1"/>
    <dgm:cxn modelId="{1B0E11DE-A359-41BE-864C-BB58F9AF2699}" type="presParOf" srcId="{AE77C4C2-74C9-40C7-B6E7-FE738FF9E0EF}" destId="{BC71F5B7-DE42-4B84-ABCF-5A5E56F395CA}" srcOrd="0" destOrd="0" presId="urn:microsoft.com/office/officeart/2005/8/layout/orgChart1"/>
    <dgm:cxn modelId="{0E3BA404-9536-4D57-A4D5-5EA0763D0CC0}" type="presParOf" srcId="{AE77C4C2-74C9-40C7-B6E7-FE738FF9E0EF}" destId="{A7046B68-C139-4643-B20B-34EA3397ED7F}" srcOrd="1" destOrd="0" presId="urn:microsoft.com/office/officeart/2005/8/layout/orgChart1"/>
    <dgm:cxn modelId="{3A134246-B2BB-4636-AE0E-61199A2362D0}" type="presParOf" srcId="{A6355F02-6F6B-436D-ABFC-45827F7719F1}" destId="{A96A7C0B-B19D-43C1-A1B8-E0A65679ED3B}" srcOrd="1" destOrd="0" presId="urn:microsoft.com/office/officeart/2005/8/layout/orgChart1"/>
    <dgm:cxn modelId="{E1FBAC4E-2A4E-465A-8373-0C94CD46B2BC}" type="presParOf" srcId="{A6355F02-6F6B-436D-ABFC-45827F7719F1}" destId="{3C72506B-8DE2-402D-9902-243195B68BEE}" srcOrd="2" destOrd="0" presId="urn:microsoft.com/office/officeart/2005/8/layout/orgChart1"/>
    <dgm:cxn modelId="{A7E46187-642F-4FD3-9BCB-B823D45E68BB}" type="presParOf" srcId="{20C87588-60A8-49DB-857E-7E2B4498B0D2}" destId="{83D0CCE1-B33D-4486-B9E2-AD6617B67474}" srcOrd="4" destOrd="0" presId="urn:microsoft.com/office/officeart/2005/8/layout/orgChart1"/>
    <dgm:cxn modelId="{833527AE-044E-43ED-B543-60FE4899A55E}" type="presParOf" srcId="{20C87588-60A8-49DB-857E-7E2B4498B0D2}" destId="{A7C4E666-C1E4-4EF7-A5C4-D134CAE20710}" srcOrd="5" destOrd="0" presId="urn:microsoft.com/office/officeart/2005/8/layout/orgChart1"/>
    <dgm:cxn modelId="{FFC3750B-3315-4989-8DB6-D269D773B7C1}" type="presParOf" srcId="{A7C4E666-C1E4-4EF7-A5C4-D134CAE20710}" destId="{66BBB621-6C2D-46F7-8A05-BA85D6618592}" srcOrd="0" destOrd="0" presId="urn:microsoft.com/office/officeart/2005/8/layout/orgChart1"/>
    <dgm:cxn modelId="{9461CEE8-28EA-4C93-80A6-3B78054B7429}" type="presParOf" srcId="{66BBB621-6C2D-46F7-8A05-BA85D6618592}" destId="{52176B8A-56EC-468D-998D-0579C38CA531}" srcOrd="0" destOrd="0" presId="urn:microsoft.com/office/officeart/2005/8/layout/orgChart1"/>
    <dgm:cxn modelId="{0F36205D-4396-4FED-AA24-E287A98703BD}" type="presParOf" srcId="{66BBB621-6C2D-46F7-8A05-BA85D6618592}" destId="{0E33EB6B-D6F3-4044-BAC5-7AA334F0C82E}" srcOrd="1" destOrd="0" presId="urn:microsoft.com/office/officeart/2005/8/layout/orgChart1"/>
    <dgm:cxn modelId="{789305F5-1B19-4569-B4E4-6D5978A00BD6}" type="presParOf" srcId="{A7C4E666-C1E4-4EF7-A5C4-D134CAE20710}" destId="{972A266B-0753-4FEA-AD80-9C86DDBD86AA}" srcOrd="1" destOrd="0" presId="urn:microsoft.com/office/officeart/2005/8/layout/orgChart1"/>
    <dgm:cxn modelId="{7A6550F9-3CAB-43A8-AF9F-F3F73893D24E}" type="presParOf" srcId="{A7C4E666-C1E4-4EF7-A5C4-D134CAE20710}" destId="{E73668E5-1FA0-4AA8-BC83-718F8147F7EA}" srcOrd="2" destOrd="0" presId="urn:microsoft.com/office/officeart/2005/8/layout/orgChart1"/>
    <dgm:cxn modelId="{6ADC8780-1E0D-496E-A138-EE75FB014C09}" type="presParOf" srcId="{FA6301CC-36C3-441B-B2F9-92ADE83F1CC4}" destId="{5FD2F9F0-D733-4633-BD82-5A95C76A3E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A93376-8443-4838-B19A-C9F886DBA9CB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9DC272-B2AC-4679-BB1D-C90E7BD7CEC5}">
      <dgm:prSet phldrT="[Text]"/>
      <dgm:spPr/>
      <dgm:t>
        <a:bodyPr/>
        <a:lstStyle/>
        <a:p>
          <a:r>
            <a:rPr lang="en-US" dirty="0" smtClean="0"/>
            <a:t>Direct Users</a:t>
          </a:r>
          <a:endParaRPr lang="en-US" dirty="0"/>
        </a:p>
      </dgm:t>
    </dgm:pt>
    <dgm:pt modelId="{E8C14E8F-B3B3-4EEE-9604-234DCCA9A525}" type="parTrans" cxnId="{9EE585E0-A04A-41C6-AB9D-74ADEC816C60}">
      <dgm:prSet/>
      <dgm:spPr/>
      <dgm:t>
        <a:bodyPr/>
        <a:lstStyle/>
        <a:p>
          <a:endParaRPr lang="en-US"/>
        </a:p>
      </dgm:t>
    </dgm:pt>
    <dgm:pt modelId="{59BB9F82-C1D6-40BC-BBAE-AB9216DF8832}" type="sibTrans" cxnId="{9EE585E0-A04A-41C6-AB9D-74ADEC816C60}">
      <dgm:prSet/>
      <dgm:spPr/>
      <dgm:t>
        <a:bodyPr/>
        <a:lstStyle/>
        <a:p>
          <a:endParaRPr lang="en-US"/>
        </a:p>
      </dgm:t>
    </dgm:pt>
    <dgm:pt modelId="{755A7468-DD75-4833-86F1-9ED0BB49B9CC}">
      <dgm:prSet phldrT="[Text]"/>
      <dgm:spPr/>
      <dgm:t>
        <a:bodyPr/>
        <a:lstStyle/>
        <a:p>
          <a:r>
            <a:rPr lang="en-US" dirty="0" smtClean="0"/>
            <a:t>The direct users of the software</a:t>
          </a:r>
          <a:endParaRPr lang="en-US" dirty="0"/>
        </a:p>
      </dgm:t>
    </dgm:pt>
    <dgm:pt modelId="{8DB845F8-E858-4AC1-BAD4-F8CEFFB719D0}" type="parTrans" cxnId="{414D3E88-1612-45F6-91D2-48A44AEBDBD4}">
      <dgm:prSet/>
      <dgm:spPr/>
      <dgm:t>
        <a:bodyPr/>
        <a:lstStyle/>
        <a:p>
          <a:endParaRPr lang="en-US"/>
        </a:p>
      </dgm:t>
    </dgm:pt>
    <dgm:pt modelId="{EC189FEE-E47B-495B-9C3C-2037180D2B29}" type="sibTrans" cxnId="{414D3E88-1612-45F6-91D2-48A44AEBDBD4}">
      <dgm:prSet/>
      <dgm:spPr/>
      <dgm:t>
        <a:bodyPr/>
        <a:lstStyle/>
        <a:p>
          <a:endParaRPr lang="en-US"/>
        </a:p>
      </dgm:t>
    </dgm:pt>
    <dgm:pt modelId="{F45A7075-93F1-4C76-A29A-9D5381C2B711}">
      <dgm:prSet phldrT="[Text]"/>
      <dgm:spPr/>
      <dgm:t>
        <a:bodyPr/>
        <a:lstStyle/>
        <a:p>
          <a:r>
            <a:rPr lang="en-US" dirty="0" smtClean="0"/>
            <a:t>They want to know that it solves a significant problem or otherwise makes their job easier</a:t>
          </a:r>
          <a:endParaRPr lang="en-US" dirty="0"/>
        </a:p>
      </dgm:t>
    </dgm:pt>
    <dgm:pt modelId="{E32B5BAF-0FCD-4F3A-AECA-C2245DA04CD0}" type="parTrans" cxnId="{29E10E53-D5CF-44F5-8D5C-351C646A7FD4}">
      <dgm:prSet/>
      <dgm:spPr/>
      <dgm:t>
        <a:bodyPr/>
        <a:lstStyle/>
        <a:p>
          <a:endParaRPr lang="en-US"/>
        </a:p>
      </dgm:t>
    </dgm:pt>
    <dgm:pt modelId="{8C7A3064-4166-4E77-A1AA-8BEBE8367EB3}" type="sibTrans" cxnId="{29E10E53-D5CF-44F5-8D5C-351C646A7FD4}">
      <dgm:prSet/>
      <dgm:spPr/>
      <dgm:t>
        <a:bodyPr/>
        <a:lstStyle/>
        <a:p>
          <a:endParaRPr lang="en-US"/>
        </a:p>
      </dgm:t>
    </dgm:pt>
    <dgm:pt modelId="{4E571FA3-B5F7-409F-9319-78D283F04A75}">
      <dgm:prSet phldrT="[Text]"/>
      <dgm:spPr/>
      <dgm:t>
        <a:bodyPr/>
        <a:lstStyle/>
        <a:p>
          <a:r>
            <a:rPr lang="en-US" dirty="0" smtClean="0"/>
            <a:t>Secondary Users</a:t>
          </a:r>
          <a:endParaRPr lang="en-US" dirty="0"/>
        </a:p>
      </dgm:t>
    </dgm:pt>
    <dgm:pt modelId="{80E60A46-B2C9-4D82-BEBD-21B86FCC9F23}" type="parTrans" cxnId="{2F8D7644-2CC9-4C5B-A7AD-30F05033A857}">
      <dgm:prSet/>
      <dgm:spPr/>
      <dgm:t>
        <a:bodyPr/>
        <a:lstStyle/>
        <a:p>
          <a:endParaRPr lang="en-US"/>
        </a:p>
      </dgm:t>
    </dgm:pt>
    <dgm:pt modelId="{7E189308-4B7B-470F-AAF9-159F3B1B288A}" type="sibTrans" cxnId="{2F8D7644-2CC9-4C5B-A7AD-30F05033A857}">
      <dgm:prSet/>
      <dgm:spPr/>
      <dgm:t>
        <a:bodyPr/>
        <a:lstStyle/>
        <a:p>
          <a:endParaRPr lang="en-US"/>
        </a:p>
      </dgm:t>
    </dgm:pt>
    <dgm:pt modelId="{A6BB9220-DCEC-4126-957A-F962BBAF4D42}">
      <dgm:prSet phldrT="[Text]"/>
      <dgm:spPr/>
      <dgm:t>
        <a:bodyPr/>
        <a:lstStyle/>
        <a:p>
          <a:r>
            <a:rPr lang="en-US" dirty="0" smtClean="0"/>
            <a:t>Secondary users rely on the products of the software. </a:t>
          </a:r>
          <a:endParaRPr lang="en-US" dirty="0"/>
        </a:p>
      </dgm:t>
    </dgm:pt>
    <dgm:pt modelId="{4A61BFC5-3EA3-45E7-9CD4-5A0EC8D81D05}" type="parTrans" cxnId="{C0E42A6E-E0C3-4AA9-8B01-D68E81AF4B5C}">
      <dgm:prSet/>
      <dgm:spPr/>
      <dgm:t>
        <a:bodyPr/>
        <a:lstStyle/>
        <a:p>
          <a:endParaRPr lang="en-US"/>
        </a:p>
      </dgm:t>
    </dgm:pt>
    <dgm:pt modelId="{156C1DBA-8F67-4467-8869-37B914CA265B}" type="sibTrans" cxnId="{C0E42A6E-E0C3-4AA9-8B01-D68E81AF4B5C}">
      <dgm:prSet/>
      <dgm:spPr/>
      <dgm:t>
        <a:bodyPr/>
        <a:lstStyle/>
        <a:p>
          <a:endParaRPr lang="en-US"/>
        </a:p>
      </dgm:t>
    </dgm:pt>
    <dgm:pt modelId="{88F25AF6-CC4E-4A25-B668-D8044CF8A3BC}">
      <dgm:prSet phldrT="[Text]"/>
      <dgm:spPr/>
      <dgm:t>
        <a:bodyPr/>
        <a:lstStyle/>
        <a:p>
          <a:r>
            <a:rPr lang="en-US" dirty="0" smtClean="0"/>
            <a:t>Beneficiaries </a:t>
          </a:r>
          <a:endParaRPr lang="en-US" dirty="0"/>
        </a:p>
      </dgm:t>
    </dgm:pt>
    <dgm:pt modelId="{0C4A15A3-F40A-43E1-B22C-CED789F5BDBF}" type="parTrans" cxnId="{3409AF52-3FA0-4C32-876A-C66E704092F8}">
      <dgm:prSet/>
      <dgm:spPr/>
      <dgm:t>
        <a:bodyPr/>
        <a:lstStyle/>
        <a:p>
          <a:endParaRPr lang="en-US"/>
        </a:p>
      </dgm:t>
    </dgm:pt>
    <dgm:pt modelId="{E5981D34-81FA-4AA7-B66F-803A6D9EA3FE}" type="sibTrans" cxnId="{3409AF52-3FA0-4C32-876A-C66E704092F8}">
      <dgm:prSet/>
      <dgm:spPr/>
      <dgm:t>
        <a:bodyPr/>
        <a:lstStyle/>
        <a:p>
          <a:endParaRPr lang="en-US"/>
        </a:p>
      </dgm:t>
    </dgm:pt>
    <dgm:pt modelId="{C807C1D3-5666-4510-A62E-57BA6FFA1DC5}">
      <dgm:prSet phldrT="[Text]"/>
      <dgm:spPr/>
      <dgm:t>
        <a:bodyPr/>
        <a:lstStyle/>
        <a:p>
          <a:r>
            <a:rPr lang="en-US" dirty="0" smtClean="0"/>
            <a:t>all the people affected by the software’s products. </a:t>
          </a:r>
          <a:endParaRPr lang="en-US" dirty="0"/>
        </a:p>
      </dgm:t>
    </dgm:pt>
    <dgm:pt modelId="{F1853904-D28B-4AFA-B69F-C8919E121359}" type="parTrans" cxnId="{1FC133CF-60B9-4FF7-939E-0B3F11881837}">
      <dgm:prSet/>
      <dgm:spPr/>
      <dgm:t>
        <a:bodyPr/>
        <a:lstStyle/>
        <a:p>
          <a:endParaRPr lang="en-US"/>
        </a:p>
      </dgm:t>
    </dgm:pt>
    <dgm:pt modelId="{FF4E6961-F418-4CC9-93CE-4D9E2BFBD632}" type="sibTrans" cxnId="{1FC133CF-60B9-4FF7-939E-0B3F11881837}">
      <dgm:prSet/>
      <dgm:spPr/>
      <dgm:t>
        <a:bodyPr/>
        <a:lstStyle/>
        <a:p>
          <a:endParaRPr lang="en-US"/>
        </a:p>
      </dgm:t>
    </dgm:pt>
    <dgm:pt modelId="{58E61810-5D21-4E35-B740-95074881C05E}" type="pres">
      <dgm:prSet presAssocID="{B7A93376-8443-4838-B19A-C9F886DBA9CB}" presName="Name0" presStyleCnt="0">
        <dgm:presLayoutVars>
          <dgm:dir/>
          <dgm:animLvl val="lvl"/>
          <dgm:resizeHandles val="exact"/>
        </dgm:presLayoutVars>
      </dgm:prSet>
      <dgm:spPr/>
    </dgm:pt>
    <dgm:pt modelId="{FA86EF7A-10EF-48F1-A10E-080C0B242F9E}" type="pres">
      <dgm:prSet presAssocID="{C69DC272-B2AC-4679-BB1D-C90E7BD7CEC5}" presName="linNode" presStyleCnt="0"/>
      <dgm:spPr/>
    </dgm:pt>
    <dgm:pt modelId="{763187D2-8D96-4730-B479-8735B1E75276}" type="pres">
      <dgm:prSet presAssocID="{C69DC272-B2AC-4679-BB1D-C90E7BD7CEC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A9B11-A901-4E83-809E-2C0298B696D5}" type="pres">
      <dgm:prSet presAssocID="{C69DC272-B2AC-4679-BB1D-C90E7BD7CEC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EA19F-3087-47E2-83BA-FFD75FF6857D}" type="pres">
      <dgm:prSet presAssocID="{59BB9F82-C1D6-40BC-BBAE-AB9216DF8832}" presName="sp" presStyleCnt="0"/>
      <dgm:spPr/>
    </dgm:pt>
    <dgm:pt modelId="{9BBB71B9-9BAB-4EE4-B505-A4E495C1C5E5}" type="pres">
      <dgm:prSet presAssocID="{4E571FA3-B5F7-409F-9319-78D283F04A75}" presName="linNode" presStyleCnt="0"/>
      <dgm:spPr/>
    </dgm:pt>
    <dgm:pt modelId="{0D9CB1B9-BD11-4951-8578-163C9140C925}" type="pres">
      <dgm:prSet presAssocID="{4E571FA3-B5F7-409F-9319-78D283F04A7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B18D3-F32A-4C85-B9CD-FD533CD35F05}" type="pres">
      <dgm:prSet presAssocID="{4E571FA3-B5F7-409F-9319-78D283F04A7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C5329-20C7-4F76-9EDF-E8CE96420983}" type="pres">
      <dgm:prSet presAssocID="{7E189308-4B7B-470F-AAF9-159F3B1B288A}" presName="sp" presStyleCnt="0"/>
      <dgm:spPr/>
    </dgm:pt>
    <dgm:pt modelId="{CAD1E4DF-DADE-49D2-AB9C-AD6DEB6BAA0A}" type="pres">
      <dgm:prSet presAssocID="{88F25AF6-CC4E-4A25-B668-D8044CF8A3BC}" presName="linNode" presStyleCnt="0"/>
      <dgm:spPr/>
    </dgm:pt>
    <dgm:pt modelId="{511B3305-B730-4FAF-A0FC-BEF7439F11A9}" type="pres">
      <dgm:prSet presAssocID="{88F25AF6-CC4E-4A25-B668-D8044CF8A3B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797B3E8-3AEC-4AB1-9138-C10D13E0B821}" type="pres">
      <dgm:prSet presAssocID="{88F25AF6-CC4E-4A25-B668-D8044CF8A3BC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10E53-D5CF-44F5-8D5C-351C646A7FD4}" srcId="{C69DC272-B2AC-4679-BB1D-C90E7BD7CEC5}" destId="{F45A7075-93F1-4C76-A29A-9D5381C2B711}" srcOrd="1" destOrd="0" parTransId="{E32B5BAF-0FCD-4F3A-AECA-C2245DA04CD0}" sibTransId="{8C7A3064-4166-4E77-A1AA-8BEBE8367EB3}"/>
    <dgm:cxn modelId="{9287D399-53D7-4498-B50D-D3614D0CEA8E}" type="presOf" srcId="{F45A7075-93F1-4C76-A29A-9D5381C2B711}" destId="{CE2A9B11-A901-4E83-809E-2C0298B696D5}" srcOrd="0" destOrd="1" presId="urn:microsoft.com/office/officeart/2005/8/layout/vList5"/>
    <dgm:cxn modelId="{4B243CD5-DCEE-4EE1-A31E-669BF61C1F0B}" type="presOf" srcId="{A6BB9220-DCEC-4126-957A-F962BBAF4D42}" destId="{EAFB18D3-F32A-4C85-B9CD-FD533CD35F05}" srcOrd="0" destOrd="0" presId="urn:microsoft.com/office/officeart/2005/8/layout/vList5"/>
    <dgm:cxn modelId="{2F8D7644-2CC9-4C5B-A7AD-30F05033A857}" srcId="{B7A93376-8443-4838-B19A-C9F886DBA9CB}" destId="{4E571FA3-B5F7-409F-9319-78D283F04A75}" srcOrd="1" destOrd="0" parTransId="{80E60A46-B2C9-4D82-BEBD-21B86FCC9F23}" sibTransId="{7E189308-4B7B-470F-AAF9-159F3B1B288A}"/>
    <dgm:cxn modelId="{3409AF52-3FA0-4C32-876A-C66E704092F8}" srcId="{B7A93376-8443-4838-B19A-C9F886DBA9CB}" destId="{88F25AF6-CC4E-4A25-B668-D8044CF8A3BC}" srcOrd="2" destOrd="0" parTransId="{0C4A15A3-F40A-43E1-B22C-CED789F5BDBF}" sibTransId="{E5981D34-81FA-4AA7-B66F-803A6D9EA3FE}"/>
    <dgm:cxn modelId="{9EE585E0-A04A-41C6-AB9D-74ADEC816C60}" srcId="{B7A93376-8443-4838-B19A-C9F886DBA9CB}" destId="{C69DC272-B2AC-4679-BB1D-C90E7BD7CEC5}" srcOrd="0" destOrd="0" parTransId="{E8C14E8F-B3B3-4EEE-9604-234DCCA9A525}" sibTransId="{59BB9F82-C1D6-40BC-BBAE-AB9216DF8832}"/>
    <dgm:cxn modelId="{D33D2DA6-8B3B-4081-B9B4-25CA1501B084}" type="presOf" srcId="{B7A93376-8443-4838-B19A-C9F886DBA9CB}" destId="{58E61810-5D21-4E35-B740-95074881C05E}" srcOrd="0" destOrd="0" presId="urn:microsoft.com/office/officeart/2005/8/layout/vList5"/>
    <dgm:cxn modelId="{C0E42A6E-E0C3-4AA9-8B01-D68E81AF4B5C}" srcId="{4E571FA3-B5F7-409F-9319-78D283F04A75}" destId="{A6BB9220-DCEC-4126-957A-F962BBAF4D42}" srcOrd="0" destOrd="0" parTransId="{4A61BFC5-3EA3-45E7-9CD4-5A0EC8D81D05}" sibTransId="{156C1DBA-8F67-4467-8869-37B914CA265B}"/>
    <dgm:cxn modelId="{D2B50E96-E2D1-411B-9E97-7F841E0FF236}" type="presOf" srcId="{755A7468-DD75-4833-86F1-9ED0BB49B9CC}" destId="{CE2A9B11-A901-4E83-809E-2C0298B696D5}" srcOrd="0" destOrd="0" presId="urn:microsoft.com/office/officeart/2005/8/layout/vList5"/>
    <dgm:cxn modelId="{9381E684-BAB4-4D1F-99A8-3269FE26E94B}" type="presOf" srcId="{88F25AF6-CC4E-4A25-B668-D8044CF8A3BC}" destId="{511B3305-B730-4FAF-A0FC-BEF7439F11A9}" srcOrd="0" destOrd="0" presId="urn:microsoft.com/office/officeart/2005/8/layout/vList5"/>
    <dgm:cxn modelId="{414D3E88-1612-45F6-91D2-48A44AEBDBD4}" srcId="{C69DC272-B2AC-4679-BB1D-C90E7BD7CEC5}" destId="{755A7468-DD75-4833-86F1-9ED0BB49B9CC}" srcOrd="0" destOrd="0" parTransId="{8DB845F8-E858-4AC1-BAD4-F8CEFFB719D0}" sibTransId="{EC189FEE-E47B-495B-9C3C-2037180D2B29}"/>
    <dgm:cxn modelId="{74D63330-29A8-4DB9-8BB2-7478E8ECF29E}" type="presOf" srcId="{C69DC272-B2AC-4679-BB1D-C90E7BD7CEC5}" destId="{763187D2-8D96-4730-B479-8735B1E75276}" srcOrd="0" destOrd="0" presId="urn:microsoft.com/office/officeart/2005/8/layout/vList5"/>
    <dgm:cxn modelId="{9EBE6FB9-E243-42FA-825F-7F919ECBE5AB}" type="presOf" srcId="{4E571FA3-B5F7-409F-9319-78D283F04A75}" destId="{0D9CB1B9-BD11-4951-8578-163C9140C925}" srcOrd="0" destOrd="0" presId="urn:microsoft.com/office/officeart/2005/8/layout/vList5"/>
    <dgm:cxn modelId="{1FC133CF-60B9-4FF7-939E-0B3F11881837}" srcId="{88F25AF6-CC4E-4A25-B668-D8044CF8A3BC}" destId="{C807C1D3-5666-4510-A62E-57BA6FFA1DC5}" srcOrd="0" destOrd="0" parTransId="{F1853904-D28B-4AFA-B69F-C8919E121359}" sibTransId="{FF4E6961-F418-4CC9-93CE-4D9E2BFBD632}"/>
    <dgm:cxn modelId="{3E1D1215-1EB1-4F92-9A87-DE5F74ECC895}" type="presOf" srcId="{C807C1D3-5666-4510-A62E-57BA6FFA1DC5}" destId="{9797B3E8-3AEC-4AB1-9138-C10D13E0B821}" srcOrd="0" destOrd="0" presId="urn:microsoft.com/office/officeart/2005/8/layout/vList5"/>
    <dgm:cxn modelId="{31D5005F-3536-4075-937C-AD608EEEA495}" type="presParOf" srcId="{58E61810-5D21-4E35-B740-95074881C05E}" destId="{FA86EF7A-10EF-48F1-A10E-080C0B242F9E}" srcOrd="0" destOrd="0" presId="urn:microsoft.com/office/officeart/2005/8/layout/vList5"/>
    <dgm:cxn modelId="{7BABF65B-8E4C-420C-83BB-0ACB9E3CD3B4}" type="presParOf" srcId="{FA86EF7A-10EF-48F1-A10E-080C0B242F9E}" destId="{763187D2-8D96-4730-B479-8735B1E75276}" srcOrd="0" destOrd="0" presId="urn:microsoft.com/office/officeart/2005/8/layout/vList5"/>
    <dgm:cxn modelId="{CF8D8E75-5D3D-4AE2-AF39-A21679A5A5AA}" type="presParOf" srcId="{FA86EF7A-10EF-48F1-A10E-080C0B242F9E}" destId="{CE2A9B11-A901-4E83-809E-2C0298B696D5}" srcOrd="1" destOrd="0" presId="urn:microsoft.com/office/officeart/2005/8/layout/vList5"/>
    <dgm:cxn modelId="{CB79BCC2-18EE-4333-99AA-DBFFDFA840FD}" type="presParOf" srcId="{58E61810-5D21-4E35-B740-95074881C05E}" destId="{D50EA19F-3087-47E2-83BA-FFD75FF6857D}" srcOrd="1" destOrd="0" presId="urn:microsoft.com/office/officeart/2005/8/layout/vList5"/>
    <dgm:cxn modelId="{02FD1D3F-DDCE-4552-AC8D-FE3D37E5D9AA}" type="presParOf" srcId="{58E61810-5D21-4E35-B740-95074881C05E}" destId="{9BBB71B9-9BAB-4EE4-B505-A4E495C1C5E5}" srcOrd="2" destOrd="0" presId="urn:microsoft.com/office/officeart/2005/8/layout/vList5"/>
    <dgm:cxn modelId="{3442138E-191C-4FF2-8C89-3DC006524A05}" type="presParOf" srcId="{9BBB71B9-9BAB-4EE4-B505-A4E495C1C5E5}" destId="{0D9CB1B9-BD11-4951-8578-163C9140C925}" srcOrd="0" destOrd="0" presId="urn:microsoft.com/office/officeart/2005/8/layout/vList5"/>
    <dgm:cxn modelId="{7DA0101C-FB58-4D27-850B-934CD00B3D77}" type="presParOf" srcId="{9BBB71B9-9BAB-4EE4-B505-A4E495C1C5E5}" destId="{EAFB18D3-F32A-4C85-B9CD-FD533CD35F05}" srcOrd="1" destOrd="0" presId="urn:microsoft.com/office/officeart/2005/8/layout/vList5"/>
    <dgm:cxn modelId="{9E4D8712-A6B5-43F2-BA74-4F70DFA14BAA}" type="presParOf" srcId="{58E61810-5D21-4E35-B740-95074881C05E}" destId="{5FEC5329-20C7-4F76-9EDF-E8CE96420983}" srcOrd="3" destOrd="0" presId="urn:microsoft.com/office/officeart/2005/8/layout/vList5"/>
    <dgm:cxn modelId="{89F88861-D2B7-4A5E-B51E-62A3B609C0EA}" type="presParOf" srcId="{58E61810-5D21-4E35-B740-95074881C05E}" destId="{CAD1E4DF-DADE-49D2-AB9C-AD6DEB6BAA0A}" srcOrd="4" destOrd="0" presId="urn:microsoft.com/office/officeart/2005/8/layout/vList5"/>
    <dgm:cxn modelId="{8D7B3756-4CEC-42EA-855C-3096E97BB625}" type="presParOf" srcId="{CAD1E4DF-DADE-49D2-AB9C-AD6DEB6BAA0A}" destId="{511B3305-B730-4FAF-A0FC-BEF7439F11A9}" srcOrd="0" destOrd="0" presId="urn:microsoft.com/office/officeart/2005/8/layout/vList5"/>
    <dgm:cxn modelId="{8229DC22-84B6-4BAF-91F6-D2BB17B69F90}" type="presParOf" srcId="{CAD1E4DF-DADE-49D2-AB9C-AD6DEB6BAA0A}" destId="{9797B3E8-3AEC-4AB1-9138-C10D13E0B8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626B80-8F73-4AAD-8FC5-F9645CC09CE3}" type="doc">
      <dgm:prSet loTypeId="urn:microsoft.com/office/officeart/2005/8/layout/list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A3DA15-3CF7-4B4F-AF00-FA7C16A032D8}">
      <dgm:prSet phldrT="[Text]" custT="1"/>
      <dgm:spPr/>
      <dgm:t>
        <a:bodyPr/>
        <a:lstStyle/>
        <a:p>
          <a:r>
            <a:rPr lang="en-US" sz="2400" dirty="0" smtClean="0"/>
            <a:t>Introduce Research Area, technology</a:t>
          </a:r>
          <a:endParaRPr lang="en-US" sz="2400" dirty="0"/>
        </a:p>
      </dgm:t>
    </dgm:pt>
    <dgm:pt modelId="{3E4E2166-0D69-45D4-BCAA-8336F5A70DEF}" type="parTrans" cxnId="{30090355-4D45-428A-8FAA-030E47FCC41B}">
      <dgm:prSet/>
      <dgm:spPr/>
      <dgm:t>
        <a:bodyPr/>
        <a:lstStyle/>
        <a:p>
          <a:endParaRPr lang="en-US"/>
        </a:p>
      </dgm:t>
    </dgm:pt>
    <dgm:pt modelId="{3CD2F212-89AB-4885-936D-EE6974083621}" type="sibTrans" cxnId="{30090355-4D45-428A-8FAA-030E47FCC41B}">
      <dgm:prSet/>
      <dgm:spPr/>
      <dgm:t>
        <a:bodyPr/>
        <a:lstStyle/>
        <a:p>
          <a:endParaRPr lang="en-US"/>
        </a:p>
      </dgm:t>
    </dgm:pt>
    <dgm:pt modelId="{C339A91E-4649-4DD4-B8BD-7C18D750D527}">
      <dgm:prSet phldrT="[Text]" custT="1"/>
      <dgm:spPr/>
      <dgm:t>
        <a:bodyPr/>
        <a:lstStyle/>
        <a:p>
          <a:r>
            <a:rPr lang="en-US" sz="2400" dirty="0" smtClean="0"/>
            <a:t>Define it</a:t>
          </a:r>
          <a:endParaRPr lang="en-US" sz="2400" dirty="0"/>
        </a:p>
      </dgm:t>
    </dgm:pt>
    <dgm:pt modelId="{F8EBE539-1300-49B2-8A84-2432C1DDBF1D}" type="parTrans" cxnId="{C0F17D8E-AE37-48A7-9104-81EF9AEE3B27}">
      <dgm:prSet/>
      <dgm:spPr/>
      <dgm:t>
        <a:bodyPr/>
        <a:lstStyle/>
        <a:p>
          <a:endParaRPr lang="en-US"/>
        </a:p>
      </dgm:t>
    </dgm:pt>
    <dgm:pt modelId="{55821CE9-9487-4F16-9A10-90CD261F5E3B}" type="sibTrans" cxnId="{C0F17D8E-AE37-48A7-9104-81EF9AEE3B27}">
      <dgm:prSet/>
      <dgm:spPr/>
      <dgm:t>
        <a:bodyPr/>
        <a:lstStyle/>
        <a:p>
          <a:endParaRPr lang="en-US"/>
        </a:p>
      </dgm:t>
    </dgm:pt>
    <dgm:pt modelId="{FBD023F5-6FB7-423F-8E6A-4680DA4ED571}">
      <dgm:prSet phldrT="[Text]" custT="1"/>
      <dgm:spPr/>
      <dgm:t>
        <a:bodyPr/>
        <a:lstStyle/>
        <a:p>
          <a:r>
            <a:rPr lang="en-US" sz="2400" dirty="0" smtClean="0"/>
            <a:t>Discuss its significance with respect to stakeholders and business benefits</a:t>
          </a:r>
          <a:endParaRPr lang="en-US" sz="2400" dirty="0"/>
        </a:p>
      </dgm:t>
    </dgm:pt>
    <dgm:pt modelId="{E8A74F5F-ABC8-4C1D-8664-19978842BE1E}" type="parTrans" cxnId="{11EFB3F1-11E4-434C-B3F0-9DFDBEF230D4}">
      <dgm:prSet/>
      <dgm:spPr/>
      <dgm:t>
        <a:bodyPr/>
        <a:lstStyle/>
        <a:p>
          <a:endParaRPr lang="en-US"/>
        </a:p>
      </dgm:t>
    </dgm:pt>
    <dgm:pt modelId="{EAC8BC7A-B4FA-4600-9BBA-115A12DE9653}" type="sibTrans" cxnId="{11EFB3F1-11E4-434C-B3F0-9DFDBEF230D4}">
      <dgm:prSet/>
      <dgm:spPr/>
      <dgm:t>
        <a:bodyPr/>
        <a:lstStyle/>
        <a:p>
          <a:endParaRPr lang="en-US"/>
        </a:p>
      </dgm:t>
    </dgm:pt>
    <dgm:pt modelId="{2CE5035F-C21A-485B-A39F-1F28370A8189}">
      <dgm:prSet phldrT="[Text]" custT="1"/>
      <dgm:spPr/>
      <dgm:t>
        <a:bodyPr/>
        <a:lstStyle/>
        <a:p>
          <a:r>
            <a:rPr lang="en-US" sz="2400" dirty="0" smtClean="0"/>
            <a:t>Discuss how the tech solves different problems for the stakeholders and provides different benefits</a:t>
          </a:r>
          <a:endParaRPr lang="en-US" sz="2400" dirty="0"/>
        </a:p>
      </dgm:t>
    </dgm:pt>
    <dgm:pt modelId="{F82CE628-EFC0-4C30-950E-34C24D026C3F}" type="parTrans" cxnId="{A438D6F0-D197-48AB-8335-AD961659A838}">
      <dgm:prSet/>
      <dgm:spPr/>
      <dgm:t>
        <a:bodyPr/>
        <a:lstStyle/>
        <a:p>
          <a:endParaRPr lang="en-US"/>
        </a:p>
      </dgm:t>
    </dgm:pt>
    <dgm:pt modelId="{B0FF177F-9F7B-4513-A0D6-FD448D9634BE}" type="sibTrans" cxnId="{A438D6F0-D197-48AB-8335-AD961659A838}">
      <dgm:prSet/>
      <dgm:spPr/>
      <dgm:t>
        <a:bodyPr/>
        <a:lstStyle/>
        <a:p>
          <a:endParaRPr lang="en-US"/>
        </a:p>
      </dgm:t>
    </dgm:pt>
    <dgm:pt modelId="{0276D049-5722-41BA-9CA9-62B906630469}" type="pres">
      <dgm:prSet presAssocID="{9B626B80-8F73-4AAD-8FC5-F9645CC09C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B914B3-E5DA-44C9-B7FE-037D1AB4AE08}" type="pres">
      <dgm:prSet presAssocID="{BEA3DA15-3CF7-4B4F-AF00-FA7C16A032D8}" presName="parentLin" presStyleCnt="0"/>
      <dgm:spPr/>
    </dgm:pt>
    <dgm:pt modelId="{4C871936-84E5-4548-BB74-816C63C0CCC3}" type="pres">
      <dgm:prSet presAssocID="{BEA3DA15-3CF7-4B4F-AF00-FA7C16A032D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5E91410-C66F-49FC-9D48-B06B1458502D}" type="pres">
      <dgm:prSet presAssocID="{BEA3DA15-3CF7-4B4F-AF00-FA7C16A032D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64462-3076-4FCD-9360-A64A09DC8DFC}" type="pres">
      <dgm:prSet presAssocID="{BEA3DA15-3CF7-4B4F-AF00-FA7C16A032D8}" presName="negativeSpace" presStyleCnt="0"/>
      <dgm:spPr/>
    </dgm:pt>
    <dgm:pt modelId="{01019263-401E-4956-9907-6F0C44C172C4}" type="pres">
      <dgm:prSet presAssocID="{BEA3DA15-3CF7-4B4F-AF00-FA7C16A032D8}" presName="childText" presStyleLbl="conFgAcc1" presStyleIdx="0" presStyleCnt="4">
        <dgm:presLayoutVars>
          <dgm:bulletEnabled val="1"/>
        </dgm:presLayoutVars>
      </dgm:prSet>
      <dgm:spPr/>
    </dgm:pt>
    <dgm:pt modelId="{0E65C77C-0538-4B13-A9D7-7EC34C974ACD}" type="pres">
      <dgm:prSet presAssocID="{3CD2F212-89AB-4885-936D-EE6974083621}" presName="spaceBetweenRectangles" presStyleCnt="0"/>
      <dgm:spPr/>
    </dgm:pt>
    <dgm:pt modelId="{F4F1A2C4-062A-4718-9CA6-5D503C30133C}" type="pres">
      <dgm:prSet presAssocID="{C339A91E-4649-4DD4-B8BD-7C18D750D527}" presName="parentLin" presStyleCnt="0"/>
      <dgm:spPr/>
    </dgm:pt>
    <dgm:pt modelId="{84F64E13-FAEB-4048-9ED5-73F642A5301D}" type="pres">
      <dgm:prSet presAssocID="{C339A91E-4649-4DD4-B8BD-7C18D750D52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069C454-A7AC-4BB1-9240-A3E9A2547EE3}" type="pres">
      <dgm:prSet presAssocID="{C339A91E-4649-4DD4-B8BD-7C18D750D52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E1F6C-4D77-4453-9F44-9D89468F38CC}" type="pres">
      <dgm:prSet presAssocID="{C339A91E-4649-4DD4-B8BD-7C18D750D527}" presName="negativeSpace" presStyleCnt="0"/>
      <dgm:spPr/>
    </dgm:pt>
    <dgm:pt modelId="{C142E485-CFC4-4435-8319-B530D6BEB29A}" type="pres">
      <dgm:prSet presAssocID="{C339A91E-4649-4DD4-B8BD-7C18D750D527}" presName="childText" presStyleLbl="conFgAcc1" presStyleIdx="1" presStyleCnt="4">
        <dgm:presLayoutVars>
          <dgm:bulletEnabled val="1"/>
        </dgm:presLayoutVars>
      </dgm:prSet>
      <dgm:spPr/>
    </dgm:pt>
    <dgm:pt modelId="{EE334284-011B-411B-9C8A-F00357280B80}" type="pres">
      <dgm:prSet presAssocID="{55821CE9-9487-4F16-9A10-90CD261F5E3B}" presName="spaceBetweenRectangles" presStyleCnt="0"/>
      <dgm:spPr/>
    </dgm:pt>
    <dgm:pt modelId="{84812BCD-FF15-4DD0-A657-E14F3BBC55E2}" type="pres">
      <dgm:prSet presAssocID="{FBD023F5-6FB7-423F-8E6A-4680DA4ED571}" presName="parentLin" presStyleCnt="0"/>
      <dgm:spPr/>
    </dgm:pt>
    <dgm:pt modelId="{6AEB2525-6F2E-449F-A808-56E011906782}" type="pres">
      <dgm:prSet presAssocID="{FBD023F5-6FB7-423F-8E6A-4680DA4ED571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4AF16F4-FA25-45F8-A7F5-1262A4F01371}" type="pres">
      <dgm:prSet presAssocID="{FBD023F5-6FB7-423F-8E6A-4680DA4ED57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AAC5F-F598-44C9-B974-4A8CDB24D504}" type="pres">
      <dgm:prSet presAssocID="{FBD023F5-6FB7-423F-8E6A-4680DA4ED571}" presName="negativeSpace" presStyleCnt="0"/>
      <dgm:spPr/>
    </dgm:pt>
    <dgm:pt modelId="{6482EEA0-7A1A-4219-9DFC-86AA0913F733}" type="pres">
      <dgm:prSet presAssocID="{FBD023F5-6FB7-423F-8E6A-4680DA4ED571}" presName="childText" presStyleLbl="conFgAcc1" presStyleIdx="2" presStyleCnt="4">
        <dgm:presLayoutVars>
          <dgm:bulletEnabled val="1"/>
        </dgm:presLayoutVars>
      </dgm:prSet>
      <dgm:spPr/>
    </dgm:pt>
    <dgm:pt modelId="{31CEF360-E275-4A0B-9392-8CFFF7542BC6}" type="pres">
      <dgm:prSet presAssocID="{EAC8BC7A-B4FA-4600-9BBA-115A12DE9653}" presName="spaceBetweenRectangles" presStyleCnt="0"/>
      <dgm:spPr/>
    </dgm:pt>
    <dgm:pt modelId="{78A2B276-1CCB-4719-A17E-D5F2DD7CD19C}" type="pres">
      <dgm:prSet presAssocID="{2CE5035F-C21A-485B-A39F-1F28370A8189}" presName="parentLin" presStyleCnt="0"/>
      <dgm:spPr/>
    </dgm:pt>
    <dgm:pt modelId="{2CA6E01D-611E-4138-9035-A0D4F6AA07BF}" type="pres">
      <dgm:prSet presAssocID="{2CE5035F-C21A-485B-A39F-1F28370A818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5ADE2FC-16F4-4C94-84B1-578444EAEFDE}" type="pres">
      <dgm:prSet presAssocID="{2CE5035F-C21A-485B-A39F-1F28370A818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5272F-7213-49F6-A9A7-07042EF4395B}" type="pres">
      <dgm:prSet presAssocID="{2CE5035F-C21A-485B-A39F-1F28370A8189}" presName="negativeSpace" presStyleCnt="0"/>
      <dgm:spPr/>
    </dgm:pt>
    <dgm:pt modelId="{1E1AA488-679B-4493-900C-69CFF7BAC182}" type="pres">
      <dgm:prSet presAssocID="{2CE5035F-C21A-485B-A39F-1F28370A81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FD40660-D288-4610-B918-23971DCF4665}" type="presOf" srcId="{FBD023F5-6FB7-423F-8E6A-4680DA4ED571}" destId="{6AEB2525-6F2E-449F-A808-56E011906782}" srcOrd="0" destOrd="0" presId="urn:microsoft.com/office/officeart/2005/8/layout/list1"/>
    <dgm:cxn modelId="{C0F17D8E-AE37-48A7-9104-81EF9AEE3B27}" srcId="{9B626B80-8F73-4AAD-8FC5-F9645CC09CE3}" destId="{C339A91E-4649-4DD4-B8BD-7C18D750D527}" srcOrd="1" destOrd="0" parTransId="{F8EBE539-1300-49B2-8A84-2432C1DDBF1D}" sibTransId="{55821CE9-9487-4F16-9A10-90CD261F5E3B}"/>
    <dgm:cxn modelId="{A438D6F0-D197-48AB-8335-AD961659A838}" srcId="{9B626B80-8F73-4AAD-8FC5-F9645CC09CE3}" destId="{2CE5035F-C21A-485B-A39F-1F28370A8189}" srcOrd="3" destOrd="0" parTransId="{F82CE628-EFC0-4C30-950E-34C24D026C3F}" sibTransId="{B0FF177F-9F7B-4513-A0D6-FD448D9634BE}"/>
    <dgm:cxn modelId="{11EFB3F1-11E4-434C-B3F0-9DFDBEF230D4}" srcId="{9B626B80-8F73-4AAD-8FC5-F9645CC09CE3}" destId="{FBD023F5-6FB7-423F-8E6A-4680DA4ED571}" srcOrd="2" destOrd="0" parTransId="{E8A74F5F-ABC8-4C1D-8664-19978842BE1E}" sibTransId="{EAC8BC7A-B4FA-4600-9BBA-115A12DE9653}"/>
    <dgm:cxn modelId="{E72514A4-D4FD-41B5-A435-0D7F9A24CDE7}" type="presOf" srcId="{BEA3DA15-3CF7-4B4F-AF00-FA7C16A032D8}" destId="{D5E91410-C66F-49FC-9D48-B06B1458502D}" srcOrd="1" destOrd="0" presId="urn:microsoft.com/office/officeart/2005/8/layout/list1"/>
    <dgm:cxn modelId="{1D343A73-4633-4610-AD80-5FD828A12C43}" type="presOf" srcId="{9B626B80-8F73-4AAD-8FC5-F9645CC09CE3}" destId="{0276D049-5722-41BA-9CA9-62B906630469}" srcOrd="0" destOrd="0" presId="urn:microsoft.com/office/officeart/2005/8/layout/list1"/>
    <dgm:cxn modelId="{C1AD02E7-C5A0-4DB5-AF17-42E39D0FBE52}" type="presOf" srcId="{2CE5035F-C21A-485B-A39F-1F28370A8189}" destId="{35ADE2FC-16F4-4C94-84B1-578444EAEFDE}" srcOrd="1" destOrd="0" presId="urn:microsoft.com/office/officeart/2005/8/layout/list1"/>
    <dgm:cxn modelId="{836F1312-F472-472D-BA7E-62E2D79C4A15}" type="presOf" srcId="{BEA3DA15-3CF7-4B4F-AF00-FA7C16A032D8}" destId="{4C871936-84E5-4548-BB74-816C63C0CCC3}" srcOrd="0" destOrd="0" presId="urn:microsoft.com/office/officeart/2005/8/layout/list1"/>
    <dgm:cxn modelId="{793DC46B-D7A6-4F7F-B987-DC434546AC1C}" type="presOf" srcId="{C339A91E-4649-4DD4-B8BD-7C18D750D527}" destId="{84F64E13-FAEB-4048-9ED5-73F642A5301D}" srcOrd="0" destOrd="0" presId="urn:microsoft.com/office/officeart/2005/8/layout/list1"/>
    <dgm:cxn modelId="{01B872AF-4B81-43BA-87B4-D59178467149}" type="presOf" srcId="{2CE5035F-C21A-485B-A39F-1F28370A8189}" destId="{2CA6E01D-611E-4138-9035-A0D4F6AA07BF}" srcOrd="0" destOrd="0" presId="urn:microsoft.com/office/officeart/2005/8/layout/list1"/>
    <dgm:cxn modelId="{30090355-4D45-428A-8FAA-030E47FCC41B}" srcId="{9B626B80-8F73-4AAD-8FC5-F9645CC09CE3}" destId="{BEA3DA15-3CF7-4B4F-AF00-FA7C16A032D8}" srcOrd="0" destOrd="0" parTransId="{3E4E2166-0D69-45D4-BCAA-8336F5A70DEF}" sibTransId="{3CD2F212-89AB-4885-936D-EE6974083621}"/>
    <dgm:cxn modelId="{35F0D1B2-81F6-495C-B156-9E8B8AE802CB}" type="presOf" srcId="{FBD023F5-6FB7-423F-8E6A-4680DA4ED571}" destId="{94AF16F4-FA25-45F8-A7F5-1262A4F01371}" srcOrd="1" destOrd="0" presId="urn:microsoft.com/office/officeart/2005/8/layout/list1"/>
    <dgm:cxn modelId="{24B350CC-4C62-4E07-AC53-2CB3A741E35D}" type="presOf" srcId="{C339A91E-4649-4DD4-B8BD-7C18D750D527}" destId="{B069C454-A7AC-4BB1-9240-A3E9A2547EE3}" srcOrd="1" destOrd="0" presId="urn:microsoft.com/office/officeart/2005/8/layout/list1"/>
    <dgm:cxn modelId="{58F2C67D-5FB8-42D7-BF26-26B871ACFECC}" type="presParOf" srcId="{0276D049-5722-41BA-9CA9-62B906630469}" destId="{5DB914B3-E5DA-44C9-B7FE-037D1AB4AE08}" srcOrd="0" destOrd="0" presId="urn:microsoft.com/office/officeart/2005/8/layout/list1"/>
    <dgm:cxn modelId="{7A6016AF-9312-4391-B62A-9F2B2D0142E0}" type="presParOf" srcId="{5DB914B3-E5DA-44C9-B7FE-037D1AB4AE08}" destId="{4C871936-84E5-4548-BB74-816C63C0CCC3}" srcOrd="0" destOrd="0" presId="urn:microsoft.com/office/officeart/2005/8/layout/list1"/>
    <dgm:cxn modelId="{67D64C30-7FB8-4519-B124-DEEA1ECAE756}" type="presParOf" srcId="{5DB914B3-E5DA-44C9-B7FE-037D1AB4AE08}" destId="{D5E91410-C66F-49FC-9D48-B06B1458502D}" srcOrd="1" destOrd="0" presId="urn:microsoft.com/office/officeart/2005/8/layout/list1"/>
    <dgm:cxn modelId="{01EF1311-9BC1-438C-B490-BCE1D78C2872}" type="presParOf" srcId="{0276D049-5722-41BA-9CA9-62B906630469}" destId="{1C964462-3076-4FCD-9360-A64A09DC8DFC}" srcOrd="1" destOrd="0" presId="urn:microsoft.com/office/officeart/2005/8/layout/list1"/>
    <dgm:cxn modelId="{FB0C9E6D-336D-4499-9143-9623ACD4AD1D}" type="presParOf" srcId="{0276D049-5722-41BA-9CA9-62B906630469}" destId="{01019263-401E-4956-9907-6F0C44C172C4}" srcOrd="2" destOrd="0" presId="urn:microsoft.com/office/officeart/2005/8/layout/list1"/>
    <dgm:cxn modelId="{2974D592-7A17-4586-B7C6-C5A50ABE9231}" type="presParOf" srcId="{0276D049-5722-41BA-9CA9-62B906630469}" destId="{0E65C77C-0538-4B13-A9D7-7EC34C974ACD}" srcOrd="3" destOrd="0" presId="urn:microsoft.com/office/officeart/2005/8/layout/list1"/>
    <dgm:cxn modelId="{48639F9A-B7F5-4759-B225-577D93F5DC6C}" type="presParOf" srcId="{0276D049-5722-41BA-9CA9-62B906630469}" destId="{F4F1A2C4-062A-4718-9CA6-5D503C30133C}" srcOrd="4" destOrd="0" presId="urn:microsoft.com/office/officeart/2005/8/layout/list1"/>
    <dgm:cxn modelId="{44D92095-54E4-408A-A9AA-1B53493D200C}" type="presParOf" srcId="{F4F1A2C4-062A-4718-9CA6-5D503C30133C}" destId="{84F64E13-FAEB-4048-9ED5-73F642A5301D}" srcOrd="0" destOrd="0" presId="urn:microsoft.com/office/officeart/2005/8/layout/list1"/>
    <dgm:cxn modelId="{3E4D1F30-C64F-4757-9100-668BF520C41A}" type="presParOf" srcId="{F4F1A2C4-062A-4718-9CA6-5D503C30133C}" destId="{B069C454-A7AC-4BB1-9240-A3E9A2547EE3}" srcOrd="1" destOrd="0" presId="urn:microsoft.com/office/officeart/2005/8/layout/list1"/>
    <dgm:cxn modelId="{6275650A-F890-4C01-90C4-2FA6F9F6F35E}" type="presParOf" srcId="{0276D049-5722-41BA-9CA9-62B906630469}" destId="{23FE1F6C-4D77-4453-9F44-9D89468F38CC}" srcOrd="5" destOrd="0" presId="urn:microsoft.com/office/officeart/2005/8/layout/list1"/>
    <dgm:cxn modelId="{BA25E213-21E7-4389-905F-F62748C6B8E8}" type="presParOf" srcId="{0276D049-5722-41BA-9CA9-62B906630469}" destId="{C142E485-CFC4-4435-8319-B530D6BEB29A}" srcOrd="6" destOrd="0" presId="urn:microsoft.com/office/officeart/2005/8/layout/list1"/>
    <dgm:cxn modelId="{FA834741-FBC4-4555-8C21-3B06862A8ABC}" type="presParOf" srcId="{0276D049-5722-41BA-9CA9-62B906630469}" destId="{EE334284-011B-411B-9C8A-F00357280B80}" srcOrd="7" destOrd="0" presId="urn:microsoft.com/office/officeart/2005/8/layout/list1"/>
    <dgm:cxn modelId="{67890336-418D-444A-8E75-E351B857E800}" type="presParOf" srcId="{0276D049-5722-41BA-9CA9-62B906630469}" destId="{84812BCD-FF15-4DD0-A657-E14F3BBC55E2}" srcOrd="8" destOrd="0" presId="urn:microsoft.com/office/officeart/2005/8/layout/list1"/>
    <dgm:cxn modelId="{DA8CBF14-106B-462A-A7C3-B1B07C371F5A}" type="presParOf" srcId="{84812BCD-FF15-4DD0-A657-E14F3BBC55E2}" destId="{6AEB2525-6F2E-449F-A808-56E011906782}" srcOrd="0" destOrd="0" presId="urn:microsoft.com/office/officeart/2005/8/layout/list1"/>
    <dgm:cxn modelId="{DC98F771-E5AF-40B6-826B-9F0A52DE79CD}" type="presParOf" srcId="{84812BCD-FF15-4DD0-A657-E14F3BBC55E2}" destId="{94AF16F4-FA25-45F8-A7F5-1262A4F01371}" srcOrd="1" destOrd="0" presId="urn:microsoft.com/office/officeart/2005/8/layout/list1"/>
    <dgm:cxn modelId="{76030ADA-081C-47E0-B070-29450C74219F}" type="presParOf" srcId="{0276D049-5722-41BA-9CA9-62B906630469}" destId="{64BAAC5F-F598-44C9-B974-4A8CDB24D504}" srcOrd="9" destOrd="0" presId="urn:microsoft.com/office/officeart/2005/8/layout/list1"/>
    <dgm:cxn modelId="{22A47EBA-D8B0-4072-9B0D-7035DECFE390}" type="presParOf" srcId="{0276D049-5722-41BA-9CA9-62B906630469}" destId="{6482EEA0-7A1A-4219-9DFC-86AA0913F733}" srcOrd="10" destOrd="0" presId="urn:microsoft.com/office/officeart/2005/8/layout/list1"/>
    <dgm:cxn modelId="{FA67F8E7-EA85-4ADB-8EE3-5BE0D761714B}" type="presParOf" srcId="{0276D049-5722-41BA-9CA9-62B906630469}" destId="{31CEF360-E275-4A0B-9392-8CFFF7542BC6}" srcOrd="11" destOrd="0" presId="urn:microsoft.com/office/officeart/2005/8/layout/list1"/>
    <dgm:cxn modelId="{E697CBE8-DBB6-4DF0-ADD0-9E2BA1FB258A}" type="presParOf" srcId="{0276D049-5722-41BA-9CA9-62B906630469}" destId="{78A2B276-1CCB-4719-A17E-D5F2DD7CD19C}" srcOrd="12" destOrd="0" presId="urn:microsoft.com/office/officeart/2005/8/layout/list1"/>
    <dgm:cxn modelId="{B7B0EA68-7781-40F2-A8C0-26677F9E6778}" type="presParOf" srcId="{78A2B276-1CCB-4719-A17E-D5F2DD7CD19C}" destId="{2CA6E01D-611E-4138-9035-A0D4F6AA07BF}" srcOrd="0" destOrd="0" presId="urn:microsoft.com/office/officeart/2005/8/layout/list1"/>
    <dgm:cxn modelId="{C28BC711-72A9-4103-99DF-DB1BE2EE16DF}" type="presParOf" srcId="{78A2B276-1CCB-4719-A17E-D5F2DD7CD19C}" destId="{35ADE2FC-16F4-4C94-84B1-578444EAEFDE}" srcOrd="1" destOrd="0" presId="urn:microsoft.com/office/officeart/2005/8/layout/list1"/>
    <dgm:cxn modelId="{D9F54A54-9568-43E6-852D-8D8880CBC315}" type="presParOf" srcId="{0276D049-5722-41BA-9CA9-62B906630469}" destId="{D4C5272F-7213-49F6-A9A7-07042EF4395B}" srcOrd="13" destOrd="0" presId="urn:microsoft.com/office/officeart/2005/8/layout/list1"/>
    <dgm:cxn modelId="{C6D8C35B-3BC8-4815-9182-901FC5CC8268}" type="presParOf" srcId="{0276D049-5722-41BA-9CA9-62B906630469}" destId="{1E1AA488-679B-4493-900C-69CFF7BAC1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71B89B-BBBB-4D8E-9DD2-FA4B213EFD98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21140C-F4F4-409E-BDB9-E9C111704A69}">
      <dgm:prSet phldrT="[Text]" custT="1"/>
      <dgm:spPr/>
      <dgm:t>
        <a:bodyPr/>
        <a:lstStyle/>
        <a:p>
          <a:r>
            <a:rPr lang="en-US" sz="2400" dirty="0" smtClean="0"/>
            <a:t>Discuss current state of the art of the technology, everything it can do, research niches, major achievements</a:t>
          </a:r>
          <a:endParaRPr lang="en-US" sz="2400" dirty="0"/>
        </a:p>
      </dgm:t>
    </dgm:pt>
    <dgm:pt modelId="{A6FCEC44-E19E-451A-94E6-11D8D2644634}" type="parTrans" cxnId="{183D6668-FB4A-4D3B-8C81-678B738440F3}">
      <dgm:prSet/>
      <dgm:spPr/>
      <dgm:t>
        <a:bodyPr/>
        <a:lstStyle/>
        <a:p>
          <a:endParaRPr lang="en-US"/>
        </a:p>
      </dgm:t>
    </dgm:pt>
    <dgm:pt modelId="{130172CB-ACC4-4F23-BBB5-9EBE5F1F6AD3}" type="sibTrans" cxnId="{183D6668-FB4A-4D3B-8C81-678B738440F3}">
      <dgm:prSet/>
      <dgm:spPr/>
      <dgm:t>
        <a:bodyPr/>
        <a:lstStyle/>
        <a:p>
          <a:endParaRPr lang="en-US"/>
        </a:p>
      </dgm:t>
    </dgm:pt>
    <dgm:pt modelId="{86E48902-4A4B-4AE0-B9E9-4D7FC35DA76E}">
      <dgm:prSet phldrT="[Text]" custT="1"/>
      <dgm:spPr/>
      <dgm:t>
        <a:bodyPr/>
        <a:lstStyle/>
        <a:p>
          <a:r>
            <a:rPr lang="en-US" sz="2400" dirty="0" smtClean="0"/>
            <a:t>Discuss latest research studies on the tech</a:t>
          </a:r>
          <a:endParaRPr lang="en-US" sz="2400" dirty="0"/>
        </a:p>
      </dgm:t>
    </dgm:pt>
    <dgm:pt modelId="{FE6728F4-09B1-4C1D-B57D-2DE7D6AF0A4F}" type="parTrans" cxnId="{C09B2E57-C7CB-4E35-B73E-CCD9F165347C}">
      <dgm:prSet/>
      <dgm:spPr/>
      <dgm:t>
        <a:bodyPr/>
        <a:lstStyle/>
        <a:p>
          <a:endParaRPr lang="en-US"/>
        </a:p>
      </dgm:t>
    </dgm:pt>
    <dgm:pt modelId="{629DF2A4-0F9E-4AA8-856A-49FA01F7D2A2}" type="sibTrans" cxnId="{C09B2E57-C7CB-4E35-B73E-CCD9F165347C}">
      <dgm:prSet/>
      <dgm:spPr/>
      <dgm:t>
        <a:bodyPr/>
        <a:lstStyle/>
        <a:p>
          <a:endParaRPr lang="en-US"/>
        </a:p>
      </dgm:t>
    </dgm:pt>
    <dgm:pt modelId="{BCEB2DD9-A954-4D49-BA25-239692052E77}">
      <dgm:prSet phldrT="[Text]" custT="1"/>
      <dgm:spPr/>
      <dgm:t>
        <a:bodyPr/>
        <a:lstStyle/>
        <a:p>
          <a:r>
            <a:rPr lang="en-US" sz="2400" dirty="0" smtClean="0"/>
            <a:t>Discuss the studies method wise and feature wise</a:t>
          </a:r>
          <a:endParaRPr lang="en-US" sz="2400" dirty="0"/>
        </a:p>
      </dgm:t>
    </dgm:pt>
    <dgm:pt modelId="{1DEA32AD-705B-4FFC-9A69-251CDB47D81C}" type="parTrans" cxnId="{A9BBB4E2-FD76-49E6-BBA9-B9971FD0C837}">
      <dgm:prSet/>
      <dgm:spPr/>
      <dgm:t>
        <a:bodyPr/>
        <a:lstStyle/>
        <a:p>
          <a:endParaRPr lang="en-US"/>
        </a:p>
      </dgm:t>
    </dgm:pt>
    <dgm:pt modelId="{2EEAE4D2-3A74-4380-BE49-E1A94EC4B54D}" type="sibTrans" cxnId="{A9BBB4E2-FD76-49E6-BBA9-B9971FD0C837}">
      <dgm:prSet/>
      <dgm:spPr/>
      <dgm:t>
        <a:bodyPr/>
        <a:lstStyle/>
        <a:p>
          <a:endParaRPr lang="en-US"/>
        </a:p>
      </dgm:t>
    </dgm:pt>
    <dgm:pt modelId="{ABCB6585-C716-49B8-98D6-3CAC2867F2EA}">
      <dgm:prSet phldrT="[Text]" custT="1"/>
      <dgm:spPr/>
      <dgm:t>
        <a:bodyPr/>
        <a:lstStyle/>
        <a:p>
          <a:r>
            <a:rPr lang="en-US" sz="2400" dirty="0" smtClean="0"/>
            <a:t>Discuss limitations/weaknesses  of the studies acknowledging their contribution</a:t>
          </a:r>
          <a:endParaRPr lang="en-US" sz="2400" dirty="0"/>
        </a:p>
      </dgm:t>
    </dgm:pt>
    <dgm:pt modelId="{C4EFB7F5-5BAF-45EE-98AE-75592A26B87B}" type="parTrans" cxnId="{A418F713-3383-4371-8B11-75344232335B}">
      <dgm:prSet/>
      <dgm:spPr/>
      <dgm:t>
        <a:bodyPr/>
        <a:lstStyle/>
        <a:p>
          <a:endParaRPr lang="en-US"/>
        </a:p>
      </dgm:t>
    </dgm:pt>
    <dgm:pt modelId="{6FD687B3-13F4-4C7A-96B4-5CE38B3AEFB6}" type="sibTrans" cxnId="{A418F713-3383-4371-8B11-75344232335B}">
      <dgm:prSet/>
      <dgm:spPr/>
      <dgm:t>
        <a:bodyPr/>
        <a:lstStyle/>
        <a:p>
          <a:endParaRPr lang="en-US"/>
        </a:p>
      </dgm:t>
    </dgm:pt>
    <dgm:pt modelId="{ADFEF89E-940B-4C1F-ACE6-C399D78E5C20}" type="pres">
      <dgm:prSet presAssocID="{0F71B89B-BBBB-4D8E-9DD2-FA4B213EFD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CE558-D0C0-43D4-81ED-7DC9C25707C2}" type="pres">
      <dgm:prSet presAssocID="{2321140C-F4F4-409E-BDB9-E9C111704A69}" presName="parentLin" presStyleCnt="0"/>
      <dgm:spPr/>
    </dgm:pt>
    <dgm:pt modelId="{3D6DDBC2-90A5-4C81-B06A-A121638EACFA}" type="pres">
      <dgm:prSet presAssocID="{2321140C-F4F4-409E-BDB9-E9C111704A6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3655E81-CE09-489F-B46F-B1DECF7AF08E}" type="pres">
      <dgm:prSet presAssocID="{2321140C-F4F4-409E-BDB9-E9C111704A69}" presName="parentText" presStyleLbl="node1" presStyleIdx="0" presStyleCnt="4" custScaleX="118230" custScaleY="1275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D7AF2-B4E0-4DCF-8A3F-A280E75C2014}" type="pres">
      <dgm:prSet presAssocID="{2321140C-F4F4-409E-BDB9-E9C111704A69}" presName="negativeSpace" presStyleCnt="0"/>
      <dgm:spPr/>
    </dgm:pt>
    <dgm:pt modelId="{6935B9CF-E1E0-45A0-8CBC-E5AE22F3B475}" type="pres">
      <dgm:prSet presAssocID="{2321140C-F4F4-409E-BDB9-E9C111704A69}" presName="childText" presStyleLbl="conFgAcc1" presStyleIdx="0" presStyleCnt="4">
        <dgm:presLayoutVars>
          <dgm:bulletEnabled val="1"/>
        </dgm:presLayoutVars>
      </dgm:prSet>
      <dgm:spPr/>
    </dgm:pt>
    <dgm:pt modelId="{220CB434-1891-452E-8BFF-68EAC566D282}" type="pres">
      <dgm:prSet presAssocID="{130172CB-ACC4-4F23-BBB5-9EBE5F1F6AD3}" presName="spaceBetweenRectangles" presStyleCnt="0"/>
      <dgm:spPr/>
    </dgm:pt>
    <dgm:pt modelId="{92502114-F095-41B5-89FF-75AB9F2C3A2B}" type="pres">
      <dgm:prSet presAssocID="{86E48902-4A4B-4AE0-B9E9-4D7FC35DA76E}" presName="parentLin" presStyleCnt="0"/>
      <dgm:spPr/>
    </dgm:pt>
    <dgm:pt modelId="{087B2492-F61C-43E6-BE0E-9CD1F147C27E}" type="pres">
      <dgm:prSet presAssocID="{86E48902-4A4B-4AE0-B9E9-4D7FC35DA76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DE0F3EA-838C-4CF3-B094-FF2B6ADD6524}" type="pres">
      <dgm:prSet presAssocID="{86E48902-4A4B-4AE0-B9E9-4D7FC35DA76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62519-4399-474C-8C2F-351A905434AB}" type="pres">
      <dgm:prSet presAssocID="{86E48902-4A4B-4AE0-B9E9-4D7FC35DA76E}" presName="negativeSpace" presStyleCnt="0"/>
      <dgm:spPr/>
    </dgm:pt>
    <dgm:pt modelId="{465E098C-6E5F-4113-A879-E109B8E2CBCD}" type="pres">
      <dgm:prSet presAssocID="{86E48902-4A4B-4AE0-B9E9-4D7FC35DA76E}" presName="childText" presStyleLbl="conFgAcc1" presStyleIdx="1" presStyleCnt="4">
        <dgm:presLayoutVars>
          <dgm:bulletEnabled val="1"/>
        </dgm:presLayoutVars>
      </dgm:prSet>
      <dgm:spPr/>
    </dgm:pt>
    <dgm:pt modelId="{7AF9F21F-E21A-4A23-95B6-7DC866451638}" type="pres">
      <dgm:prSet presAssocID="{629DF2A4-0F9E-4AA8-856A-49FA01F7D2A2}" presName="spaceBetweenRectangles" presStyleCnt="0"/>
      <dgm:spPr/>
    </dgm:pt>
    <dgm:pt modelId="{13ED20F8-AE5A-4F5C-9D4D-D7DDAE1A78F1}" type="pres">
      <dgm:prSet presAssocID="{BCEB2DD9-A954-4D49-BA25-239692052E77}" presName="parentLin" presStyleCnt="0"/>
      <dgm:spPr/>
    </dgm:pt>
    <dgm:pt modelId="{7CA39FAB-8E65-4EB1-943F-AA86680D586B}" type="pres">
      <dgm:prSet presAssocID="{BCEB2DD9-A954-4D49-BA25-239692052E7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D8F9DD4-7713-4C3C-B82F-CD2D4E2C3FA6}" type="pres">
      <dgm:prSet presAssocID="{BCEB2DD9-A954-4D49-BA25-239692052E7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E92AD-BD5F-48CA-A21E-F53BF41B6305}" type="pres">
      <dgm:prSet presAssocID="{BCEB2DD9-A954-4D49-BA25-239692052E77}" presName="negativeSpace" presStyleCnt="0"/>
      <dgm:spPr/>
    </dgm:pt>
    <dgm:pt modelId="{E4E6F647-1CEF-4B48-90A8-D49153E5A104}" type="pres">
      <dgm:prSet presAssocID="{BCEB2DD9-A954-4D49-BA25-239692052E77}" presName="childText" presStyleLbl="conFgAcc1" presStyleIdx="2" presStyleCnt="4">
        <dgm:presLayoutVars>
          <dgm:bulletEnabled val="1"/>
        </dgm:presLayoutVars>
      </dgm:prSet>
      <dgm:spPr/>
    </dgm:pt>
    <dgm:pt modelId="{88085B96-F7AD-46DC-AA28-F621DE2FCD5D}" type="pres">
      <dgm:prSet presAssocID="{2EEAE4D2-3A74-4380-BE49-E1A94EC4B54D}" presName="spaceBetweenRectangles" presStyleCnt="0"/>
      <dgm:spPr/>
    </dgm:pt>
    <dgm:pt modelId="{45B336EF-71A0-431A-8BFB-A0D977D2FC10}" type="pres">
      <dgm:prSet presAssocID="{ABCB6585-C716-49B8-98D6-3CAC2867F2EA}" presName="parentLin" presStyleCnt="0"/>
      <dgm:spPr/>
    </dgm:pt>
    <dgm:pt modelId="{F13FC0DC-5AC0-4459-A69C-9159F11B229C}" type="pres">
      <dgm:prSet presAssocID="{ABCB6585-C716-49B8-98D6-3CAC2867F2EA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C50D95F-4247-4A82-92B5-CAD3E910E2B2}" type="pres">
      <dgm:prSet presAssocID="{ABCB6585-C716-49B8-98D6-3CAC2867F2EA}" presName="parentText" presStyleLbl="node1" presStyleIdx="3" presStyleCnt="4" custScaleX="110753" custScaleY="1393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5914-A195-468A-8875-CCEC9E76E303}" type="pres">
      <dgm:prSet presAssocID="{ABCB6585-C716-49B8-98D6-3CAC2867F2EA}" presName="negativeSpace" presStyleCnt="0"/>
      <dgm:spPr/>
    </dgm:pt>
    <dgm:pt modelId="{CBF97382-835D-41BE-B3BF-CEB1ED933F6D}" type="pres">
      <dgm:prSet presAssocID="{ABCB6585-C716-49B8-98D6-3CAC2867F2E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B5D530B-79C8-44E7-821E-6A98534DB004}" type="presOf" srcId="{BCEB2DD9-A954-4D49-BA25-239692052E77}" destId="{7CA39FAB-8E65-4EB1-943F-AA86680D586B}" srcOrd="0" destOrd="0" presId="urn:microsoft.com/office/officeart/2005/8/layout/list1"/>
    <dgm:cxn modelId="{38959195-9F74-4CC7-AFAB-20FBC24C75FE}" type="presOf" srcId="{ABCB6585-C716-49B8-98D6-3CAC2867F2EA}" destId="{8C50D95F-4247-4A82-92B5-CAD3E910E2B2}" srcOrd="1" destOrd="0" presId="urn:microsoft.com/office/officeart/2005/8/layout/list1"/>
    <dgm:cxn modelId="{071C0D95-4171-4735-A597-77DE33B49863}" type="presOf" srcId="{ABCB6585-C716-49B8-98D6-3CAC2867F2EA}" destId="{F13FC0DC-5AC0-4459-A69C-9159F11B229C}" srcOrd="0" destOrd="0" presId="urn:microsoft.com/office/officeart/2005/8/layout/list1"/>
    <dgm:cxn modelId="{3623F9EE-3E74-4E3D-A11D-E725F4543C6C}" type="presOf" srcId="{2321140C-F4F4-409E-BDB9-E9C111704A69}" destId="{43655E81-CE09-489F-B46F-B1DECF7AF08E}" srcOrd="1" destOrd="0" presId="urn:microsoft.com/office/officeart/2005/8/layout/list1"/>
    <dgm:cxn modelId="{891E8023-C551-46F4-91F7-F2474E9212A9}" type="presOf" srcId="{0F71B89B-BBBB-4D8E-9DD2-FA4B213EFD98}" destId="{ADFEF89E-940B-4C1F-ACE6-C399D78E5C20}" srcOrd="0" destOrd="0" presId="urn:microsoft.com/office/officeart/2005/8/layout/list1"/>
    <dgm:cxn modelId="{27ED2F29-F22B-4A02-8003-A728F583F426}" type="presOf" srcId="{86E48902-4A4B-4AE0-B9E9-4D7FC35DA76E}" destId="{5DE0F3EA-838C-4CF3-B094-FF2B6ADD6524}" srcOrd="1" destOrd="0" presId="urn:microsoft.com/office/officeart/2005/8/layout/list1"/>
    <dgm:cxn modelId="{C09B2E57-C7CB-4E35-B73E-CCD9F165347C}" srcId="{0F71B89B-BBBB-4D8E-9DD2-FA4B213EFD98}" destId="{86E48902-4A4B-4AE0-B9E9-4D7FC35DA76E}" srcOrd="1" destOrd="0" parTransId="{FE6728F4-09B1-4C1D-B57D-2DE7D6AF0A4F}" sibTransId="{629DF2A4-0F9E-4AA8-856A-49FA01F7D2A2}"/>
    <dgm:cxn modelId="{5536B3F5-B2E1-431C-8509-98BAB509BBC8}" type="presOf" srcId="{BCEB2DD9-A954-4D49-BA25-239692052E77}" destId="{2D8F9DD4-7713-4C3C-B82F-CD2D4E2C3FA6}" srcOrd="1" destOrd="0" presId="urn:microsoft.com/office/officeart/2005/8/layout/list1"/>
    <dgm:cxn modelId="{A418F713-3383-4371-8B11-75344232335B}" srcId="{0F71B89B-BBBB-4D8E-9DD2-FA4B213EFD98}" destId="{ABCB6585-C716-49B8-98D6-3CAC2867F2EA}" srcOrd="3" destOrd="0" parTransId="{C4EFB7F5-5BAF-45EE-98AE-75592A26B87B}" sibTransId="{6FD687B3-13F4-4C7A-96B4-5CE38B3AEFB6}"/>
    <dgm:cxn modelId="{E63BE118-427C-4E6B-97AF-15EFC628DCE2}" type="presOf" srcId="{2321140C-F4F4-409E-BDB9-E9C111704A69}" destId="{3D6DDBC2-90A5-4C81-B06A-A121638EACFA}" srcOrd="0" destOrd="0" presId="urn:microsoft.com/office/officeart/2005/8/layout/list1"/>
    <dgm:cxn modelId="{61EA98DE-9765-4B70-B068-55242051929B}" type="presOf" srcId="{86E48902-4A4B-4AE0-B9E9-4D7FC35DA76E}" destId="{087B2492-F61C-43E6-BE0E-9CD1F147C27E}" srcOrd="0" destOrd="0" presId="urn:microsoft.com/office/officeart/2005/8/layout/list1"/>
    <dgm:cxn modelId="{A9BBB4E2-FD76-49E6-BBA9-B9971FD0C837}" srcId="{0F71B89B-BBBB-4D8E-9DD2-FA4B213EFD98}" destId="{BCEB2DD9-A954-4D49-BA25-239692052E77}" srcOrd="2" destOrd="0" parTransId="{1DEA32AD-705B-4FFC-9A69-251CDB47D81C}" sibTransId="{2EEAE4D2-3A74-4380-BE49-E1A94EC4B54D}"/>
    <dgm:cxn modelId="{183D6668-FB4A-4D3B-8C81-678B738440F3}" srcId="{0F71B89B-BBBB-4D8E-9DD2-FA4B213EFD98}" destId="{2321140C-F4F4-409E-BDB9-E9C111704A69}" srcOrd="0" destOrd="0" parTransId="{A6FCEC44-E19E-451A-94E6-11D8D2644634}" sibTransId="{130172CB-ACC4-4F23-BBB5-9EBE5F1F6AD3}"/>
    <dgm:cxn modelId="{02812871-93BA-4C94-A816-39967DB8052D}" type="presParOf" srcId="{ADFEF89E-940B-4C1F-ACE6-C399D78E5C20}" destId="{28CCE558-D0C0-43D4-81ED-7DC9C25707C2}" srcOrd="0" destOrd="0" presId="urn:microsoft.com/office/officeart/2005/8/layout/list1"/>
    <dgm:cxn modelId="{FECF2A1B-4C00-46DD-883A-FE50C5064448}" type="presParOf" srcId="{28CCE558-D0C0-43D4-81ED-7DC9C25707C2}" destId="{3D6DDBC2-90A5-4C81-B06A-A121638EACFA}" srcOrd="0" destOrd="0" presId="urn:microsoft.com/office/officeart/2005/8/layout/list1"/>
    <dgm:cxn modelId="{77069D5D-613D-4308-9696-060B2053CBBE}" type="presParOf" srcId="{28CCE558-D0C0-43D4-81ED-7DC9C25707C2}" destId="{43655E81-CE09-489F-B46F-B1DECF7AF08E}" srcOrd="1" destOrd="0" presId="urn:microsoft.com/office/officeart/2005/8/layout/list1"/>
    <dgm:cxn modelId="{5CE77137-D5B8-446B-87CF-C799906283D4}" type="presParOf" srcId="{ADFEF89E-940B-4C1F-ACE6-C399D78E5C20}" destId="{0E9D7AF2-B4E0-4DCF-8A3F-A280E75C2014}" srcOrd="1" destOrd="0" presId="urn:microsoft.com/office/officeart/2005/8/layout/list1"/>
    <dgm:cxn modelId="{FA1968C5-AAC6-49AB-828B-0B8F7604801E}" type="presParOf" srcId="{ADFEF89E-940B-4C1F-ACE6-C399D78E5C20}" destId="{6935B9CF-E1E0-45A0-8CBC-E5AE22F3B475}" srcOrd="2" destOrd="0" presId="urn:microsoft.com/office/officeart/2005/8/layout/list1"/>
    <dgm:cxn modelId="{BD12F378-46FF-45F1-B533-6D09140941C5}" type="presParOf" srcId="{ADFEF89E-940B-4C1F-ACE6-C399D78E5C20}" destId="{220CB434-1891-452E-8BFF-68EAC566D282}" srcOrd="3" destOrd="0" presId="urn:microsoft.com/office/officeart/2005/8/layout/list1"/>
    <dgm:cxn modelId="{673DCBB6-5348-49A3-90BC-97EE3A607EC8}" type="presParOf" srcId="{ADFEF89E-940B-4C1F-ACE6-C399D78E5C20}" destId="{92502114-F095-41B5-89FF-75AB9F2C3A2B}" srcOrd="4" destOrd="0" presId="urn:microsoft.com/office/officeart/2005/8/layout/list1"/>
    <dgm:cxn modelId="{215CC30F-EAAF-4387-8705-A36E15C06F24}" type="presParOf" srcId="{92502114-F095-41B5-89FF-75AB9F2C3A2B}" destId="{087B2492-F61C-43E6-BE0E-9CD1F147C27E}" srcOrd="0" destOrd="0" presId="urn:microsoft.com/office/officeart/2005/8/layout/list1"/>
    <dgm:cxn modelId="{9AC7DD84-D6B3-4DF8-ACE5-364953750499}" type="presParOf" srcId="{92502114-F095-41B5-89FF-75AB9F2C3A2B}" destId="{5DE0F3EA-838C-4CF3-B094-FF2B6ADD6524}" srcOrd="1" destOrd="0" presId="urn:microsoft.com/office/officeart/2005/8/layout/list1"/>
    <dgm:cxn modelId="{E287404F-B31B-4EC2-89B4-8BEC7BCEFDBD}" type="presParOf" srcId="{ADFEF89E-940B-4C1F-ACE6-C399D78E5C20}" destId="{D4262519-4399-474C-8C2F-351A905434AB}" srcOrd="5" destOrd="0" presId="urn:microsoft.com/office/officeart/2005/8/layout/list1"/>
    <dgm:cxn modelId="{50B68196-91D8-4725-8711-F20A4B8F5EDB}" type="presParOf" srcId="{ADFEF89E-940B-4C1F-ACE6-C399D78E5C20}" destId="{465E098C-6E5F-4113-A879-E109B8E2CBCD}" srcOrd="6" destOrd="0" presId="urn:microsoft.com/office/officeart/2005/8/layout/list1"/>
    <dgm:cxn modelId="{D219174C-A6F2-4B8C-AB1A-F4C3DFF36D7E}" type="presParOf" srcId="{ADFEF89E-940B-4C1F-ACE6-C399D78E5C20}" destId="{7AF9F21F-E21A-4A23-95B6-7DC866451638}" srcOrd="7" destOrd="0" presId="urn:microsoft.com/office/officeart/2005/8/layout/list1"/>
    <dgm:cxn modelId="{21A5691E-F5CD-44B5-A559-CF2DA18652DE}" type="presParOf" srcId="{ADFEF89E-940B-4C1F-ACE6-C399D78E5C20}" destId="{13ED20F8-AE5A-4F5C-9D4D-D7DDAE1A78F1}" srcOrd="8" destOrd="0" presId="urn:microsoft.com/office/officeart/2005/8/layout/list1"/>
    <dgm:cxn modelId="{76971F9D-8C22-4747-9191-6E853620B270}" type="presParOf" srcId="{13ED20F8-AE5A-4F5C-9D4D-D7DDAE1A78F1}" destId="{7CA39FAB-8E65-4EB1-943F-AA86680D586B}" srcOrd="0" destOrd="0" presId="urn:microsoft.com/office/officeart/2005/8/layout/list1"/>
    <dgm:cxn modelId="{C3A2C4A7-1C8A-44A6-AC43-C0CD0CF5EF10}" type="presParOf" srcId="{13ED20F8-AE5A-4F5C-9D4D-D7DDAE1A78F1}" destId="{2D8F9DD4-7713-4C3C-B82F-CD2D4E2C3FA6}" srcOrd="1" destOrd="0" presId="urn:microsoft.com/office/officeart/2005/8/layout/list1"/>
    <dgm:cxn modelId="{00C487FB-313D-4E72-A12D-FECB04392102}" type="presParOf" srcId="{ADFEF89E-940B-4C1F-ACE6-C399D78E5C20}" destId="{58BE92AD-BD5F-48CA-A21E-F53BF41B6305}" srcOrd="9" destOrd="0" presId="urn:microsoft.com/office/officeart/2005/8/layout/list1"/>
    <dgm:cxn modelId="{C9924A0F-9222-41A1-8E9C-908A62291635}" type="presParOf" srcId="{ADFEF89E-940B-4C1F-ACE6-C399D78E5C20}" destId="{E4E6F647-1CEF-4B48-90A8-D49153E5A104}" srcOrd="10" destOrd="0" presId="urn:microsoft.com/office/officeart/2005/8/layout/list1"/>
    <dgm:cxn modelId="{97C24912-13C4-4BF9-8B15-A519945911DE}" type="presParOf" srcId="{ADFEF89E-940B-4C1F-ACE6-C399D78E5C20}" destId="{88085B96-F7AD-46DC-AA28-F621DE2FCD5D}" srcOrd="11" destOrd="0" presId="urn:microsoft.com/office/officeart/2005/8/layout/list1"/>
    <dgm:cxn modelId="{07E67039-A6ED-477F-B6C6-01F3440E75F1}" type="presParOf" srcId="{ADFEF89E-940B-4C1F-ACE6-C399D78E5C20}" destId="{45B336EF-71A0-431A-8BFB-A0D977D2FC10}" srcOrd="12" destOrd="0" presId="urn:microsoft.com/office/officeart/2005/8/layout/list1"/>
    <dgm:cxn modelId="{76AA61B6-3FF5-4280-9987-D3178A8E8226}" type="presParOf" srcId="{45B336EF-71A0-431A-8BFB-A0D977D2FC10}" destId="{F13FC0DC-5AC0-4459-A69C-9159F11B229C}" srcOrd="0" destOrd="0" presId="urn:microsoft.com/office/officeart/2005/8/layout/list1"/>
    <dgm:cxn modelId="{15215BE2-881F-4474-913B-DE6AA49EDD89}" type="presParOf" srcId="{45B336EF-71A0-431A-8BFB-A0D977D2FC10}" destId="{8C50D95F-4247-4A82-92B5-CAD3E910E2B2}" srcOrd="1" destOrd="0" presId="urn:microsoft.com/office/officeart/2005/8/layout/list1"/>
    <dgm:cxn modelId="{FD491259-72D1-439E-B1F4-9FDF1519FD35}" type="presParOf" srcId="{ADFEF89E-940B-4C1F-ACE6-C399D78E5C20}" destId="{07415914-A195-468A-8875-CCEC9E76E303}" srcOrd="13" destOrd="0" presId="urn:microsoft.com/office/officeart/2005/8/layout/list1"/>
    <dgm:cxn modelId="{1138117A-E694-4A5B-AE16-2589699F1DF1}" type="presParOf" srcId="{ADFEF89E-940B-4C1F-ACE6-C399D78E5C20}" destId="{CBF97382-835D-41BE-B3BF-CEB1ED933F6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23D84-9BF3-47C9-BAC9-54ABFF26064B}" type="doc">
      <dgm:prSet loTypeId="urn:microsoft.com/office/officeart/2005/8/layout/list1" loCatId="list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E18AA8A3-A75D-460F-AA70-5B8434AF8019}">
      <dgm:prSet phldrT="[Text]"/>
      <dgm:spPr/>
      <dgm:t>
        <a:bodyPr/>
        <a:lstStyle/>
        <a:p>
          <a:r>
            <a:rPr lang="en-US" dirty="0" smtClean="0"/>
            <a:t>Now create a need for a solution</a:t>
          </a:r>
          <a:endParaRPr lang="en-US" dirty="0"/>
        </a:p>
      </dgm:t>
    </dgm:pt>
    <dgm:pt modelId="{1A6E1F1F-D0BB-4729-9803-8C068BF52321}" type="parTrans" cxnId="{6154C9F4-5B68-4D59-89AC-6F678B9875F6}">
      <dgm:prSet/>
      <dgm:spPr/>
      <dgm:t>
        <a:bodyPr/>
        <a:lstStyle/>
        <a:p>
          <a:endParaRPr lang="en-US"/>
        </a:p>
      </dgm:t>
    </dgm:pt>
    <dgm:pt modelId="{357E8B5A-E035-4969-94E6-A2922B747A1F}" type="sibTrans" cxnId="{6154C9F4-5B68-4D59-89AC-6F678B9875F6}">
      <dgm:prSet/>
      <dgm:spPr/>
      <dgm:t>
        <a:bodyPr/>
        <a:lstStyle/>
        <a:p>
          <a:endParaRPr lang="en-US"/>
        </a:p>
      </dgm:t>
    </dgm:pt>
    <dgm:pt modelId="{D208990C-4CD4-458C-8CBF-850EE135C159}">
      <dgm:prSet phldrT="[Text]"/>
      <dgm:spPr/>
      <dgm:t>
        <a:bodyPr/>
        <a:lstStyle/>
        <a:p>
          <a:r>
            <a:rPr lang="en-US" dirty="0" smtClean="0"/>
            <a:t>End with your research problem</a:t>
          </a:r>
          <a:endParaRPr lang="en-US" dirty="0"/>
        </a:p>
      </dgm:t>
    </dgm:pt>
    <dgm:pt modelId="{0A37ABC6-64B6-4F60-A20A-202532338E24}" type="parTrans" cxnId="{C0CC31F1-184B-4343-8A70-5D295AE98785}">
      <dgm:prSet/>
      <dgm:spPr/>
      <dgm:t>
        <a:bodyPr/>
        <a:lstStyle/>
        <a:p>
          <a:endParaRPr lang="en-US"/>
        </a:p>
      </dgm:t>
    </dgm:pt>
    <dgm:pt modelId="{EEEA4C4E-6F58-449A-8AEC-3632CFA888E6}" type="sibTrans" cxnId="{C0CC31F1-184B-4343-8A70-5D295AE98785}">
      <dgm:prSet/>
      <dgm:spPr/>
      <dgm:t>
        <a:bodyPr/>
        <a:lstStyle/>
        <a:p>
          <a:endParaRPr lang="en-US"/>
        </a:p>
      </dgm:t>
    </dgm:pt>
    <dgm:pt modelId="{AFCE424E-DFBF-462C-9140-CD047A2F0B2B}">
      <dgm:prSet phldrT="[Text]"/>
      <dgm:spPr/>
      <dgm:t>
        <a:bodyPr/>
        <a:lstStyle/>
        <a:p>
          <a:r>
            <a:rPr lang="en-US" dirty="0" smtClean="0"/>
            <a:t>Re-discuss your project objectives</a:t>
          </a:r>
          <a:endParaRPr lang="en-US" dirty="0"/>
        </a:p>
      </dgm:t>
    </dgm:pt>
    <dgm:pt modelId="{BDD804A7-E8F6-464C-B4F5-C3C05A5C866A}" type="parTrans" cxnId="{19748C61-50AD-495C-89F1-44608A391B6E}">
      <dgm:prSet/>
      <dgm:spPr/>
      <dgm:t>
        <a:bodyPr/>
        <a:lstStyle/>
        <a:p>
          <a:endParaRPr lang="en-US"/>
        </a:p>
      </dgm:t>
    </dgm:pt>
    <dgm:pt modelId="{5A315610-EFA7-4EE6-BB92-D246295DC741}" type="sibTrans" cxnId="{19748C61-50AD-495C-89F1-44608A391B6E}">
      <dgm:prSet/>
      <dgm:spPr/>
      <dgm:t>
        <a:bodyPr/>
        <a:lstStyle/>
        <a:p>
          <a:endParaRPr lang="en-US"/>
        </a:p>
      </dgm:t>
    </dgm:pt>
    <dgm:pt modelId="{74DF6248-39BC-4918-A7E0-264683265433}">
      <dgm:prSet phldrT="[Text]"/>
      <dgm:spPr/>
      <dgm:t>
        <a:bodyPr/>
        <a:lstStyle/>
        <a:p>
          <a:r>
            <a:rPr lang="en-US" dirty="0" smtClean="0"/>
            <a:t>Bonus: tools, languages, software packages, etc.</a:t>
          </a:r>
          <a:endParaRPr lang="en-US" dirty="0"/>
        </a:p>
      </dgm:t>
    </dgm:pt>
    <dgm:pt modelId="{5EA17898-F535-4830-A5A6-89C60B6A08B2}" type="parTrans" cxnId="{8212F625-35C6-49CC-9BC4-A52D2FE41734}">
      <dgm:prSet/>
      <dgm:spPr/>
      <dgm:t>
        <a:bodyPr/>
        <a:lstStyle/>
        <a:p>
          <a:endParaRPr lang="en-US"/>
        </a:p>
      </dgm:t>
    </dgm:pt>
    <dgm:pt modelId="{908399CD-5728-4D03-8FFE-24F63679CDCF}" type="sibTrans" cxnId="{8212F625-35C6-49CC-9BC4-A52D2FE41734}">
      <dgm:prSet/>
      <dgm:spPr/>
      <dgm:t>
        <a:bodyPr/>
        <a:lstStyle/>
        <a:p>
          <a:endParaRPr lang="en-US"/>
        </a:p>
      </dgm:t>
    </dgm:pt>
    <dgm:pt modelId="{04DD8F7F-F996-462C-9B3B-FA41D537F79C}" type="pres">
      <dgm:prSet presAssocID="{81123D84-9BF3-47C9-BAC9-54ABFF2606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5E225C-F8EF-4D6B-8929-384271AD0858}" type="pres">
      <dgm:prSet presAssocID="{E18AA8A3-A75D-460F-AA70-5B8434AF8019}" presName="parentLin" presStyleCnt="0"/>
      <dgm:spPr/>
    </dgm:pt>
    <dgm:pt modelId="{B7A54B24-A2F3-4DA4-AA89-F7389E2DEEE1}" type="pres">
      <dgm:prSet presAssocID="{E18AA8A3-A75D-460F-AA70-5B8434AF801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0DBF290-F318-4761-A2F4-73A31F73E05E}" type="pres">
      <dgm:prSet presAssocID="{E18AA8A3-A75D-460F-AA70-5B8434AF801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4D14F-5C6F-41DA-9703-0678B44BAE97}" type="pres">
      <dgm:prSet presAssocID="{E18AA8A3-A75D-460F-AA70-5B8434AF8019}" presName="negativeSpace" presStyleCnt="0"/>
      <dgm:spPr/>
    </dgm:pt>
    <dgm:pt modelId="{93680EF7-F445-46FB-AE04-31452114BCF8}" type="pres">
      <dgm:prSet presAssocID="{E18AA8A3-A75D-460F-AA70-5B8434AF8019}" presName="childText" presStyleLbl="conFgAcc1" presStyleIdx="0" presStyleCnt="4">
        <dgm:presLayoutVars>
          <dgm:bulletEnabled val="1"/>
        </dgm:presLayoutVars>
      </dgm:prSet>
      <dgm:spPr/>
    </dgm:pt>
    <dgm:pt modelId="{02F6F8E1-7596-4E3F-BE60-4D9E0AD56287}" type="pres">
      <dgm:prSet presAssocID="{357E8B5A-E035-4969-94E6-A2922B747A1F}" presName="spaceBetweenRectangles" presStyleCnt="0"/>
      <dgm:spPr/>
    </dgm:pt>
    <dgm:pt modelId="{D14BB75A-F8B6-404E-AADF-02CAD128B204}" type="pres">
      <dgm:prSet presAssocID="{D208990C-4CD4-458C-8CBF-850EE135C159}" presName="parentLin" presStyleCnt="0"/>
      <dgm:spPr/>
    </dgm:pt>
    <dgm:pt modelId="{1BA1B215-4F85-4B7D-A1C4-5B6CB69A2AE7}" type="pres">
      <dgm:prSet presAssocID="{D208990C-4CD4-458C-8CBF-850EE135C15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F42BDDA-918A-4DA2-8FAD-AA570313AFF1}" type="pres">
      <dgm:prSet presAssocID="{D208990C-4CD4-458C-8CBF-850EE135C15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EA39F-A03A-4A07-B692-836DF4201620}" type="pres">
      <dgm:prSet presAssocID="{D208990C-4CD4-458C-8CBF-850EE135C159}" presName="negativeSpace" presStyleCnt="0"/>
      <dgm:spPr/>
    </dgm:pt>
    <dgm:pt modelId="{E73D0F10-1057-4379-B45D-91BD9CD9C910}" type="pres">
      <dgm:prSet presAssocID="{D208990C-4CD4-458C-8CBF-850EE135C159}" presName="childText" presStyleLbl="conFgAcc1" presStyleIdx="1" presStyleCnt="4">
        <dgm:presLayoutVars>
          <dgm:bulletEnabled val="1"/>
        </dgm:presLayoutVars>
      </dgm:prSet>
      <dgm:spPr/>
    </dgm:pt>
    <dgm:pt modelId="{AE1398ED-2FA2-4DFB-B8DA-5DCB11CE8A45}" type="pres">
      <dgm:prSet presAssocID="{EEEA4C4E-6F58-449A-8AEC-3632CFA888E6}" presName="spaceBetweenRectangles" presStyleCnt="0"/>
      <dgm:spPr/>
    </dgm:pt>
    <dgm:pt modelId="{F870524B-4FA7-4D65-B862-D2279E8AA70E}" type="pres">
      <dgm:prSet presAssocID="{AFCE424E-DFBF-462C-9140-CD047A2F0B2B}" presName="parentLin" presStyleCnt="0"/>
      <dgm:spPr/>
    </dgm:pt>
    <dgm:pt modelId="{A93B3B16-4016-4EDA-A85D-68584C59F512}" type="pres">
      <dgm:prSet presAssocID="{AFCE424E-DFBF-462C-9140-CD047A2F0B2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E0FA199-15C7-4F85-BFCE-4364B87F76DD}" type="pres">
      <dgm:prSet presAssocID="{AFCE424E-DFBF-462C-9140-CD047A2F0B2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07823-CF76-48F3-B2AE-1254472A5E76}" type="pres">
      <dgm:prSet presAssocID="{AFCE424E-DFBF-462C-9140-CD047A2F0B2B}" presName="negativeSpace" presStyleCnt="0"/>
      <dgm:spPr/>
    </dgm:pt>
    <dgm:pt modelId="{AD850E3F-8D1F-47B2-93AB-F58FDA9E8D7B}" type="pres">
      <dgm:prSet presAssocID="{AFCE424E-DFBF-462C-9140-CD047A2F0B2B}" presName="childText" presStyleLbl="conFgAcc1" presStyleIdx="2" presStyleCnt="4">
        <dgm:presLayoutVars>
          <dgm:bulletEnabled val="1"/>
        </dgm:presLayoutVars>
      </dgm:prSet>
      <dgm:spPr/>
    </dgm:pt>
    <dgm:pt modelId="{5E883491-63C7-4500-B565-5AF658E82D76}" type="pres">
      <dgm:prSet presAssocID="{5A315610-EFA7-4EE6-BB92-D246295DC741}" presName="spaceBetweenRectangles" presStyleCnt="0"/>
      <dgm:spPr/>
    </dgm:pt>
    <dgm:pt modelId="{761FFEB0-33F2-4C6E-8EB3-E327AC94D43F}" type="pres">
      <dgm:prSet presAssocID="{74DF6248-39BC-4918-A7E0-264683265433}" presName="parentLin" presStyleCnt="0"/>
      <dgm:spPr/>
    </dgm:pt>
    <dgm:pt modelId="{C265A0F3-709B-4A9A-8816-64267AF62DA6}" type="pres">
      <dgm:prSet presAssocID="{74DF6248-39BC-4918-A7E0-264683265433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2FC62FC-5673-4F24-8E5A-91A19AB1EE34}" type="pres">
      <dgm:prSet presAssocID="{74DF6248-39BC-4918-A7E0-26468326543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51CB7-FF4E-4AD7-AFFA-5305683502CA}" type="pres">
      <dgm:prSet presAssocID="{74DF6248-39BC-4918-A7E0-264683265433}" presName="negativeSpace" presStyleCnt="0"/>
      <dgm:spPr/>
    </dgm:pt>
    <dgm:pt modelId="{BB2383CF-D7B1-4BBD-AEC1-E9372A65C754}" type="pres">
      <dgm:prSet presAssocID="{74DF6248-39BC-4918-A7E0-26468326543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62566E5-3883-4B5C-8744-EFF91B2D3E12}" type="presOf" srcId="{E18AA8A3-A75D-460F-AA70-5B8434AF8019}" destId="{10DBF290-F318-4761-A2F4-73A31F73E05E}" srcOrd="1" destOrd="0" presId="urn:microsoft.com/office/officeart/2005/8/layout/list1"/>
    <dgm:cxn modelId="{C0CE14EE-D7E2-4A0C-9A98-172056543021}" type="presOf" srcId="{AFCE424E-DFBF-462C-9140-CD047A2F0B2B}" destId="{2E0FA199-15C7-4F85-BFCE-4364B87F76DD}" srcOrd="1" destOrd="0" presId="urn:microsoft.com/office/officeart/2005/8/layout/list1"/>
    <dgm:cxn modelId="{6154C9F4-5B68-4D59-89AC-6F678B9875F6}" srcId="{81123D84-9BF3-47C9-BAC9-54ABFF26064B}" destId="{E18AA8A3-A75D-460F-AA70-5B8434AF8019}" srcOrd="0" destOrd="0" parTransId="{1A6E1F1F-D0BB-4729-9803-8C068BF52321}" sibTransId="{357E8B5A-E035-4969-94E6-A2922B747A1F}"/>
    <dgm:cxn modelId="{E7D10683-52C9-4148-AE82-EC91D4550E89}" type="presOf" srcId="{AFCE424E-DFBF-462C-9140-CD047A2F0B2B}" destId="{A93B3B16-4016-4EDA-A85D-68584C59F512}" srcOrd="0" destOrd="0" presId="urn:microsoft.com/office/officeart/2005/8/layout/list1"/>
    <dgm:cxn modelId="{0BFD5E8A-D18C-494D-BFA8-A0AF3133CB4F}" type="presOf" srcId="{D208990C-4CD4-458C-8CBF-850EE135C159}" destId="{6F42BDDA-918A-4DA2-8FAD-AA570313AFF1}" srcOrd="1" destOrd="0" presId="urn:microsoft.com/office/officeart/2005/8/layout/list1"/>
    <dgm:cxn modelId="{42630571-DCDF-46E6-93C3-88BF4413AE6C}" type="presOf" srcId="{E18AA8A3-A75D-460F-AA70-5B8434AF8019}" destId="{B7A54B24-A2F3-4DA4-AA89-F7389E2DEEE1}" srcOrd="0" destOrd="0" presId="urn:microsoft.com/office/officeart/2005/8/layout/list1"/>
    <dgm:cxn modelId="{FB42EAA4-BF44-421B-B5D6-5405673EFE2D}" type="presOf" srcId="{81123D84-9BF3-47C9-BAC9-54ABFF26064B}" destId="{04DD8F7F-F996-462C-9B3B-FA41D537F79C}" srcOrd="0" destOrd="0" presId="urn:microsoft.com/office/officeart/2005/8/layout/list1"/>
    <dgm:cxn modelId="{49AADF98-F5C0-4683-83AB-91FFFCCAD8F7}" type="presOf" srcId="{74DF6248-39BC-4918-A7E0-264683265433}" destId="{C265A0F3-709B-4A9A-8816-64267AF62DA6}" srcOrd="0" destOrd="0" presId="urn:microsoft.com/office/officeart/2005/8/layout/list1"/>
    <dgm:cxn modelId="{B99DC76B-AF06-4ED4-99EE-FC0F0FB37CB7}" type="presOf" srcId="{D208990C-4CD4-458C-8CBF-850EE135C159}" destId="{1BA1B215-4F85-4B7D-A1C4-5B6CB69A2AE7}" srcOrd="0" destOrd="0" presId="urn:microsoft.com/office/officeart/2005/8/layout/list1"/>
    <dgm:cxn modelId="{ADB33291-CB14-4E85-9918-FCB3F31F77DE}" type="presOf" srcId="{74DF6248-39BC-4918-A7E0-264683265433}" destId="{F2FC62FC-5673-4F24-8E5A-91A19AB1EE34}" srcOrd="1" destOrd="0" presId="urn:microsoft.com/office/officeart/2005/8/layout/list1"/>
    <dgm:cxn modelId="{C0CC31F1-184B-4343-8A70-5D295AE98785}" srcId="{81123D84-9BF3-47C9-BAC9-54ABFF26064B}" destId="{D208990C-4CD4-458C-8CBF-850EE135C159}" srcOrd="1" destOrd="0" parTransId="{0A37ABC6-64B6-4F60-A20A-202532338E24}" sibTransId="{EEEA4C4E-6F58-449A-8AEC-3632CFA888E6}"/>
    <dgm:cxn modelId="{19748C61-50AD-495C-89F1-44608A391B6E}" srcId="{81123D84-9BF3-47C9-BAC9-54ABFF26064B}" destId="{AFCE424E-DFBF-462C-9140-CD047A2F0B2B}" srcOrd="2" destOrd="0" parTransId="{BDD804A7-E8F6-464C-B4F5-C3C05A5C866A}" sibTransId="{5A315610-EFA7-4EE6-BB92-D246295DC741}"/>
    <dgm:cxn modelId="{8212F625-35C6-49CC-9BC4-A52D2FE41734}" srcId="{81123D84-9BF3-47C9-BAC9-54ABFF26064B}" destId="{74DF6248-39BC-4918-A7E0-264683265433}" srcOrd="3" destOrd="0" parTransId="{5EA17898-F535-4830-A5A6-89C60B6A08B2}" sibTransId="{908399CD-5728-4D03-8FFE-24F63679CDCF}"/>
    <dgm:cxn modelId="{08553E0B-A32D-4AD8-895E-3BEBA6446CCF}" type="presParOf" srcId="{04DD8F7F-F996-462C-9B3B-FA41D537F79C}" destId="{F55E225C-F8EF-4D6B-8929-384271AD0858}" srcOrd="0" destOrd="0" presId="urn:microsoft.com/office/officeart/2005/8/layout/list1"/>
    <dgm:cxn modelId="{80475654-35CC-49E3-B227-BBAD02BCE74A}" type="presParOf" srcId="{F55E225C-F8EF-4D6B-8929-384271AD0858}" destId="{B7A54B24-A2F3-4DA4-AA89-F7389E2DEEE1}" srcOrd="0" destOrd="0" presId="urn:microsoft.com/office/officeart/2005/8/layout/list1"/>
    <dgm:cxn modelId="{A10AC60C-EECA-4A38-B6E7-5651FBD4DC95}" type="presParOf" srcId="{F55E225C-F8EF-4D6B-8929-384271AD0858}" destId="{10DBF290-F318-4761-A2F4-73A31F73E05E}" srcOrd="1" destOrd="0" presId="urn:microsoft.com/office/officeart/2005/8/layout/list1"/>
    <dgm:cxn modelId="{4CBED6BB-235B-4CF2-BF08-A1F6A0C2D667}" type="presParOf" srcId="{04DD8F7F-F996-462C-9B3B-FA41D537F79C}" destId="{5194D14F-5C6F-41DA-9703-0678B44BAE97}" srcOrd="1" destOrd="0" presId="urn:microsoft.com/office/officeart/2005/8/layout/list1"/>
    <dgm:cxn modelId="{A5C5B448-EC94-414A-B576-1C1F24383D27}" type="presParOf" srcId="{04DD8F7F-F996-462C-9B3B-FA41D537F79C}" destId="{93680EF7-F445-46FB-AE04-31452114BCF8}" srcOrd="2" destOrd="0" presId="urn:microsoft.com/office/officeart/2005/8/layout/list1"/>
    <dgm:cxn modelId="{783413CE-AFD1-47A1-BBC8-ED7369287638}" type="presParOf" srcId="{04DD8F7F-F996-462C-9B3B-FA41D537F79C}" destId="{02F6F8E1-7596-4E3F-BE60-4D9E0AD56287}" srcOrd="3" destOrd="0" presId="urn:microsoft.com/office/officeart/2005/8/layout/list1"/>
    <dgm:cxn modelId="{3D20BA5B-4389-4EC0-AFC0-DE5B614A8777}" type="presParOf" srcId="{04DD8F7F-F996-462C-9B3B-FA41D537F79C}" destId="{D14BB75A-F8B6-404E-AADF-02CAD128B204}" srcOrd="4" destOrd="0" presId="urn:microsoft.com/office/officeart/2005/8/layout/list1"/>
    <dgm:cxn modelId="{66956B1A-71C8-4281-938D-EB551D56BCE6}" type="presParOf" srcId="{D14BB75A-F8B6-404E-AADF-02CAD128B204}" destId="{1BA1B215-4F85-4B7D-A1C4-5B6CB69A2AE7}" srcOrd="0" destOrd="0" presId="urn:microsoft.com/office/officeart/2005/8/layout/list1"/>
    <dgm:cxn modelId="{53099925-44F6-4528-9D12-33ADE8428BA6}" type="presParOf" srcId="{D14BB75A-F8B6-404E-AADF-02CAD128B204}" destId="{6F42BDDA-918A-4DA2-8FAD-AA570313AFF1}" srcOrd="1" destOrd="0" presId="urn:microsoft.com/office/officeart/2005/8/layout/list1"/>
    <dgm:cxn modelId="{0179AB9A-59F0-4BD3-AF04-70B3ED75DBCD}" type="presParOf" srcId="{04DD8F7F-F996-462C-9B3B-FA41D537F79C}" destId="{504EA39F-A03A-4A07-B692-836DF4201620}" srcOrd="5" destOrd="0" presId="urn:microsoft.com/office/officeart/2005/8/layout/list1"/>
    <dgm:cxn modelId="{CCEDE6B5-9E16-4663-96C8-BB3EBF580A01}" type="presParOf" srcId="{04DD8F7F-F996-462C-9B3B-FA41D537F79C}" destId="{E73D0F10-1057-4379-B45D-91BD9CD9C910}" srcOrd="6" destOrd="0" presId="urn:microsoft.com/office/officeart/2005/8/layout/list1"/>
    <dgm:cxn modelId="{42159BFD-89E9-41BE-B77B-EC691CD6BE82}" type="presParOf" srcId="{04DD8F7F-F996-462C-9B3B-FA41D537F79C}" destId="{AE1398ED-2FA2-4DFB-B8DA-5DCB11CE8A45}" srcOrd="7" destOrd="0" presId="urn:microsoft.com/office/officeart/2005/8/layout/list1"/>
    <dgm:cxn modelId="{AB618571-3143-4F49-AF17-1FD9AEEFBD68}" type="presParOf" srcId="{04DD8F7F-F996-462C-9B3B-FA41D537F79C}" destId="{F870524B-4FA7-4D65-B862-D2279E8AA70E}" srcOrd="8" destOrd="0" presId="urn:microsoft.com/office/officeart/2005/8/layout/list1"/>
    <dgm:cxn modelId="{E48E9815-08F7-409E-861C-B124B75E1731}" type="presParOf" srcId="{F870524B-4FA7-4D65-B862-D2279E8AA70E}" destId="{A93B3B16-4016-4EDA-A85D-68584C59F512}" srcOrd="0" destOrd="0" presId="urn:microsoft.com/office/officeart/2005/8/layout/list1"/>
    <dgm:cxn modelId="{BC6FF09A-913E-46C2-A590-D1B75B44F1A2}" type="presParOf" srcId="{F870524B-4FA7-4D65-B862-D2279E8AA70E}" destId="{2E0FA199-15C7-4F85-BFCE-4364B87F76DD}" srcOrd="1" destOrd="0" presId="urn:microsoft.com/office/officeart/2005/8/layout/list1"/>
    <dgm:cxn modelId="{02D50D00-0333-4E67-B4D7-3CA04FFD02B4}" type="presParOf" srcId="{04DD8F7F-F996-462C-9B3B-FA41D537F79C}" destId="{F9707823-CF76-48F3-B2AE-1254472A5E76}" srcOrd="9" destOrd="0" presId="urn:microsoft.com/office/officeart/2005/8/layout/list1"/>
    <dgm:cxn modelId="{9ECDA926-76E0-4509-94CF-F91329B6E5FA}" type="presParOf" srcId="{04DD8F7F-F996-462C-9B3B-FA41D537F79C}" destId="{AD850E3F-8D1F-47B2-93AB-F58FDA9E8D7B}" srcOrd="10" destOrd="0" presId="urn:microsoft.com/office/officeart/2005/8/layout/list1"/>
    <dgm:cxn modelId="{37D60837-0D94-497F-A399-F93EE84E4478}" type="presParOf" srcId="{04DD8F7F-F996-462C-9B3B-FA41D537F79C}" destId="{5E883491-63C7-4500-B565-5AF658E82D76}" srcOrd="11" destOrd="0" presId="urn:microsoft.com/office/officeart/2005/8/layout/list1"/>
    <dgm:cxn modelId="{C66F0DB8-BB97-429F-B944-AC5695394D23}" type="presParOf" srcId="{04DD8F7F-F996-462C-9B3B-FA41D537F79C}" destId="{761FFEB0-33F2-4C6E-8EB3-E327AC94D43F}" srcOrd="12" destOrd="0" presId="urn:microsoft.com/office/officeart/2005/8/layout/list1"/>
    <dgm:cxn modelId="{067F41AE-E310-4861-A61F-48B9518AE4AE}" type="presParOf" srcId="{761FFEB0-33F2-4C6E-8EB3-E327AC94D43F}" destId="{C265A0F3-709B-4A9A-8816-64267AF62DA6}" srcOrd="0" destOrd="0" presId="urn:microsoft.com/office/officeart/2005/8/layout/list1"/>
    <dgm:cxn modelId="{D61389A2-11C7-4D27-96E5-8A65A597CC09}" type="presParOf" srcId="{761FFEB0-33F2-4C6E-8EB3-E327AC94D43F}" destId="{F2FC62FC-5673-4F24-8E5A-91A19AB1EE34}" srcOrd="1" destOrd="0" presId="urn:microsoft.com/office/officeart/2005/8/layout/list1"/>
    <dgm:cxn modelId="{207B36DC-CE40-4982-AE4E-C5A09DC182D8}" type="presParOf" srcId="{04DD8F7F-F996-462C-9B3B-FA41D537F79C}" destId="{C3D51CB7-FF4E-4AD7-AFFA-5305683502CA}" srcOrd="13" destOrd="0" presId="urn:microsoft.com/office/officeart/2005/8/layout/list1"/>
    <dgm:cxn modelId="{2CFA5681-C752-427C-8201-C973E0BACFE0}" type="presParOf" srcId="{04DD8F7F-F996-462C-9B3B-FA41D537F79C}" destId="{BB2383CF-D7B1-4BBD-AEC1-E9372A65C7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16696-08AF-4B78-ADCA-CC7325329284}">
      <dsp:nvSpPr>
        <dsp:cNvPr id="0" name=""/>
        <dsp:cNvSpPr/>
      </dsp:nvSpPr>
      <dsp:spPr>
        <a:xfrm>
          <a:off x="1203" y="633790"/>
          <a:ext cx="4694783" cy="28168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Reconstruction of an investigation</a:t>
          </a:r>
          <a:endParaRPr lang="en-US" sz="4600" kern="1200" dirty="0"/>
        </a:p>
      </dsp:txBody>
      <dsp:txXfrm>
        <a:off x="1203" y="633790"/>
        <a:ext cx="4694783" cy="2816869"/>
      </dsp:txXfrm>
    </dsp:sp>
    <dsp:sp modelId="{24E4B88D-D296-4170-841E-9AD4FF405CB0}">
      <dsp:nvSpPr>
        <dsp:cNvPr id="0" name=""/>
        <dsp:cNvSpPr/>
      </dsp:nvSpPr>
      <dsp:spPr>
        <a:xfrm>
          <a:off x="5165465" y="633790"/>
          <a:ext cx="4694783" cy="2816869"/>
        </a:xfrm>
        <a:prstGeom prst="rect">
          <a:avLst/>
        </a:prstGeom>
        <a:gradFill rotWithShape="0">
          <a:gsLst>
            <a:gs pos="0">
              <a:schemeClr val="accent3">
                <a:hueOff val="1198005"/>
                <a:satOff val="-7255"/>
                <a:lumOff val="8627"/>
                <a:alphaOff val="0"/>
                <a:shade val="85000"/>
                <a:satMod val="130000"/>
              </a:schemeClr>
            </a:gs>
            <a:gs pos="34000">
              <a:schemeClr val="accent3">
                <a:hueOff val="1198005"/>
                <a:satOff val="-7255"/>
                <a:lumOff val="8627"/>
                <a:alphaOff val="0"/>
                <a:shade val="87000"/>
                <a:satMod val="125000"/>
              </a:schemeClr>
            </a:gs>
            <a:gs pos="70000">
              <a:schemeClr val="accent3">
                <a:hueOff val="1198005"/>
                <a:satOff val="-7255"/>
                <a:lumOff val="862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1198005"/>
                <a:satOff val="-7255"/>
                <a:lumOff val="862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Reconstruct: build or form (something) again</a:t>
          </a:r>
          <a:endParaRPr lang="en-US" sz="4600" kern="1200" dirty="0"/>
        </a:p>
      </dsp:txBody>
      <dsp:txXfrm>
        <a:off x="5165465" y="633790"/>
        <a:ext cx="4694783" cy="28168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765AB-D065-465F-A8C4-AE8FB05A47DC}">
      <dsp:nvSpPr>
        <dsp:cNvPr id="0" name=""/>
        <dsp:cNvSpPr/>
      </dsp:nvSpPr>
      <dsp:spPr>
        <a:xfrm>
          <a:off x="78581" y="173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Specifications-SRS</a:t>
          </a:r>
          <a:endParaRPr lang="en-US" sz="3300" kern="1200" dirty="0"/>
        </a:p>
      </dsp:txBody>
      <dsp:txXfrm>
        <a:off x="78581" y="173"/>
        <a:ext cx="3094136" cy="1856482"/>
      </dsp:txXfrm>
    </dsp:sp>
    <dsp:sp modelId="{CC1ADB70-BF30-42CC-97F8-E5C40ECC9BD7}">
      <dsp:nvSpPr>
        <dsp:cNvPr id="0" name=""/>
        <dsp:cNvSpPr/>
      </dsp:nvSpPr>
      <dsp:spPr>
        <a:xfrm>
          <a:off x="3482131" y="173"/>
          <a:ext cx="3094136" cy="18564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Software Design Specifications-SDS</a:t>
          </a:r>
          <a:endParaRPr lang="en-US" sz="3300" kern="1200" dirty="0"/>
        </a:p>
      </dsp:txBody>
      <dsp:txXfrm>
        <a:off x="3482131" y="173"/>
        <a:ext cx="3094136" cy="1856482"/>
      </dsp:txXfrm>
    </dsp:sp>
    <dsp:sp modelId="{4F2824AA-9D5F-4B7C-8A26-30391B08DDF3}">
      <dsp:nvSpPr>
        <dsp:cNvPr id="0" name=""/>
        <dsp:cNvSpPr/>
      </dsp:nvSpPr>
      <dsp:spPr>
        <a:xfrm>
          <a:off x="6885682" y="173"/>
          <a:ext cx="3094136" cy="18564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Implementation</a:t>
          </a:r>
          <a:endParaRPr lang="en-US" sz="3300" kern="1200" dirty="0"/>
        </a:p>
      </dsp:txBody>
      <dsp:txXfrm>
        <a:off x="6885682" y="173"/>
        <a:ext cx="3094136" cy="1856482"/>
      </dsp:txXfrm>
    </dsp:sp>
    <dsp:sp modelId="{AC0A759E-7DC3-4027-BE5B-C3E695DB766B}">
      <dsp:nvSpPr>
        <dsp:cNvPr id="0" name=""/>
        <dsp:cNvSpPr/>
      </dsp:nvSpPr>
      <dsp:spPr>
        <a:xfrm>
          <a:off x="3482131" y="2166069"/>
          <a:ext cx="3094136" cy="18564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Tests to be Run</a:t>
          </a:r>
          <a:endParaRPr lang="en-US" sz="3300" kern="1200" dirty="0"/>
        </a:p>
      </dsp:txBody>
      <dsp:txXfrm>
        <a:off x="3482131" y="2166069"/>
        <a:ext cx="3094136" cy="1856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696DB-6B2C-48E1-BAC6-D0DD1A582B20}">
      <dsp:nvSpPr>
        <dsp:cNvPr id="0" name=""/>
        <dsp:cNvSpPr/>
      </dsp:nvSpPr>
      <dsp:spPr>
        <a:xfrm>
          <a:off x="-4670848" y="-716040"/>
          <a:ext cx="5563708" cy="5563708"/>
        </a:xfrm>
        <a:prstGeom prst="blockArc">
          <a:avLst>
            <a:gd name="adj1" fmla="val 18900000"/>
            <a:gd name="adj2" fmla="val 2700000"/>
            <a:gd name="adj3" fmla="val 388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CC9C-972D-49E8-A8A5-4E26A2501FEF}">
      <dsp:nvSpPr>
        <dsp:cNvPr id="0" name=""/>
        <dsp:cNvSpPr/>
      </dsp:nvSpPr>
      <dsp:spPr>
        <a:xfrm>
          <a:off x="467635" y="317639"/>
          <a:ext cx="10054697" cy="6356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451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FF00"/>
              </a:solidFill>
            </a:rPr>
            <a:t>Describe the tests you will run.</a:t>
          </a:r>
          <a:endParaRPr lang="en-US" sz="2200" b="1" kern="1200" dirty="0">
            <a:solidFill>
              <a:srgbClr val="FFFF00"/>
            </a:solidFill>
          </a:endParaRPr>
        </a:p>
      </dsp:txBody>
      <dsp:txXfrm>
        <a:off x="467635" y="317639"/>
        <a:ext cx="10054697" cy="635609"/>
      </dsp:txXfrm>
    </dsp:sp>
    <dsp:sp modelId="{1826E65B-E1C1-4C23-8895-54BF9EF828B1}">
      <dsp:nvSpPr>
        <dsp:cNvPr id="0" name=""/>
        <dsp:cNvSpPr/>
      </dsp:nvSpPr>
      <dsp:spPr>
        <a:xfrm>
          <a:off x="70379" y="238188"/>
          <a:ext cx="794512" cy="794512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D47DB4-58E9-4E9E-B078-14B85FF9AC6D}">
      <dsp:nvSpPr>
        <dsp:cNvPr id="0" name=""/>
        <dsp:cNvSpPr/>
      </dsp:nvSpPr>
      <dsp:spPr>
        <a:xfrm>
          <a:off x="832045" y="1271219"/>
          <a:ext cx="9690287" cy="635609"/>
        </a:xfrm>
        <a:prstGeom prst="rect">
          <a:avLst/>
        </a:prstGeom>
        <a:gradFill rotWithShape="0">
          <a:gsLst>
            <a:gs pos="0">
              <a:schemeClr val="accent2">
                <a:hueOff val="13013"/>
                <a:satOff val="-8959"/>
                <a:lumOff val="-2288"/>
                <a:alphaOff val="0"/>
                <a:shade val="85000"/>
                <a:satMod val="130000"/>
              </a:schemeClr>
            </a:gs>
            <a:gs pos="34000">
              <a:schemeClr val="accent2">
                <a:hueOff val="13013"/>
                <a:satOff val="-8959"/>
                <a:lumOff val="-2288"/>
                <a:alphaOff val="0"/>
                <a:shade val="87000"/>
                <a:satMod val="125000"/>
              </a:schemeClr>
            </a:gs>
            <a:gs pos="70000">
              <a:schemeClr val="accent2">
                <a:hueOff val="13013"/>
                <a:satOff val="-8959"/>
                <a:lumOff val="-22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013"/>
                <a:satOff val="-8959"/>
                <a:lumOff val="-22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451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FF00"/>
              </a:solidFill>
            </a:rPr>
            <a:t>Provide reasoning behind the choice of tests</a:t>
          </a:r>
          <a:endParaRPr lang="en-US" sz="2200" b="1" kern="1200" dirty="0">
            <a:solidFill>
              <a:srgbClr val="FFFF00"/>
            </a:solidFill>
          </a:endParaRPr>
        </a:p>
      </dsp:txBody>
      <dsp:txXfrm>
        <a:off x="832045" y="1271219"/>
        <a:ext cx="9690287" cy="635609"/>
      </dsp:txXfrm>
    </dsp:sp>
    <dsp:sp modelId="{07A0AEE9-DFF2-49B9-8D9A-328F940E2ADB}">
      <dsp:nvSpPr>
        <dsp:cNvPr id="0" name=""/>
        <dsp:cNvSpPr/>
      </dsp:nvSpPr>
      <dsp:spPr>
        <a:xfrm>
          <a:off x="434789" y="1191768"/>
          <a:ext cx="794512" cy="794512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D84670-D3A7-4F50-9F22-EDA55197FEED}">
      <dsp:nvSpPr>
        <dsp:cNvPr id="0" name=""/>
        <dsp:cNvSpPr/>
      </dsp:nvSpPr>
      <dsp:spPr>
        <a:xfrm>
          <a:off x="832045" y="2224799"/>
          <a:ext cx="9690287" cy="635609"/>
        </a:xfrm>
        <a:prstGeom prst="rect">
          <a:avLst/>
        </a:prstGeom>
        <a:gradFill rotWithShape="0">
          <a:gsLst>
            <a:gs pos="0">
              <a:schemeClr val="accent2">
                <a:hueOff val="26025"/>
                <a:satOff val="-17917"/>
                <a:lumOff val="-4575"/>
                <a:alphaOff val="0"/>
                <a:shade val="85000"/>
                <a:satMod val="130000"/>
              </a:schemeClr>
            </a:gs>
            <a:gs pos="34000">
              <a:schemeClr val="accent2">
                <a:hueOff val="26025"/>
                <a:satOff val="-17917"/>
                <a:lumOff val="-4575"/>
                <a:alphaOff val="0"/>
                <a:shade val="87000"/>
                <a:satMod val="125000"/>
              </a:schemeClr>
            </a:gs>
            <a:gs pos="70000">
              <a:schemeClr val="accent2">
                <a:hueOff val="26025"/>
                <a:satOff val="-17917"/>
                <a:lumOff val="-457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6025"/>
                <a:satOff val="-17917"/>
                <a:lumOff val="-457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451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FF00"/>
              </a:solidFill>
            </a:rPr>
            <a:t>Provide a comprehensible summary of the results of all the tests conducted</a:t>
          </a:r>
          <a:endParaRPr lang="en-US" sz="2200" b="1" kern="1200" dirty="0">
            <a:solidFill>
              <a:srgbClr val="FFFF00"/>
            </a:solidFill>
          </a:endParaRPr>
        </a:p>
      </dsp:txBody>
      <dsp:txXfrm>
        <a:off x="832045" y="2224799"/>
        <a:ext cx="9690287" cy="635609"/>
      </dsp:txXfrm>
    </dsp:sp>
    <dsp:sp modelId="{91FA6121-860D-4FB3-8209-7FED11FC17A3}">
      <dsp:nvSpPr>
        <dsp:cNvPr id="0" name=""/>
        <dsp:cNvSpPr/>
      </dsp:nvSpPr>
      <dsp:spPr>
        <a:xfrm>
          <a:off x="434789" y="2145347"/>
          <a:ext cx="794512" cy="794512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2460DB-F5DD-4BB5-B43A-7B2DBF43495A}">
      <dsp:nvSpPr>
        <dsp:cNvPr id="0" name=""/>
        <dsp:cNvSpPr/>
      </dsp:nvSpPr>
      <dsp:spPr>
        <a:xfrm>
          <a:off x="467635" y="3178378"/>
          <a:ext cx="10054697" cy="635609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451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FF00"/>
              </a:solidFill>
            </a:rPr>
            <a:t>Describe the extent to which you achieved your goals</a:t>
          </a:r>
          <a:endParaRPr lang="en-US" sz="2200" b="1" kern="1200" dirty="0">
            <a:solidFill>
              <a:srgbClr val="FFFF00"/>
            </a:solidFill>
          </a:endParaRPr>
        </a:p>
      </dsp:txBody>
      <dsp:txXfrm>
        <a:off x="467635" y="3178378"/>
        <a:ext cx="10054697" cy="635609"/>
      </dsp:txXfrm>
    </dsp:sp>
    <dsp:sp modelId="{BD473396-E30C-4804-B5E1-BDD61FC39289}">
      <dsp:nvSpPr>
        <dsp:cNvPr id="0" name=""/>
        <dsp:cNvSpPr/>
      </dsp:nvSpPr>
      <dsp:spPr>
        <a:xfrm>
          <a:off x="70379" y="3098927"/>
          <a:ext cx="794512" cy="794512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E0124-99E5-411D-9789-B6BA157C3FF0}">
      <dsp:nvSpPr>
        <dsp:cNvPr id="0" name=""/>
        <dsp:cNvSpPr/>
      </dsp:nvSpPr>
      <dsp:spPr>
        <a:xfrm>
          <a:off x="4911" y="395880"/>
          <a:ext cx="2512144" cy="69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Conclusion</a:t>
          </a:r>
          <a:endParaRPr lang="en-US" sz="3500" kern="1200" dirty="0"/>
        </a:p>
      </dsp:txBody>
      <dsp:txXfrm>
        <a:off x="4911" y="395880"/>
        <a:ext cx="2512144" cy="693000"/>
      </dsp:txXfrm>
    </dsp:sp>
    <dsp:sp modelId="{36719592-3956-475D-85ED-DE75A01A5E53}">
      <dsp:nvSpPr>
        <dsp:cNvPr id="0" name=""/>
        <dsp:cNvSpPr/>
      </dsp:nvSpPr>
      <dsp:spPr>
        <a:xfrm>
          <a:off x="2517055" y="114348"/>
          <a:ext cx="502428" cy="1256062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8FB77-C026-4DB9-977D-FBF53CD3A652}">
      <dsp:nvSpPr>
        <dsp:cNvPr id="0" name=""/>
        <dsp:cNvSpPr/>
      </dsp:nvSpPr>
      <dsp:spPr>
        <a:xfrm>
          <a:off x="3220456" y="114348"/>
          <a:ext cx="6833032" cy="12560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Summary of all previous chapters except literature review</a:t>
          </a:r>
          <a:endParaRPr lang="en-US" sz="3500" kern="1200" dirty="0"/>
        </a:p>
      </dsp:txBody>
      <dsp:txXfrm>
        <a:off x="3220456" y="114348"/>
        <a:ext cx="6833032" cy="1256062"/>
      </dsp:txXfrm>
    </dsp:sp>
    <dsp:sp modelId="{5804E7F5-40CB-4E3B-9216-014572A91785}">
      <dsp:nvSpPr>
        <dsp:cNvPr id="0" name=""/>
        <dsp:cNvSpPr/>
      </dsp:nvSpPr>
      <dsp:spPr>
        <a:xfrm>
          <a:off x="4911" y="2117675"/>
          <a:ext cx="2512144" cy="1169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Appraisal of project</a:t>
          </a:r>
          <a:endParaRPr lang="en-US" sz="3500" kern="1200" dirty="0"/>
        </a:p>
      </dsp:txBody>
      <dsp:txXfrm>
        <a:off x="4911" y="2117675"/>
        <a:ext cx="2512144" cy="1169437"/>
      </dsp:txXfrm>
    </dsp:sp>
    <dsp:sp modelId="{C868861A-3B5E-4600-BA12-8F17D9736646}">
      <dsp:nvSpPr>
        <dsp:cNvPr id="0" name=""/>
        <dsp:cNvSpPr/>
      </dsp:nvSpPr>
      <dsp:spPr>
        <a:xfrm>
          <a:off x="2517055" y="1496411"/>
          <a:ext cx="502428" cy="2411964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DB8B3-9AE6-4786-BEAC-58FFFED3B97C}">
      <dsp:nvSpPr>
        <dsp:cNvPr id="0" name=""/>
        <dsp:cNvSpPr/>
      </dsp:nvSpPr>
      <dsp:spPr>
        <a:xfrm>
          <a:off x="3220456" y="1496411"/>
          <a:ext cx="6833032" cy="2411964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Critically evaluate your results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Describe strengths and weaknesses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Compare your work with others</a:t>
          </a:r>
          <a:endParaRPr lang="en-US" sz="3500" kern="1200" dirty="0"/>
        </a:p>
      </dsp:txBody>
      <dsp:txXfrm>
        <a:off x="3220456" y="1496411"/>
        <a:ext cx="6833032" cy="24119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E0124-99E5-411D-9789-B6BA157C3FF0}">
      <dsp:nvSpPr>
        <dsp:cNvPr id="0" name=""/>
        <dsp:cNvSpPr/>
      </dsp:nvSpPr>
      <dsp:spPr>
        <a:xfrm>
          <a:off x="3381" y="1803462"/>
          <a:ext cx="2438474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Recommendations</a:t>
          </a:r>
          <a:endParaRPr lang="en-US" sz="2100" b="1" kern="1200" dirty="0"/>
        </a:p>
      </dsp:txBody>
      <dsp:txXfrm>
        <a:off x="3381" y="1803462"/>
        <a:ext cx="2438474" cy="415800"/>
      </dsp:txXfrm>
    </dsp:sp>
    <dsp:sp modelId="{36719592-3956-475D-85ED-DE75A01A5E53}">
      <dsp:nvSpPr>
        <dsp:cNvPr id="0" name=""/>
        <dsp:cNvSpPr/>
      </dsp:nvSpPr>
      <dsp:spPr>
        <a:xfrm>
          <a:off x="2441855" y="997849"/>
          <a:ext cx="487694" cy="2027025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8FB77-C026-4DB9-977D-FBF53CD3A652}">
      <dsp:nvSpPr>
        <dsp:cNvPr id="0" name=""/>
        <dsp:cNvSpPr/>
      </dsp:nvSpPr>
      <dsp:spPr>
        <a:xfrm>
          <a:off x="3124628" y="437316"/>
          <a:ext cx="6930390" cy="31480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>
              <a:solidFill>
                <a:srgbClr val="FFFF00"/>
              </a:solidFill>
            </a:rPr>
            <a:t>For </a:t>
          </a:r>
          <a:r>
            <a:rPr lang="en-US" sz="2100" b="1" kern="1200" dirty="0" smtClean="0">
              <a:solidFill>
                <a:srgbClr val="FFFF00"/>
              </a:solidFill>
            </a:rPr>
            <a:t>stakeholders: </a:t>
          </a:r>
          <a:r>
            <a:rPr lang="en-US" sz="2100" kern="1200" dirty="0" smtClean="0"/>
            <a:t>encourage them to use the proposed solution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>
              <a:solidFill>
                <a:srgbClr val="FFFF00"/>
              </a:solidFill>
            </a:rPr>
            <a:t>For </a:t>
          </a:r>
          <a:r>
            <a:rPr lang="en-US" sz="2100" b="1" kern="1200" dirty="0" smtClean="0">
              <a:solidFill>
                <a:srgbClr val="FFFF00"/>
              </a:solidFill>
            </a:rPr>
            <a:t>researchers: </a:t>
          </a:r>
          <a:r>
            <a:rPr lang="en-US" sz="2100" kern="1200" dirty="0" smtClean="0"/>
            <a:t>provide </a:t>
          </a:r>
          <a:r>
            <a:rPr lang="en-US" sz="2100" kern="1200" dirty="0" smtClean="0"/>
            <a:t>practical ideas about how to extend the project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Discuss project limitations and provide ideas about improvements</a:t>
          </a:r>
          <a:endParaRPr lang="en-US" sz="2100" kern="1200" dirty="0"/>
        </a:p>
      </dsp:txBody>
      <dsp:txXfrm>
        <a:off x="3124628" y="437316"/>
        <a:ext cx="6930390" cy="3148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1DCB2-2FB5-422D-AE97-B8905273D0BC}">
      <dsp:nvSpPr>
        <dsp:cNvPr id="0" name=""/>
        <dsp:cNvSpPr/>
      </dsp:nvSpPr>
      <dsp:spPr>
        <a:xfrm>
          <a:off x="4472062" y="2978231"/>
          <a:ext cx="2436639" cy="24366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Motivation </a:t>
          </a:r>
          <a:endParaRPr lang="en-US" sz="2900" kern="1200" dirty="0"/>
        </a:p>
      </dsp:txBody>
      <dsp:txXfrm>
        <a:off x="4828900" y="3335069"/>
        <a:ext cx="1722963" cy="1722963"/>
      </dsp:txXfrm>
    </dsp:sp>
    <dsp:sp modelId="{C4B1339D-BB2D-4D1D-A0B7-24BAB2F9D70A}">
      <dsp:nvSpPr>
        <dsp:cNvPr id="0" name=""/>
        <dsp:cNvSpPr/>
      </dsp:nvSpPr>
      <dsp:spPr>
        <a:xfrm rot="10800000">
          <a:off x="1996488" y="3849330"/>
          <a:ext cx="2339417" cy="69444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A3CD44-8D78-41A2-B41D-BB98104D76FD}">
      <dsp:nvSpPr>
        <dsp:cNvPr id="0" name=""/>
        <dsp:cNvSpPr/>
      </dsp:nvSpPr>
      <dsp:spPr>
        <a:xfrm>
          <a:off x="1143664" y="3514292"/>
          <a:ext cx="1705647" cy="136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Why the area is important </a:t>
          </a:r>
          <a:endParaRPr lang="en-US" sz="2100" kern="1200" dirty="0"/>
        </a:p>
      </dsp:txBody>
      <dsp:txXfrm>
        <a:off x="1183629" y="3554257"/>
        <a:ext cx="1625717" cy="1284588"/>
      </dsp:txXfrm>
    </dsp:sp>
    <dsp:sp modelId="{7EC56CFA-9C98-4E29-B9A6-2AEC1C1448FF}">
      <dsp:nvSpPr>
        <dsp:cNvPr id="0" name=""/>
        <dsp:cNvSpPr/>
      </dsp:nvSpPr>
      <dsp:spPr>
        <a:xfrm rot="12960000">
          <a:off x="2478564" y="2365651"/>
          <a:ext cx="2339417" cy="69444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AAE782-C725-4F00-AF38-FEA40C245A12}">
      <dsp:nvSpPr>
        <dsp:cNvPr id="0" name=""/>
        <dsp:cNvSpPr/>
      </dsp:nvSpPr>
      <dsp:spPr>
        <a:xfrm>
          <a:off x="1849135" y="1343076"/>
          <a:ext cx="1705647" cy="136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Giving background information </a:t>
          </a:r>
          <a:endParaRPr lang="en-US" sz="2100" kern="1200" dirty="0"/>
        </a:p>
      </dsp:txBody>
      <dsp:txXfrm>
        <a:off x="1889100" y="1383041"/>
        <a:ext cx="1625717" cy="1284588"/>
      </dsp:txXfrm>
    </dsp:sp>
    <dsp:sp modelId="{2D675483-78FF-4E41-A7CD-C5A3EDBA6243}">
      <dsp:nvSpPr>
        <dsp:cNvPr id="0" name=""/>
        <dsp:cNvSpPr/>
      </dsp:nvSpPr>
      <dsp:spPr>
        <a:xfrm rot="15120000">
          <a:off x="3740657" y="1448687"/>
          <a:ext cx="2339417" cy="69444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770C33-DB30-471A-BD72-931E0299A072}">
      <dsp:nvSpPr>
        <dsp:cNvPr id="0" name=""/>
        <dsp:cNvSpPr/>
      </dsp:nvSpPr>
      <dsp:spPr>
        <a:xfrm>
          <a:off x="3696082" y="1190"/>
          <a:ext cx="1705647" cy="136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Reviewing previous research</a:t>
          </a:r>
          <a:endParaRPr lang="en-US" sz="2100" kern="1200" dirty="0"/>
        </a:p>
      </dsp:txBody>
      <dsp:txXfrm>
        <a:off x="3736047" y="41155"/>
        <a:ext cx="1625717" cy="1284588"/>
      </dsp:txXfrm>
    </dsp:sp>
    <dsp:sp modelId="{5919A63A-B52C-4FC2-89B9-10EF4FBEDAC7}">
      <dsp:nvSpPr>
        <dsp:cNvPr id="0" name=""/>
        <dsp:cNvSpPr/>
      </dsp:nvSpPr>
      <dsp:spPr>
        <a:xfrm rot="17280000">
          <a:off x="5300689" y="1448687"/>
          <a:ext cx="2339417" cy="69444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97FE1F-847B-4007-B834-3C2CAC9088E7}">
      <dsp:nvSpPr>
        <dsp:cNvPr id="0" name=""/>
        <dsp:cNvSpPr/>
      </dsp:nvSpPr>
      <dsp:spPr>
        <a:xfrm>
          <a:off x="5979034" y="1190"/>
          <a:ext cx="1705647" cy="136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Identifying a problem or a need</a:t>
          </a:r>
          <a:endParaRPr lang="en-US" sz="2100" kern="1200" dirty="0"/>
        </a:p>
      </dsp:txBody>
      <dsp:txXfrm>
        <a:off x="6018999" y="41155"/>
        <a:ext cx="1625717" cy="1284588"/>
      </dsp:txXfrm>
    </dsp:sp>
    <dsp:sp modelId="{146BE836-7D9E-4747-971D-49C03B88C13E}">
      <dsp:nvSpPr>
        <dsp:cNvPr id="0" name=""/>
        <dsp:cNvSpPr/>
      </dsp:nvSpPr>
      <dsp:spPr>
        <a:xfrm rot="19440000">
          <a:off x="6562781" y="2365651"/>
          <a:ext cx="2339417" cy="69444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62AB28-EFCC-47AB-96BB-94931FD23481}">
      <dsp:nvSpPr>
        <dsp:cNvPr id="0" name=""/>
        <dsp:cNvSpPr/>
      </dsp:nvSpPr>
      <dsp:spPr>
        <a:xfrm>
          <a:off x="7825980" y="1343076"/>
          <a:ext cx="1705647" cy="136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Establishing a specific problem or need</a:t>
          </a:r>
          <a:endParaRPr lang="en-US" sz="2100" kern="1200" dirty="0"/>
        </a:p>
      </dsp:txBody>
      <dsp:txXfrm>
        <a:off x="7865945" y="1383041"/>
        <a:ext cx="1625717" cy="1284588"/>
      </dsp:txXfrm>
    </dsp:sp>
    <dsp:sp modelId="{F018C572-1825-400C-ABD2-14A7D59BC6E9}">
      <dsp:nvSpPr>
        <dsp:cNvPr id="0" name=""/>
        <dsp:cNvSpPr/>
      </dsp:nvSpPr>
      <dsp:spPr>
        <a:xfrm>
          <a:off x="7044858" y="3849330"/>
          <a:ext cx="2339417" cy="69444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6DB31-BEB8-4F1D-9516-DC91DFB7DC34}">
      <dsp:nvSpPr>
        <dsp:cNvPr id="0" name=""/>
        <dsp:cNvSpPr/>
      </dsp:nvSpPr>
      <dsp:spPr>
        <a:xfrm>
          <a:off x="8531451" y="3514292"/>
          <a:ext cx="1705647" cy="136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End with statement of the problem </a:t>
          </a:r>
          <a:endParaRPr lang="en-US" sz="2100" kern="1200" dirty="0"/>
        </a:p>
      </dsp:txBody>
      <dsp:txXfrm>
        <a:off x="8571416" y="3554257"/>
        <a:ext cx="1625717" cy="1284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BDB3F-2618-4F3B-9F73-5CD61BBF1814}">
      <dsp:nvSpPr>
        <dsp:cNvPr id="0" name=""/>
        <dsp:cNvSpPr/>
      </dsp:nvSpPr>
      <dsp:spPr>
        <a:xfrm>
          <a:off x="0" y="470353"/>
          <a:ext cx="1005839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632133-00DD-4011-97C0-68C7C432ABDB}">
      <dsp:nvSpPr>
        <dsp:cNvPr id="0" name=""/>
        <dsp:cNvSpPr/>
      </dsp:nvSpPr>
      <dsp:spPr>
        <a:xfrm>
          <a:off x="502920" y="57073"/>
          <a:ext cx="8278807" cy="8265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Talks about goals and deliverables of the project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43269" y="97422"/>
        <a:ext cx="8198109" cy="745862"/>
      </dsp:txXfrm>
    </dsp:sp>
    <dsp:sp modelId="{A5220354-13F9-4133-8298-682454E0F221}">
      <dsp:nvSpPr>
        <dsp:cNvPr id="0" name=""/>
        <dsp:cNvSpPr/>
      </dsp:nvSpPr>
      <dsp:spPr>
        <a:xfrm>
          <a:off x="0" y="1740433"/>
          <a:ext cx="1005839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221881-E76F-42CE-A2EB-72A67B29DF5D}">
      <dsp:nvSpPr>
        <dsp:cNvPr id="0" name=""/>
        <dsp:cNvSpPr/>
      </dsp:nvSpPr>
      <dsp:spPr>
        <a:xfrm>
          <a:off x="502920" y="1327153"/>
          <a:ext cx="8306971" cy="8265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13333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explains the boundaries of the project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43269" y="1367502"/>
        <a:ext cx="8226273" cy="745862"/>
      </dsp:txXfrm>
    </dsp:sp>
    <dsp:sp modelId="{B84F8C97-EF92-4DD6-8854-23CD0F4F4FD8}">
      <dsp:nvSpPr>
        <dsp:cNvPr id="0" name=""/>
        <dsp:cNvSpPr/>
      </dsp:nvSpPr>
      <dsp:spPr>
        <a:xfrm>
          <a:off x="0" y="3010513"/>
          <a:ext cx="1005839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6ADE19-D255-437E-B91E-85785AE7F4CB}">
      <dsp:nvSpPr>
        <dsp:cNvPr id="0" name=""/>
        <dsp:cNvSpPr/>
      </dsp:nvSpPr>
      <dsp:spPr>
        <a:xfrm>
          <a:off x="502920" y="2597233"/>
          <a:ext cx="8300563" cy="8265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26667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establishes responsibilities for each team member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43269" y="2637582"/>
        <a:ext cx="8219865" cy="745862"/>
      </dsp:txXfrm>
    </dsp:sp>
    <dsp:sp modelId="{F2362705-898F-4481-8E7A-109306973770}">
      <dsp:nvSpPr>
        <dsp:cNvPr id="0" name=""/>
        <dsp:cNvSpPr/>
      </dsp:nvSpPr>
      <dsp:spPr>
        <a:xfrm>
          <a:off x="0" y="4280593"/>
          <a:ext cx="1005839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D87BC0-7586-49EA-BEC3-7265CA6E4D25}">
      <dsp:nvSpPr>
        <dsp:cNvPr id="0" name=""/>
        <dsp:cNvSpPr/>
      </dsp:nvSpPr>
      <dsp:spPr>
        <a:xfrm>
          <a:off x="502920" y="3867313"/>
          <a:ext cx="8272470" cy="8265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sets up procedures for how completed work will be verified and approved.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43269" y="3907662"/>
        <a:ext cx="8191772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31AB3-CE13-4635-840F-D4E2F2B93BF3}">
      <dsp:nvSpPr>
        <dsp:cNvPr id="0" name=""/>
        <dsp:cNvSpPr/>
      </dsp:nvSpPr>
      <dsp:spPr>
        <a:xfrm rot="5400000">
          <a:off x="5218252" y="-3592652"/>
          <a:ext cx="1037108" cy="848562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refers to the breadth and depth of features and functionalities incorporated into the software.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defines the boundaries of the project, </a:t>
          </a:r>
          <a:endParaRPr lang="en-US" sz="2000" kern="1200" dirty="0"/>
        </a:p>
      </dsp:txBody>
      <dsp:txXfrm rot="-5400000">
        <a:off x="1493997" y="182230"/>
        <a:ext cx="8434993" cy="935854"/>
      </dsp:txXfrm>
    </dsp:sp>
    <dsp:sp modelId="{9B442B71-FECC-4B71-8B9D-68AB5C93B2C2}">
      <dsp:nvSpPr>
        <dsp:cNvPr id="0" name=""/>
        <dsp:cNvSpPr/>
      </dsp:nvSpPr>
      <dsp:spPr>
        <a:xfrm>
          <a:off x="21868" y="1964"/>
          <a:ext cx="1472127" cy="12963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Scope</a:t>
          </a:r>
          <a:endParaRPr lang="en-US" sz="3400" kern="1200" dirty="0"/>
        </a:p>
      </dsp:txBody>
      <dsp:txXfrm>
        <a:off x="85152" y="65248"/>
        <a:ext cx="1345559" cy="1169817"/>
      </dsp:txXfrm>
    </dsp:sp>
    <dsp:sp modelId="{606EC17A-091E-4E74-9BFA-FD150EBCCB36}">
      <dsp:nvSpPr>
        <dsp:cNvPr id="0" name=""/>
        <dsp:cNvSpPr/>
      </dsp:nvSpPr>
      <dsp:spPr>
        <a:xfrm rot="5400000">
          <a:off x="5251682" y="-2254268"/>
          <a:ext cx="1037108" cy="8531261"/>
        </a:xfrm>
        <a:prstGeom prst="round2Same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represents the financial investment allocated to various aspects of software development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includes initial development, necessary resources, and ongoing maintenance.</a:t>
          </a:r>
          <a:endParaRPr lang="en-US" sz="1800" kern="1200" dirty="0"/>
        </a:p>
      </dsp:txBody>
      <dsp:txXfrm rot="-5400000">
        <a:off x="1504606" y="1543435"/>
        <a:ext cx="8480634" cy="935854"/>
      </dsp:txXfrm>
    </dsp:sp>
    <dsp:sp modelId="{398D6473-35C0-4935-A5D0-1A35E0C55BE4}">
      <dsp:nvSpPr>
        <dsp:cNvPr id="0" name=""/>
        <dsp:cNvSpPr/>
      </dsp:nvSpPr>
      <dsp:spPr>
        <a:xfrm>
          <a:off x="21868" y="1363169"/>
          <a:ext cx="1482736" cy="1296385"/>
        </a:xfrm>
        <a:prstGeom prst="roundRect">
          <a:avLst/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Cost</a:t>
          </a:r>
          <a:endParaRPr lang="en-US" sz="3400" kern="1200" dirty="0"/>
        </a:p>
      </dsp:txBody>
      <dsp:txXfrm>
        <a:off x="85152" y="1426453"/>
        <a:ext cx="1356168" cy="1169817"/>
      </dsp:txXfrm>
    </dsp:sp>
    <dsp:sp modelId="{74B73018-FEF3-47AA-B413-F07C98D1526F}">
      <dsp:nvSpPr>
        <dsp:cNvPr id="0" name=""/>
        <dsp:cNvSpPr/>
      </dsp:nvSpPr>
      <dsp:spPr>
        <a:xfrm rot="5400000">
          <a:off x="5274844" y="-870564"/>
          <a:ext cx="1037108" cy="8486264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dictates the deadlines for project delivery and establishes key milestones throughout the development process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also includes the project’s schedule and the time at which each part of the project should be completed, including final delivery.</a:t>
          </a:r>
          <a:endParaRPr lang="en-US" sz="1800" kern="1200" dirty="0"/>
        </a:p>
      </dsp:txBody>
      <dsp:txXfrm rot="-5400000">
        <a:off x="1550267" y="2904640"/>
        <a:ext cx="8435637" cy="935854"/>
      </dsp:txXfrm>
    </dsp:sp>
    <dsp:sp modelId="{1264E03B-3B2B-4427-B0EC-17224B4568C4}">
      <dsp:nvSpPr>
        <dsp:cNvPr id="0" name=""/>
        <dsp:cNvSpPr/>
      </dsp:nvSpPr>
      <dsp:spPr>
        <a:xfrm>
          <a:off x="21868" y="2724374"/>
          <a:ext cx="1528398" cy="1296385"/>
        </a:xfrm>
        <a:prstGeom prst="round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Time </a:t>
          </a:r>
          <a:endParaRPr lang="en-US" sz="3400" kern="1200" dirty="0"/>
        </a:p>
      </dsp:txBody>
      <dsp:txXfrm>
        <a:off x="85152" y="2787658"/>
        <a:ext cx="1401830" cy="11698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0CCE1-B33D-4486-B9E2-AD6617B67474}">
      <dsp:nvSpPr>
        <dsp:cNvPr id="0" name=""/>
        <dsp:cNvSpPr/>
      </dsp:nvSpPr>
      <dsp:spPr>
        <a:xfrm>
          <a:off x="5029199" y="1702593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769"/>
              </a:lnTo>
              <a:lnTo>
                <a:pt x="3558195" y="308769"/>
              </a:lnTo>
              <a:lnTo>
                <a:pt x="3558195" y="6175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0DF4C-9FD6-47D0-B948-0FC6641D6660}">
      <dsp:nvSpPr>
        <dsp:cNvPr id="0" name=""/>
        <dsp:cNvSpPr/>
      </dsp:nvSpPr>
      <dsp:spPr>
        <a:xfrm>
          <a:off x="4983479" y="1702593"/>
          <a:ext cx="91440" cy="617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75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C7C78-E578-4B0B-93B6-79F35B7AD911}">
      <dsp:nvSpPr>
        <dsp:cNvPr id="0" name=""/>
        <dsp:cNvSpPr/>
      </dsp:nvSpPr>
      <dsp:spPr>
        <a:xfrm>
          <a:off x="1471004" y="1702593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3558195" y="0"/>
              </a:moveTo>
              <a:lnTo>
                <a:pt x="3558195" y="308769"/>
              </a:lnTo>
              <a:lnTo>
                <a:pt x="0" y="308769"/>
              </a:lnTo>
              <a:lnTo>
                <a:pt x="0" y="6175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6EFB0-8A37-4E77-83DE-C2335E90E5DC}">
      <dsp:nvSpPr>
        <dsp:cNvPr id="0" name=""/>
        <dsp:cNvSpPr/>
      </dsp:nvSpPr>
      <dsp:spPr>
        <a:xfrm>
          <a:off x="3558871" y="232264"/>
          <a:ext cx="2940657" cy="14703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End User and Beneficiaries</a:t>
          </a:r>
          <a:endParaRPr lang="en-US" sz="3400" kern="1200" dirty="0"/>
        </a:p>
      </dsp:txBody>
      <dsp:txXfrm>
        <a:off x="3558871" y="232264"/>
        <a:ext cx="2940657" cy="1470328"/>
      </dsp:txXfrm>
    </dsp:sp>
    <dsp:sp modelId="{55D586CA-30FE-4552-A667-7C4C84511C79}">
      <dsp:nvSpPr>
        <dsp:cNvPr id="0" name=""/>
        <dsp:cNvSpPr/>
      </dsp:nvSpPr>
      <dsp:spPr>
        <a:xfrm>
          <a:off x="675" y="2320131"/>
          <a:ext cx="2940657" cy="14703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Direct User</a:t>
          </a:r>
          <a:endParaRPr lang="en-US" sz="3400" kern="1200" dirty="0"/>
        </a:p>
      </dsp:txBody>
      <dsp:txXfrm>
        <a:off x="675" y="2320131"/>
        <a:ext cx="2940657" cy="1470328"/>
      </dsp:txXfrm>
    </dsp:sp>
    <dsp:sp modelId="{BC71F5B7-DE42-4B84-ABCF-5A5E56F395CA}">
      <dsp:nvSpPr>
        <dsp:cNvPr id="0" name=""/>
        <dsp:cNvSpPr/>
      </dsp:nvSpPr>
      <dsp:spPr>
        <a:xfrm>
          <a:off x="3558871" y="2320131"/>
          <a:ext cx="2940657" cy="14703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Secondary User</a:t>
          </a:r>
          <a:endParaRPr lang="en-US" sz="3400" kern="1200" dirty="0"/>
        </a:p>
      </dsp:txBody>
      <dsp:txXfrm>
        <a:off x="3558871" y="2320131"/>
        <a:ext cx="2940657" cy="1470328"/>
      </dsp:txXfrm>
    </dsp:sp>
    <dsp:sp modelId="{52176B8A-56EC-468D-998D-0579C38CA531}">
      <dsp:nvSpPr>
        <dsp:cNvPr id="0" name=""/>
        <dsp:cNvSpPr/>
      </dsp:nvSpPr>
      <dsp:spPr>
        <a:xfrm>
          <a:off x="7117066" y="2320131"/>
          <a:ext cx="2940657" cy="14703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Beneficiaries-Customers and Vendors</a:t>
          </a:r>
          <a:endParaRPr lang="en-US" sz="3400" kern="1200" dirty="0"/>
        </a:p>
      </dsp:txBody>
      <dsp:txXfrm>
        <a:off x="7117066" y="2320131"/>
        <a:ext cx="2940657" cy="14703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A9B11-A901-4E83-809E-2C0298B696D5}">
      <dsp:nvSpPr>
        <dsp:cNvPr id="0" name=""/>
        <dsp:cNvSpPr/>
      </dsp:nvSpPr>
      <dsp:spPr>
        <a:xfrm rot="5400000">
          <a:off x="6321157" y="-2568530"/>
          <a:ext cx="103710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 direct users of the software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They want to know that it solves a significant problem or otherwise makes their job easier</a:t>
          </a:r>
          <a:endParaRPr lang="en-US" sz="1900" kern="1200" dirty="0"/>
        </a:p>
      </dsp:txBody>
      <dsp:txXfrm rot="-5400000">
        <a:off x="3621024" y="182230"/>
        <a:ext cx="6386749" cy="935854"/>
      </dsp:txXfrm>
    </dsp:sp>
    <dsp:sp modelId="{763187D2-8D96-4730-B479-8735B1E75276}">
      <dsp:nvSpPr>
        <dsp:cNvPr id="0" name=""/>
        <dsp:cNvSpPr/>
      </dsp:nvSpPr>
      <dsp:spPr>
        <a:xfrm>
          <a:off x="0" y="1964"/>
          <a:ext cx="3621024" cy="12963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Direct Users</a:t>
          </a:r>
          <a:endParaRPr lang="en-US" sz="3700" kern="1200" dirty="0"/>
        </a:p>
      </dsp:txBody>
      <dsp:txXfrm>
        <a:off x="63284" y="65248"/>
        <a:ext cx="3494456" cy="1169817"/>
      </dsp:txXfrm>
    </dsp:sp>
    <dsp:sp modelId="{EAFB18D3-F32A-4C85-B9CD-FD533CD35F05}">
      <dsp:nvSpPr>
        <dsp:cNvPr id="0" name=""/>
        <dsp:cNvSpPr/>
      </dsp:nvSpPr>
      <dsp:spPr>
        <a:xfrm rot="5400000">
          <a:off x="6321157" y="-1207325"/>
          <a:ext cx="1037108" cy="643737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Secondary users rely on the products of the software. </a:t>
          </a:r>
          <a:endParaRPr lang="en-US" sz="1900" kern="1200" dirty="0"/>
        </a:p>
      </dsp:txBody>
      <dsp:txXfrm rot="-5400000">
        <a:off x="3621024" y="1543435"/>
        <a:ext cx="6386749" cy="935854"/>
      </dsp:txXfrm>
    </dsp:sp>
    <dsp:sp modelId="{0D9CB1B9-BD11-4951-8578-163C9140C925}">
      <dsp:nvSpPr>
        <dsp:cNvPr id="0" name=""/>
        <dsp:cNvSpPr/>
      </dsp:nvSpPr>
      <dsp:spPr>
        <a:xfrm>
          <a:off x="0" y="1363169"/>
          <a:ext cx="3621024" cy="12963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Secondary Users</a:t>
          </a:r>
          <a:endParaRPr lang="en-US" sz="3700" kern="1200" dirty="0"/>
        </a:p>
      </dsp:txBody>
      <dsp:txXfrm>
        <a:off x="63284" y="1426453"/>
        <a:ext cx="3494456" cy="1169817"/>
      </dsp:txXfrm>
    </dsp:sp>
    <dsp:sp modelId="{9797B3E8-3AEC-4AB1-9138-C10D13E0B821}">
      <dsp:nvSpPr>
        <dsp:cNvPr id="0" name=""/>
        <dsp:cNvSpPr/>
      </dsp:nvSpPr>
      <dsp:spPr>
        <a:xfrm rot="5400000">
          <a:off x="6321157" y="153879"/>
          <a:ext cx="1037108" cy="64373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all the people affected by the software’s products. </a:t>
          </a:r>
          <a:endParaRPr lang="en-US" sz="1900" kern="1200" dirty="0"/>
        </a:p>
      </dsp:txBody>
      <dsp:txXfrm rot="-5400000">
        <a:off x="3621024" y="2904640"/>
        <a:ext cx="6386749" cy="935854"/>
      </dsp:txXfrm>
    </dsp:sp>
    <dsp:sp modelId="{511B3305-B730-4FAF-A0FC-BEF7439F11A9}">
      <dsp:nvSpPr>
        <dsp:cNvPr id="0" name=""/>
        <dsp:cNvSpPr/>
      </dsp:nvSpPr>
      <dsp:spPr>
        <a:xfrm>
          <a:off x="0" y="2724374"/>
          <a:ext cx="3621024" cy="129638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Beneficiaries </a:t>
          </a:r>
          <a:endParaRPr lang="en-US" sz="3700" kern="1200" dirty="0"/>
        </a:p>
      </dsp:txBody>
      <dsp:txXfrm>
        <a:off x="63284" y="2787658"/>
        <a:ext cx="3494456" cy="11698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19263-401E-4956-9907-6F0C44C172C4}">
      <dsp:nvSpPr>
        <dsp:cNvPr id="0" name=""/>
        <dsp:cNvSpPr/>
      </dsp:nvSpPr>
      <dsp:spPr>
        <a:xfrm>
          <a:off x="0" y="39964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E91410-C66F-49FC-9D48-B06B1458502D}">
      <dsp:nvSpPr>
        <dsp:cNvPr id="0" name=""/>
        <dsp:cNvSpPr/>
      </dsp:nvSpPr>
      <dsp:spPr>
        <a:xfrm>
          <a:off x="502920" y="7492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Introduce Research Area, technology</a:t>
          </a:r>
          <a:endParaRPr lang="en-US" sz="2400" kern="1200" dirty="0"/>
        </a:p>
      </dsp:txBody>
      <dsp:txXfrm>
        <a:off x="534623" y="106625"/>
        <a:ext cx="6977474" cy="586034"/>
      </dsp:txXfrm>
    </dsp:sp>
    <dsp:sp modelId="{C142E485-CFC4-4435-8319-B530D6BEB29A}">
      <dsp:nvSpPr>
        <dsp:cNvPr id="0" name=""/>
        <dsp:cNvSpPr/>
      </dsp:nvSpPr>
      <dsp:spPr>
        <a:xfrm>
          <a:off x="0" y="139756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69C454-A7AC-4BB1-9240-A3E9A2547EE3}">
      <dsp:nvSpPr>
        <dsp:cNvPr id="0" name=""/>
        <dsp:cNvSpPr/>
      </dsp:nvSpPr>
      <dsp:spPr>
        <a:xfrm>
          <a:off x="502920" y="107284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13013"/>
                <a:satOff val="-8959"/>
                <a:lumOff val="-2288"/>
                <a:alphaOff val="0"/>
                <a:shade val="85000"/>
                <a:satMod val="130000"/>
              </a:schemeClr>
            </a:gs>
            <a:gs pos="34000">
              <a:schemeClr val="accent2">
                <a:hueOff val="13013"/>
                <a:satOff val="-8959"/>
                <a:lumOff val="-2288"/>
                <a:alphaOff val="0"/>
                <a:shade val="87000"/>
                <a:satMod val="125000"/>
              </a:schemeClr>
            </a:gs>
            <a:gs pos="70000">
              <a:schemeClr val="accent2">
                <a:hueOff val="13013"/>
                <a:satOff val="-8959"/>
                <a:lumOff val="-22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013"/>
                <a:satOff val="-8959"/>
                <a:lumOff val="-22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it</a:t>
          </a:r>
          <a:endParaRPr lang="en-US" sz="2400" kern="1200" dirty="0"/>
        </a:p>
      </dsp:txBody>
      <dsp:txXfrm>
        <a:off x="534623" y="1104545"/>
        <a:ext cx="6977474" cy="586034"/>
      </dsp:txXfrm>
    </dsp:sp>
    <dsp:sp modelId="{6482EEA0-7A1A-4219-9DFC-86AA0913F733}">
      <dsp:nvSpPr>
        <dsp:cNvPr id="0" name=""/>
        <dsp:cNvSpPr/>
      </dsp:nvSpPr>
      <dsp:spPr>
        <a:xfrm>
          <a:off x="0" y="239548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AF16F4-FA25-45F8-A7F5-1262A4F01371}">
      <dsp:nvSpPr>
        <dsp:cNvPr id="0" name=""/>
        <dsp:cNvSpPr/>
      </dsp:nvSpPr>
      <dsp:spPr>
        <a:xfrm>
          <a:off x="502920" y="207076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26025"/>
                <a:satOff val="-17917"/>
                <a:lumOff val="-4575"/>
                <a:alphaOff val="0"/>
                <a:shade val="85000"/>
                <a:satMod val="130000"/>
              </a:schemeClr>
            </a:gs>
            <a:gs pos="34000">
              <a:schemeClr val="accent2">
                <a:hueOff val="26025"/>
                <a:satOff val="-17917"/>
                <a:lumOff val="-4575"/>
                <a:alphaOff val="0"/>
                <a:shade val="87000"/>
                <a:satMod val="125000"/>
              </a:schemeClr>
            </a:gs>
            <a:gs pos="70000">
              <a:schemeClr val="accent2">
                <a:hueOff val="26025"/>
                <a:satOff val="-17917"/>
                <a:lumOff val="-457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6025"/>
                <a:satOff val="-17917"/>
                <a:lumOff val="-457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Discuss its significance with respect to stakeholders and business benefits</a:t>
          </a:r>
          <a:endParaRPr lang="en-US" sz="2400" kern="1200" dirty="0"/>
        </a:p>
      </dsp:txBody>
      <dsp:txXfrm>
        <a:off x="534623" y="2102465"/>
        <a:ext cx="6977474" cy="586034"/>
      </dsp:txXfrm>
    </dsp:sp>
    <dsp:sp modelId="{1E1AA488-679B-4493-900C-69CFF7BAC182}">
      <dsp:nvSpPr>
        <dsp:cNvPr id="0" name=""/>
        <dsp:cNvSpPr/>
      </dsp:nvSpPr>
      <dsp:spPr>
        <a:xfrm>
          <a:off x="0" y="339340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ADE2FC-16F4-4C94-84B1-578444EAEFDE}">
      <dsp:nvSpPr>
        <dsp:cNvPr id="0" name=""/>
        <dsp:cNvSpPr/>
      </dsp:nvSpPr>
      <dsp:spPr>
        <a:xfrm>
          <a:off x="502920" y="306868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Discuss how the tech solves different problems for the stakeholders and provides different benefits</a:t>
          </a:r>
          <a:endParaRPr lang="en-US" sz="2400" kern="1200" dirty="0"/>
        </a:p>
      </dsp:txBody>
      <dsp:txXfrm>
        <a:off x="534623" y="3100385"/>
        <a:ext cx="6977474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5B9CF-E1E0-45A0-8CBC-E5AE22F3B475}">
      <dsp:nvSpPr>
        <dsp:cNvPr id="0" name=""/>
        <dsp:cNvSpPr/>
      </dsp:nvSpPr>
      <dsp:spPr>
        <a:xfrm>
          <a:off x="0" y="511258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655E81-CE09-489F-B46F-B1DECF7AF08E}">
      <dsp:nvSpPr>
        <dsp:cNvPr id="0" name=""/>
        <dsp:cNvSpPr/>
      </dsp:nvSpPr>
      <dsp:spPr>
        <a:xfrm>
          <a:off x="502920" y="53426"/>
          <a:ext cx="8324432" cy="75303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Discuss current state of the art of the technology, everything it can do, research niches, major achievements</a:t>
          </a:r>
          <a:endParaRPr lang="en-US" sz="2400" kern="1200" dirty="0"/>
        </a:p>
      </dsp:txBody>
      <dsp:txXfrm>
        <a:off x="539680" y="90186"/>
        <a:ext cx="8250912" cy="679511"/>
      </dsp:txXfrm>
    </dsp:sp>
    <dsp:sp modelId="{465E098C-6E5F-4113-A879-E109B8E2CBCD}">
      <dsp:nvSpPr>
        <dsp:cNvPr id="0" name=""/>
        <dsp:cNvSpPr/>
      </dsp:nvSpPr>
      <dsp:spPr>
        <a:xfrm>
          <a:off x="0" y="1418458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E0F3EA-838C-4CF3-B094-FF2B6ADD6524}">
      <dsp:nvSpPr>
        <dsp:cNvPr id="0" name=""/>
        <dsp:cNvSpPr/>
      </dsp:nvSpPr>
      <dsp:spPr>
        <a:xfrm>
          <a:off x="502920" y="1123258"/>
          <a:ext cx="704088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Discuss latest research studies on the tech</a:t>
          </a:r>
          <a:endParaRPr lang="en-US" sz="2400" kern="1200" dirty="0"/>
        </a:p>
      </dsp:txBody>
      <dsp:txXfrm>
        <a:off x="531741" y="1152079"/>
        <a:ext cx="6983238" cy="532758"/>
      </dsp:txXfrm>
    </dsp:sp>
    <dsp:sp modelId="{E4E6F647-1CEF-4B48-90A8-D49153E5A104}">
      <dsp:nvSpPr>
        <dsp:cNvPr id="0" name=""/>
        <dsp:cNvSpPr/>
      </dsp:nvSpPr>
      <dsp:spPr>
        <a:xfrm>
          <a:off x="0" y="2325658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8F9DD4-7713-4C3C-B82F-CD2D4E2C3FA6}">
      <dsp:nvSpPr>
        <dsp:cNvPr id="0" name=""/>
        <dsp:cNvSpPr/>
      </dsp:nvSpPr>
      <dsp:spPr>
        <a:xfrm>
          <a:off x="502920" y="2030458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Discuss the studies method wise and feature wise</a:t>
          </a:r>
          <a:endParaRPr lang="en-US" sz="2400" kern="1200" dirty="0"/>
        </a:p>
      </dsp:txBody>
      <dsp:txXfrm>
        <a:off x="531741" y="2059279"/>
        <a:ext cx="6983238" cy="532758"/>
      </dsp:txXfrm>
    </dsp:sp>
    <dsp:sp modelId="{CBF97382-835D-41BE-B3BF-CEB1ED933F6D}">
      <dsp:nvSpPr>
        <dsp:cNvPr id="0" name=""/>
        <dsp:cNvSpPr/>
      </dsp:nvSpPr>
      <dsp:spPr>
        <a:xfrm>
          <a:off x="0" y="3465298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50D95F-4247-4A82-92B5-CAD3E910E2B2}">
      <dsp:nvSpPr>
        <dsp:cNvPr id="0" name=""/>
        <dsp:cNvSpPr/>
      </dsp:nvSpPr>
      <dsp:spPr>
        <a:xfrm>
          <a:off x="502920" y="2937658"/>
          <a:ext cx="7797985" cy="822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Discuss limitations/weaknesses  of the studies acknowledging their contribution</a:t>
          </a:r>
          <a:endParaRPr lang="en-US" sz="2400" kern="1200" dirty="0"/>
        </a:p>
      </dsp:txBody>
      <dsp:txXfrm>
        <a:off x="543088" y="2977826"/>
        <a:ext cx="7717649" cy="7425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80EF7-F445-46FB-AE04-31452114BCF8}">
      <dsp:nvSpPr>
        <dsp:cNvPr id="0" name=""/>
        <dsp:cNvSpPr/>
      </dsp:nvSpPr>
      <dsp:spPr>
        <a:xfrm>
          <a:off x="0" y="39964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DBF290-F318-4761-A2F4-73A31F73E05E}">
      <dsp:nvSpPr>
        <dsp:cNvPr id="0" name=""/>
        <dsp:cNvSpPr/>
      </dsp:nvSpPr>
      <dsp:spPr>
        <a:xfrm>
          <a:off x="502920" y="7492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Now create a need for a solution</a:t>
          </a:r>
          <a:endParaRPr lang="en-US" sz="2200" kern="1200" dirty="0"/>
        </a:p>
      </dsp:txBody>
      <dsp:txXfrm>
        <a:off x="534623" y="106625"/>
        <a:ext cx="6977474" cy="586034"/>
      </dsp:txXfrm>
    </dsp:sp>
    <dsp:sp modelId="{E73D0F10-1057-4379-B45D-91BD9CD9C910}">
      <dsp:nvSpPr>
        <dsp:cNvPr id="0" name=""/>
        <dsp:cNvSpPr/>
      </dsp:nvSpPr>
      <dsp:spPr>
        <a:xfrm>
          <a:off x="0" y="139756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42BDDA-918A-4DA2-8FAD-AA570313AFF1}">
      <dsp:nvSpPr>
        <dsp:cNvPr id="0" name=""/>
        <dsp:cNvSpPr/>
      </dsp:nvSpPr>
      <dsp:spPr>
        <a:xfrm>
          <a:off x="502920" y="107284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85000"/>
                <a:satMod val="130000"/>
              </a:schemeClr>
            </a:gs>
            <a:gs pos="34000">
              <a:schemeClr val="accent2">
                <a:alpha val="90000"/>
                <a:hueOff val="0"/>
                <a:satOff val="0"/>
                <a:lumOff val="0"/>
                <a:alphaOff val="-13333"/>
                <a:shade val="87000"/>
                <a:satMod val="125000"/>
              </a:schemeClr>
            </a:gs>
            <a:gs pos="70000">
              <a:schemeClr val="accent2">
                <a:alpha val="90000"/>
                <a:hueOff val="0"/>
                <a:satOff val="0"/>
                <a:lumOff val="0"/>
                <a:alphaOff val="-13333"/>
                <a:tint val="100000"/>
                <a:shade val="9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End with your research problem</a:t>
          </a:r>
          <a:endParaRPr lang="en-US" sz="2200" kern="1200" dirty="0"/>
        </a:p>
      </dsp:txBody>
      <dsp:txXfrm>
        <a:off x="534623" y="1104545"/>
        <a:ext cx="6977474" cy="586034"/>
      </dsp:txXfrm>
    </dsp:sp>
    <dsp:sp modelId="{AD850E3F-8D1F-47B2-93AB-F58FDA9E8D7B}">
      <dsp:nvSpPr>
        <dsp:cNvPr id="0" name=""/>
        <dsp:cNvSpPr/>
      </dsp:nvSpPr>
      <dsp:spPr>
        <a:xfrm>
          <a:off x="0" y="239548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0FA199-15C7-4F85-BFCE-4364B87F76DD}">
      <dsp:nvSpPr>
        <dsp:cNvPr id="0" name=""/>
        <dsp:cNvSpPr/>
      </dsp:nvSpPr>
      <dsp:spPr>
        <a:xfrm>
          <a:off x="502920" y="207076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85000"/>
                <a:satMod val="130000"/>
              </a:schemeClr>
            </a:gs>
            <a:gs pos="34000">
              <a:schemeClr val="accent2">
                <a:alpha val="90000"/>
                <a:hueOff val="0"/>
                <a:satOff val="0"/>
                <a:lumOff val="0"/>
                <a:alphaOff val="-26667"/>
                <a:shade val="87000"/>
                <a:satMod val="125000"/>
              </a:schemeClr>
            </a:gs>
            <a:gs pos="70000">
              <a:schemeClr val="accent2">
                <a:alpha val="90000"/>
                <a:hueOff val="0"/>
                <a:satOff val="0"/>
                <a:lumOff val="0"/>
                <a:alphaOff val="-26667"/>
                <a:tint val="100000"/>
                <a:shade val="9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Re-discuss your project objectives</a:t>
          </a:r>
          <a:endParaRPr lang="en-US" sz="2200" kern="1200" dirty="0"/>
        </a:p>
      </dsp:txBody>
      <dsp:txXfrm>
        <a:off x="534623" y="2102465"/>
        <a:ext cx="6977474" cy="586034"/>
      </dsp:txXfrm>
    </dsp:sp>
    <dsp:sp modelId="{BB2383CF-D7B1-4BBD-AEC1-E9372A65C754}">
      <dsp:nvSpPr>
        <dsp:cNvPr id="0" name=""/>
        <dsp:cNvSpPr/>
      </dsp:nvSpPr>
      <dsp:spPr>
        <a:xfrm>
          <a:off x="0" y="339340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FC62FC-5673-4F24-8E5A-91A19AB1EE34}">
      <dsp:nvSpPr>
        <dsp:cNvPr id="0" name=""/>
        <dsp:cNvSpPr/>
      </dsp:nvSpPr>
      <dsp:spPr>
        <a:xfrm>
          <a:off x="502920" y="306868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2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2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Bonus: tools, languages, software packages, etc.</a:t>
          </a:r>
          <a:endParaRPr lang="en-US" sz="2200" kern="1200" dirty="0"/>
        </a:p>
      </dsp:txBody>
      <dsp:txXfrm>
        <a:off x="534623" y="3100385"/>
        <a:ext cx="697747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ED0F-45A5-44D0-915B-54E052CB870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0A80D-0808-49B7-8075-E94EC890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1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1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3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6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FCD233-5866-4F3B-BA44-4394F6FE5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7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FCD233-5866-4F3B-BA44-4394F6FE5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tterup.com/blog/project-scope" TargetMode="External"/><Relationship Id="rId2" Type="http://schemas.openxmlformats.org/officeDocument/2006/relationships/hyperlink" Target="https://pmstudycircle.com/project-scope-statemen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triple-constraint" TargetMode="External"/><Relationship Id="rId2" Type="http://schemas.openxmlformats.org/officeDocument/2006/relationships/hyperlink" Target="https://www.techtarget.com/searchcio/definition/project-managemen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iorit.com/dev-blog/how-to-manage-constraints-in-software-development-effectively" TargetMode="External"/><Relationship Id="rId2" Type="http://schemas.openxmlformats.org/officeDocument/2006/relationships/hyperlink" Target="https://www.techtarget.com/whatis/definition/constraint-project-constraint#:~:text=A%20constraint%20in%20project%20management,are%20time%2C%20cost%20and%20scop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Technical Project 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50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Examples of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effectLst/>
              </a:rPr>
              <a:t>The </a:t>
            </a:r>
            <a:r>
              <a:rPr lang="en-US" sz="3200" dirty="0" smtClean="0">
                <a:effectLst/>
              </a:rPr>
              <a:t>objectives </a:t>
            </a:r>
            <a:r>
              <a:rPr lang="en-US" sz="3200" dirty="0">
                <a:effectLst/>
              </a:rPr>
              <a:t>of this Online Examination System are: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32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3200" dirty="0" smtClean="0">
                <a:effectLst/>
              </a:rPr>
              <a:t>To </a:t>
            </a:r>
            <a:r>
              <a:rPr lang="en-US" sz="3200" dirty="0">
                <a:solidFill>
                  <a:srgbClr val="FF0000"/>
                </a:solidFill>
                <a:effectLst/>
              </a:rPr>
              <a:t>automate</a:t>
            </a:r>
            <a:r>
              <a:rPr lang="en-US" sz="3200" dirty="0">
                <a:effectLst/>
              </a:rPr>
              <a:t> the testing activity. </a:t>
            </a:r>
            <a:endParaRPr lang="en-US" sz="32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3200" dirty="0" smtClean="0">
                <a:effectLst/>
              </a:rPr>
              <a:t>To </a:t>
            </a:r>
            <a:r>
              <a:rPr lang="en-US" sz="3200" dirty="0" smtClean="0">
                <a:solidFill>
                  <a:srgbClr val="FF0000"/>
                </a:solidFill>
                <a:effectLst/>
              </a:rPr>
              <a:t>centralize</a:t>
            </a:r>
            <a:r>
              <a:rPr lang="en-US" sz="3200" dirty="0" smtClean="0">
                <a:effectLst/>
              </a:rPr>
              <a:t> control of </a:t>
            </a:r>
            <a:r>
              <a:rPr lang="en-US" sz="3200" dirty="0">
                <a:effectLst/>
              </a:rPr>
              <a:t>all the units that are involved in the online </a:t>
            </a:r>
            <a:r>
              <a:rPr lang="en-US" sz="3200" dirty="0" smtClean="0">
                <a:effectLst/>
              </a:rPr>
              <a:t>testing </a:t>
            </a:r>
            <a:r>
              <a:rPr lang="en-US" sz="3200" dirty="0">
                <a:effectLst/>
              </a:rPr>
              <a:t>system.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3200" dirty="0" smtClean="0">
                <a:effectLst/>
              </a:rPr>
              <a:t>To </a:t>
            </a:r>
            <a:r>
              <a:rPr lang="en-US" sz="3200" dirty="0" smtClean="0">
                <a:solidFill>
                  <a:srgbClr val="FF0000"/>
                </a:solidFill>
                <a:effectLst/>
              </a:rPr>
              <a:t>provide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>
                <a:effectLst/>
              </a:rPr>
              <a:t>data security from unauthorized users.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Examples of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effectLst/>
              </a:rPr>
              <a:t>The main goal of this </a:t>
            </a:r>
            <a:r>
              <a:rPr lang="en-US" sz="2800" dirty="0" smtClean="0">
                <a:effectLst/>
              </a:rPr>
              <a:t>online pharmacy is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T</a:t>
            </a:r>
            <a:r>
              <a:rPr lang="en-US" sz="2800" dirty="0" smtClean="0">
                <a:effectLst/>
              </a:rPr>
              <a:t>o </a:t>
            </a:r>
            <a:r>
              <a:rPr lang="en-US" sz="2800" dirty="0" smtClean="0">
                <a:solidFill>
                  <a:srgbClr val="FF0000"/>
                </a:solidFill>
                <a:effectLst/>
              </a:rPr>
              <a:t>assist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the user </a:t>
            </a:r>
            <a:r>
              <a:rPr lang="en-US" sz="2800" dirty="0" smtClean="0">
                <a:effectLst/>
              </a:rPr>
              <a:t>in easily finding </a:t>
            </a:r>
            <a:r>
              <a:rPr lang="en-US" sz="2800" dirty="0">
                <a:effectLst/>
              </a:rPr>
              <a:t>medicines that are </a:t>
            </a:r>
            <a:r>
              <a:rPr lang="en-US" sz="2800" dirty="0" smtClean="0">
                <a:effectLst/>
              </a:rPr>
              <a:t>available</a:t>
            </a:r>
            <a:endParaRPr lang="en-US" sz="2800" dirty="0">
              <a:effectLst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ffectLst/>
              </a:rPr>
              <a:t>To </a:t>
            </a:r>
            <a:r>
              <a:rPr lang="en-US" sz="2800" dirty="0" smtClean="0">
                <a:solidFill>
                  <a:srgbClr val="FF0000"/>
                </a:solidFill>
                <a:effectLst/>
              </a:rPr>
              <a:t>suggest</a:t>
            </a:r>
            <a:r>
              <a:rPr lang="en-US" sz="2800" dirty="0" smtClean="0">
                <a:effectLst/>
              </a:rPr>
              <a:t> alternate stores if the medicine is unavailable</a:t>
            </a:r>
            <a:endParaRPr lang="en-US" sz="2800" dirty="0">
              <a:effectLst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ffectLst/>
              </a:rPr>
              <a:t>To </a:t>
            </a:r>
            <a:r>
              <a:rPr lang="en-US" sz="2800" dirty="0" smtClean="0">
                <a:solidFill>
                  <a:srgbClr val="FF0000"/>
                </a:solidFill>
                <a:effectLst/>
              </a:rPr>
              <a:t>provide</a:t>
            </a:r>
            <a:r>
              <a:rPr lang="en-US" sz="2800" dirty="0" smtClean="0">
                <a:effectLst/>
              </a:rPr>
              <a:t> the admin with a mechanism to determine the validity of a prescription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35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253218"/>
            <a:ext cx="10058400" cy="808892"/>
          </a:xfrm>
        </p:spPr>
        <p:txBody>
          <a:bodyPr/>
          <a:lstStyle/>
          <a:p>
            <a:r>
              <a:rPr lang="en-US" b="1" dirty="0" smtClean="0"/>
              <a:t>Scope of the Project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99326"/>
              </p:ext>
            </p:extLst>
          </p:nvPr>
        </p:nvGraphicFramePr>
        <p:xfrm>
          <a:off x="1096963" y="1062110"/>
          <a:ext cx="10058400" cy="5043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59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" y="618978"/>
            <a:ext cx="10311619" cy="5248703"/>
          </a:xfrm>
        </p:spPr>
      </p:pic>
    </p:spTree>
    <p:extLst>
      <p:ext uri="{BB962C8B-B14F-4D97-AF65-F5344CB8AC3E}">
        <p14:creationId xmlns:p14="http://schemas.microsoft.com/office/powerpoint/2010/main" val="93775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https://pmstudycircle.com/project-scope-statement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www.betterup.com/blog/project-scope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81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Chapter/Section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32" y="5416063"/>
            <a:ext cx="10058400" cy="77451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Constraints in Projects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ttps://cdn.ttgtmedia.com/rms/onlineimages/softwarequal-iron_triangle-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95" y="1237958"/>
            <a:ext cx="8398412" cy="39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85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r>
              <a:rPr lang="en-US" b="1" dirty="0" smtClean="0"/>
              <a:t>Chapter/Section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constraint in </a:t>
            </a:r>
            <a:r>
              <a:rPr lang="en-US" sz="2800" u="sng" dirty="0">
                <a:hlinkClick r:id="rId2"/>
              </a:rPr>
              <a:t>project management</a:t>
            </a:r>
            <a:r>
              <a:rPr lang="en-US" sz="2800" dirty="0"/>
              <a:t> is any restriction that defines a project's limitations. For example, a project's scope is the limit of what the project is expected to accomplish.</a:t>
            </a:r>
          </a:p>
          <a:p>
            <a:pPr algn="just"/>
            <a:r>
              <a:rPr lang="en-US" sz="2800" dirty="0"/>
              <a:t>The three most significant project planning and management constraints are time, cost and scope. They are sometimes known as the </a:t>
            </a:r>
            <a:r>
              <a:rPr lang="en-US" sz="2800" u="sng" dirty="0">
                <a:hlinkClick r:id="rId3"/>
              </a:rPr>
              <a:t>triple constraint</a:t>
            </a:r>
            <a:r>
              <a:rPr lang="en-US" sz="2800" dirty="0"/>
              <a:t> or the project management triangle or the iron triangle.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89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Chapter/Section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14845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12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Chapter/Section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reading on </a:t>
            </a:r>
            <a:r>
              <a:rPr lang="en-US" dirty="0" smtClean="0"/>
              <a:t>Constraints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https://www.techtarget.com/whatis/definition/constraint-project-constraint#:~:text=A%20constraint%20in%20project%20management,are%20time%2C%20cost%20and%20scope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www.apriorit.com/dev-blog/how-to-manage-constraints-in-software-development-effectively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34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are stakeholders?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1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A report is 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3586581"/>
              </p:ext>
            </p:extLst>
          </p:nvPr>
        </p:nvGraphicFramePr>
        <p:xfrm>
          <a:off x="1294228" y="2053884"/>
          <a:ext cx="9861452" cy="408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8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Stakeholders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61261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26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Literature Review Chapter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/>
              <a:t>A literature review is a piece of academic writing </a:t>
            </a:r>
            <a:r>
              <a:rPr lang="en-US" sz="3600" dirty="0">
                <a:solidFill>
                  <a:srgbClr val="FF0000"/>
                </a:solidFill>
              </a:rPr>
              <a:t>demonstrating knowledge </a:t>
            </a:r>
            <a:r>
              <a:rPr lang="en-US" sz="3600" dirty="0"/>
              <a:t>and understanding of the </a:t>
            </a:r>
            <a:r>
              <a:rPr lang="en-US" sz="3600" dirty="0">
                <a:solidFill>
                  <a:srgbClr val="FF0000"/>
                </a:solidFill>
              </a:rPr>
              <a:t>academic literature </a:t>
            </a:r>
            <a:r>
              <a:rPr lang="en-US" sz="3600" dirty="0"/>
              <a:t>on a </a:t>
            </a:r>
            <a:r>
              <a:rPr lang="en-US" sz="3600" dirty="0">
                <a:solidFill>
                  <a:srgbClr val="FF0000"/>
                </a:solidFill>
              </a:rPr>
              <a:t>specific topic </a:t>
            </a:r>
            <a:r>
              <a:rPr lang="en-US" sz="3600" dirty="0"/>
              <a:t>placed in context.  A literature review also includes a critical </a:t>
            </a:r>
            <a:r>
              <a:rPr lang="en-US" sz="3600" dirty="0">
                <a:solidFill>
                  <a:srgbClr val="FF0000"/>
                </a:solidFill>
              </a:rPr>
              <a:t>evaluation of the material</a:t>
            </a:r>
            <a:r>
              <a:rPr lang="en-US" sz="3600" dirty="0"/>
              <a:t>; this is why it is called a literature review rather than a literature report. It is a process of reviewing the literature, as well as a form of writing.</a:t>
            </a:r>
          </a:p>
        </p:txBody>
      </p:sp>
    </p:spTree>
    <p:extLst>
      <p:ext uri="{BB962C8B-B14F-4D97-AF65-F5344CB8AC3E}">
        <p14:creationId xmlns:p14="http://schemas.microsoft.com/office/powerpoint/2010/main" val="354052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Literature Review Chapter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7108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932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Literature Review Chapter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32314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227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Literature Review Chapter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34042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467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99701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80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and Evaluation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71629"/>
              </p:ext>
            </p:extLst>
          </p:nvPr>
        </p:nvGraphicFramePr>
        <p:xfrm>
          <a:off x="576775" y="1737361"/>
          <a:ext cx="10578588" cy="4131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04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and Recommendations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52323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857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Recommendations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2728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944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1845734"/>
            <a:ext cx="10518371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robot called </a:t>
            </a:r>
            <a:r>
              <a:rPr lang="en-US" sz="3200" dirty="0" err="1"/>
              <a:t>RoboMaid</a:t>
            </a:r>
            <a:r>
              <a:rPr lang="en-US" sz="3200" dirty="0"/>
              <a:t> </a:t>
            </a:r>
            <a:r>
              <a:rPr lang="en-US" sz="3200" b="1" dirty="0"/>
              <a:t>was successfully built</a:t>
            </a:r>
            <a:r>
              <a:rPr lang="en-US" sz="3200" dirty="0"/>
              <a:t> by our team.</a:t>
            </a:r>
          </a:p>
          <a:p>
            <a:r>
              <a:rPr lang="en-US" sz="3200" dirty="0"/>
              <a:t>The robotic toy could ,</a:t>
            </a:r>
            <a:r>
              <a:rPr lang="en-US" sz="3200" b="1" dirty="0"/>
              <a:t> however, be further improved</a:t>
            </a:r>
            <a:r>
              <a:rPr lang="en-US" sz="3200" dirty="0"/>
              <a:t> to do other tasks</a:t>
            </a:r>
            <a:r>
              <a:rPr lang="en-US" sz="3200" b="1" dirty="0"/>
              <a:t> by</a:t>
            </a:r>
            <a:r>
              <a:rPr lang="en-US" sz="3200" dirty="0"/>
              <a:t> using more sophisticated software and a wider range of programs.</a:t>
            </a:r>
          </a:p>
          <a:p>
            <a:r>
              <a:rPr lang="en-US" sz="3200" dirty="0"/>
              <a:t>Using the same principle, future projects should undertake the construction of other appliances which could perform more useful tasks than just serving drinks.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720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The </a:t>
            </a:r>
            <a:r>
              <a:rPr lang="en-US" b="1" dirty="0" smtClean="0"/>
              <a:t>Project </a:t>
            </a:r>
            <a:r>
              <a:rPr lang="en-US" b="1" dirty="0"/>
              <a:t>R</a:t>
            </a:r>
            <a:r>
              <a:rPr lang="en-US" b="1" dirty="0" smtClean="0"/>
              <a:t>eport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6000" dirty="0" smtClean="0"/>
              <a:t>The project report is the </a:t>
            </a:r>
            <a:r>
              <a:rPr lang="en-US" sz="6000" dirty="0" smtClean="0">
                <a:solidFill>
                  <a:srgbClr val="FF0000"/>
                </a:solidFill>
              </a:rPr>
              <a:t>formal record</a:t>
            </a:r>
            <a:r>
              <a:rPr lang="en-US" sz="6000" dirty="0" smtClean="0"/>
              <a:t> of </a:t>
            </a:r>
            <a:r>
              <a:rPr lang="en-US" sz="6000" dirty="0" smtClean="0">
                <a:solidFill>
                  <a:srgbClr val="FF0000"/>
                </a:solidFill>
              </a:rPr>
              <a:t>the entire process you undertook </a:t>
            </a:r>
            <a:r>
              <a:rPr lang="en-US" sz="6000" dirty="0" smtClean="0"/>
              <a:t>to complete your Personal </a:t>
            </a:r>
            <a:r>
              <a:rPr lang="en-US" sz="6000" dirty="0" smtClean="0">
                <a:solidFill>
                  <a:srgbClr val="FF0000"/>
                </a:solidFill>
              </a:rPr>
              <a:t>Project</a:t>
            </a:r>
            <a:r>
              <a:rPr lang="en-US" sz="6000" dirty="0" smtClean="0"/>
              <a:t>. </a:t>
            </a:r>
          </a:p>
          <a:p>
            <a:pPr>
              <a:defRPr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35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66" y="1845734"/>
            <a:ext cx="10705514" cy="4023360"/>
          </a:xfrm>
        </p:spPr>
        <p:txBody>
          <a:bodyPr>
            <a:noAutofit/>
          </a:bodyPr>
          <a:lstStyle/>
          <a:p>
            <a:r>
              <a:rPr lang="en-US" sz="2400" dirty="0"/>
              <a:t>The machine could be further improved in numerous areas. The following changes </a:t>
            </a:r>
            <a:r>
              <a:rPr lang="en-US" sz="2400" dirty="0" smtClean="0"/>
              <a:t>are recommended </a:t>
            </a:r>
            <a:r>
              <a:rPr lang="en-US" sz="2400" dirty="0"/>
              <a:t>:</a:t>
            </a:r>
          </a:p>
          <a:p>
            <a:r>
              <a:rPr lang="en-US" sz="2400" dirty="0"/>
              <a:t>1) Adding memory cards to increase limited RAM space of the controller.</a:t>
            </a:r>
          </a:p>
          <a:p>
            <a:r>
              <a:rPr lang="en-US" sz="2400" dirty="0"/>
              <a:t>2) Using a G5 microprocessor to control and </a:t>
            </a:r>
            <a:r>
              <a:rPr lang="en-US" sz="2400" dirty="0" err="1"/>
              <a:t>stabilise</a:t>
            </a:r>
            <a:r>
              <a:rPr lang="en-US" sz="2400" dirty="0"/>
              <a:t> the current source during start up.</a:t>
            </a:r>
          </a:p>
          <a:p>
            <a:r>
              <a:rPr lang="en-US" sz="2400" dirty="0"/>
              <a:t>3) Using discrete digital selector and display to select current level.</a:t>
            </a:r>
          </a:p>
          <a:p>
            <a:r>
              <a:rPr lang="en-US" sz="2400" dirty="0"/>
              <a:t>More work has to be done in the following areas :</a:t>
            </a:r>
          </a:p>
          <a:p>
            <a:r>
              <a:rPr lang="en-US" sz="2400" dirty="0"/>
              <a:t>1) The function of the machine could be expanded to access Linux computers.</a:t>
            </a:r>
          </a:p>
          <a:p>
            <a:r>
              <a:rPr lang="en-US" sz="2400" dirty="0"/>
              <a:t>2) Another UNIX server could be integrated for security purposes.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346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4" y="1845734"/>
            <a:ext cx="10691446" cy="4023360"/>
          </a:xfrm>
        </p:spPr>
        <p:txBody>
          <a:bodyPr>
            <a:noAutofit/>
          </a:bodyPr>
          <a:lstStyle/>
          <a:p>
            <a:r>
              <a:rPr lang="en-US" sz="2800" dirty="0"/>
              <a:t>It is recommended that :</a:t>
            </a:r>
          </a:p>
          <a:p>
            <a:r>
              <a:rPr lang="en-US" sz="2800" dirty="0"/>
              <a:t>4.1 (the correct no.) the feasibility of using </a:t>
            </a:r>
            <a:r>
              <a:rPr lang="en-US" sz="2800" dirty="0" err="1"/>
              <a:t>perspex</a:t>
            </a:r>
            <a:r>
              <a:rPr lang="en-US" sz="2800" dirty="0"/>
              <a:t> </a:t>
            </a:r>
            <a:r>
              <a:rPr lang="en-US" sz="2800" b="1" dirty="0"/>
              <a:t>be</a:t>
            </a:r>
            <a:r>
              <a:rPr lang="en-US" sz="2800" dirty="0"/>
              <a:t> considered;</a:t>
            </a:r>
          </a:p>
          <a:p>
            <a:r>
              <a:rPr lang="en-US" sz="2800" dirty="0"/>
              <a:t>4.2 the base </a:t>
            </a:r>
            <a:r>
              <a:rPr lang="en-US" sz="2800" b="1" dirty="0"/>
              <a:t>be</a:t>
            </a:r>
            <a:r>
              <a:rPr lang="en-US" sz="2800" dirty="0"/>
              <a:t> attached with Superglue instead of screws;</a:t>
            </a:r>
          </a:p>
          <a:p>
            <a:r>
              <a:rPr lang="en-US" sz="2800" b="1" dirty="0"/>
              <a:t>Suggestions:</a:t>
            </a:r>
            <a:endParaRPr lang="en-US" sz="2800" dirty="0"/>
          </a:p>
          <a:p>
            <a:r>
              <a:rPr lang="en-US" sz="2800" dirty="0"/>
              <a:t>1. the base of the sharpener </a:t>
            </a:r>
            <a:r>
              <a:rPr lang="en-US" sz="2800" b="1" dirty="0"/>
              <a:t>could be</a:t>
            </a:r>
            <a:r>
              <a:rPr lang="en-US" sz="2800" dirty="0"/>
              <a:t> extended to give it greater stability;</a:t>
            </a:r>
          </a:p>
          <a:p>
            <a:r>
              <a:rPr lang="en-US" sz="2800" dirty="0"/>
              <a:t>2. the sharpener </a:t>
            </a:r>
            <a:r>
              <a:rPr lang="en-US" sz="2800" b="1" dirty="0"/>
              <a:t>could be</a:t>
            </a:r>
            <a:r>
              <a:rPr lang="en-US" sz="2800" dirty="0"/>
              <a:t> made in different </a:t>
            </a:r>
            <a:r>
              <a:rPr lang="en-US" sz="2800" dirty="0" err="1"/>
              <a:t>colours</a:t>
            </a:r>
            <a:r>
              <a:rPr lang="en-US" sz="2800" dirty="0"/>
              <a:t> to make it more attractive.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554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Anatomy of a Report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sz="2400" b="1" dirty="0"/>
              <a:t>Format and Components</a:t>
            </a:r>
          </a:p>
          <a:p>
            <a:pPr lvl="1" algn="just">
              <a:defRPr/>
            </a:pPr>
            <a:r>
              <a:rPr lang="en-US" sz="2400" dirty="0"/>
              <a:t>Prefatory Parts</a:t>
            </a:r>
          </a:p>
          <a:p>
            <a:pPr lvl="1" algn="just">
              <a:defRPr/>
            </a:pPr>
            <a:r>
              <a:rPr lang="en-US" sz="2400" dirty="0"/>
              <a:t>The Text</a:t>
            </a:r>
          </a:p>
          <a:p>
            <a:pPr lvl="2" algn="just">
              <a:defRPr/>
            </a:pPr>
            <a:r>
              <a:rPr lang="en-US" sz="2000" dirty="0"/>
              <a:t>Chapter 1 – Introduction</a:t>
            </a:r>
          </a:p>
          <a:p>
            <a:pPr lvl="2" algn="just">
              <a:defRPr/>
            </a:pPr>
            <a:r>
              <a:rPr lang="en-US" sz="2000" dirty="0"/>
              <a:t>Chapter 2 – Literature Review</a:t>
            </a:r>
          </a:p>
          <a:p>
            <a:pPr lvl="2" algn="just">
              <a:defRPr/>
            </a:pPr>
            <a:r>
              <a:rPr lang="en-US" sz="2000" dirty="0"/>
              <a:t>Chapter 3 –Requirements / Analysis</a:t>
            </a:r>
          </a:p>
          <a:p>
            <a:pPr lvl="2" algn="just">
              <a:defRPr/>
            </a:pPr>
            <a:r>
              <a:rPr lang="en-US" sz="2000" dirty="0"/>
              <a:t>Chapter 4 – Design</a:t>
            </a:r>
          </a:p>
          <a:p>
            <a:pPr lvl="2" algn="just">
              <a:defRPr/>
            </a:pPr>
            <a:r>
              <a:rPr lang="en-US" sz="2000" dirty="0"/>
              <a:t>Chapter 5 – Implementation and test</a:t>
            </a:r>
          </a:p>
          <a:p>
            <a:pPr lvl="2" algn="just">
              <a:defRPr/>
            </a:pPr>
            <a:r>
              <a:rPr lang="en-US" sz="2000" dirty="0"/>
              <a:t>Chapter 6 – Evaluation</a:t>
            </a:r>
          </a:p>
          <a:p>
            <a:pPr lvl="2" algn="just">
              <a:defRPr/>
            </a:pPr>
            <a:r>
              <a:rPr lang="en-US" sz="2000" dirty="0"/>
              <a:t>Chapter 7 – Conclusion</a:t>
            </a:r>
          </a:p>
          <a:p>
            <a:pPr lvl="1" algn="just">
              <a:defRPr/>
            </a:pPr>
            <a:r>
              <a:rPr lang="en-US" sz="2400" dirty="0"/>
              <a:t>Supplementary Parts</a:t>
            </a:r>
          </a:p>
          <a:p>
            <a:pPr lvl="1" algn="just">
              <a:defRPr/>
            </a:pPr>
            <a:endParaRPr lang="en-US" sz="2100" dirty="0"/>
          </a:p>
          <a:p>
            <a:pPr lvl="1" algn="just">
              <a:buFont typeface="Wingdings 2" pitchFamily="18" charset="2"/>
              <a:buNone/>
              <a:defRPr/>
            </a:pPr>
            <a:endParaRPr lang="en-US" sz="2100" dirty="0"/>
          </a:p>
          <a:p>
            <a:pPr lvl="1" algn="just">
              <a:defRPr/>
            </a:pPr>
            <a:endParaRPr lang="en-US" sz="2100" dirty="0"/>
          </a:p>
          <a:p>
            <a:pPr lvl="1" algn="just">
              <a:defRPr/>
            </a:pPr>
            <a:endParaRPr lang="en-US" dirty="0" smtClean="0"/>
          </a:p>
          <a:p>
            <a:pPr lvl="2" algn="just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40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350" y="1788941"/>
            <a:ext cx="8229600" cy="38451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/>
              <a:t>Development FYP Report Format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b="1" dirty="0"/>
          </a:p>
        </p:txBody>
      </p:sp>
      <p:pic>
        <p:nvPicPr>
          <p:cNvPr id="1843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981200"/>
            <a:ext cx="6705600" cy="4114800"/>
          </a:xfrm>
        </p:spPr>
      </p:pic>
    </p:spTree>
    <p:extLst>
      <p:ext uri="{BB962C8B-B14F-4D97-AF65-F5344CB8AC3E}">
        <p14:creationId xmlns:p14="http://schemas.microsoft.com/office/powerpoint/2010/main" val="12246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 smtClean="0"/>
              <a:t>Contd.</a:t>
            </a:r>
            <a:endParaRPr lang="en-US" dirty="0"/>
          </a:p>
        </p:txBody>
      </p:sp>
      <p:pic>
        <p:nvPicPr>
          <p:cNvPr id="1945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828800"/>
            <a:ext cx="7467600" cy="3962400"/>
          </a:xfrm>
        </p:spPr>
      </p:pic>
    </p:spTree>
    <p:extLst>
      <p:ext uri="{BB962C8B-B14F-4D97-AF65-F5344CB8AC3E}">
        <p14:creationId xmlns:p14="http://schemas.microsoft.com/office/powerpoint/2010/main" val="36634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55" y="286604"/>
            <a:ext cx="10607040" cy="754405"/>
          </a:xfrm>
        </p:spPr>
        <p:txBody>
          <a:bodyPr/>
          <a:lstStyle/>
          <a:p>
            <a:r>
              <a:rPr lang="en-US" b="1" dirty="0"/>
              <a:t>Introduction Chapter/Section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908169"/>
              </p:ext>
            </p:extLst>
          </p:nvPr>
        </p:nvGraphicFramePr>
        <p:xfrm>
          <a:off x="436098" y="1041010"/>
          <a:ext cx="11380764" cy="541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80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Introduction- Format and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6275" y="1925782"/>
            <a:ext cx="8887980" cy="420831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b="1" dirty="0" smtClean="0">
                <a:effectLst/>
              </a:rPr>
              <a:t>Project </a:t>
            </a:r>
            <a:r>
              <a:rPr lang="en-US" sz="3200" b="1" dirty="0">
                <a:effectLst/>
              </a:rPr>
              <a:t>Vision </a:t>
            </a:r>
          </a:p>
          <a:p>
            <a:pPr marL="0" indent="0">
              <a:buNone/>
              <a:defRPr/>
            </a:pPr>
            <a:r>
              <a:rPr lang="en-US" sz="2400" dirty="0"/>
              <a:t>3.1. Problem Statement </a:t>
            </a:r>
          </a:p>
          <a:p>
            <a:pPr marL="0" indent="0">
              <a:buNone/>
              <a:defRPr/>
            </a:pPr>
            <a:r>
              <a:rPr lang="en-US" sz="2400" dirty="0"/>
              <a:t>3.2. Business Opportunity </a:t>
            </a:r>
          </a:p>
          <a:p>
            <a:pPr marL="0" indent="0">
              <a:buNone/>
              <a:defRPr/>
            </a:pPr>
            <a:r>
              <a:rPr lang="en-US" sz="2400" dirty="0"/>
              <a:t>3.3. Objectives </a:t>
            </a:r>
          </a:p>
          <a:p>
            <a:pPr marL="0" indent="0">
              <a:buNone/>
              <a:defRPr/>
            </a:pPr>
            <a:r>
              <a:rPr lang="en-US" sz="2400" dirty="0"/>
              <a:t>3.4. Project Scope </a:t>
            </a:r>
          </a:p>
          <a:p>
            <a:pPr marL="0" indent="0">
              <a:buNone/>
              <a:defRPr/>
            </a:pPr>
            <a:r>
              <a:rPr lang="en-US" sz="2400" dirty="0"/>
              <a:t>3.5. Constraints</a:t>
            </a:r>
          </a:p>
          <a:p>
            <a:pPr marL="0" indent="0">
              <a:buNone/>
              <a:defRPr/>
            </a:pPr>
            <a:r>
              <a:rPr lang="en-US" sz="2400" dirty="0"/>
              <a:t>3.6. Stakeholders Description</a:t>
            </a:r>
          </a:p>
          <a:p>
            <a:pPr marL="0" indent="0">
              <a:buNone/>
              <a:defRPr/>
            </a:pPr>
            <a:r>
              <a:rPr lang="en-US" sz="2400" dirty="0"/>
              <a:t>3.6.1. Stakeholders Summary</a:t>
            </a:r>
          </a:p>
          <a:p>
            <a:pPr marL="0" indent="0">
              <a:buNone/>
              <a:defRPr/>
            </a:pPr>
            <a:r>
              <a:rPr lang="en-US" sz="2400" dirty="0"/>
              <a:t>3.6.2. Key High Level Goals and Problems </a:t>
            </a:r>
            <a:r>
              <a:rPr lang="en-US" dirty="0">
                <a:effectLst/>
              </a:rPr>
              <a:t>of </a:t>
            </a:r>
            <a:r>
              <a:rPr lang="en-US" sz="2400" dirty="0"/>
              <a:t>Stakeholders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(Motivation)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project designed and developed an airline reservation system which the users can use to book a flight and obtain flight 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To </a:t>
            </a:r>
            <a:r>
              <a:rPr lang="en-US" sz="2800" dirty="0" smtClean="0">
                <a:solidFill>
                  <a:srgbClr val="FF0000"/>
                </a:solidFill>
              </a:rPr>
              <a:t>simplify</a:t>
            </a:r>
            <a:r>
              <a:rPr lang="en-US" sz="2800" dirty="0" smtClean="0"/>
              <a:t> the flight reservation process for 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To </a:t>
            </a:r>
            <a:r>
              <a:rPr lang="en-US" sz="2800" dirty="0" smtClean="0">
                <a:solidFill>
                  <a:srgbClr val="FF0000"/>
                </a:solidFill>
              </a:rPr>
              <a:t>provide</a:t>
            </a:r>
            <a:r>
              <a:rPr lang="en-US" sz="2800" dirty="0" smtClean="0"/>
              <a:t> the users with a safe and secure online payment gateway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To </a:t>
            </a:r>
            <a:r>
              <a:rPr lang="en-US" sz="2800" dirty="0" smtClean="0"/>
              <a:t>allow users to </a:t>
            </a:r>
            <a:r>
              <a:rPr lang="en-US" sz="2800" dirty="0" smtClean="0">
                <a:solidFill>
                  <a:srgbClr val="FF0000"/>
                </a:solidFill>
              </a:rPr>
              <a:t>obtain</a:t>
            </a:r>
            <a:r>
              <a:rPr lang="en-US" sz="2800" dirty="0" smtClean="0"/>
              <a:t> all flight details including departure time, delays, check in time</a:t>
            </a:r>
          </a:p>
        </p:txBody>
      </p:sp>
    </p:spTree>
    <p:extLst>
      <p:ext uri="{BB962C8B-B14F-4D97-AF65-F5344CB8AC3E}">
        <p14:creationId xmlns:p14="http://schemas.microsoft.com/office/powerpoint/2010/main" val="1091717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</TotalTime>
  <Words>983</Words>
  <Application>Microsoft Office PowerPoint</Application>
  <PresentationFormat>Widescreen</PresentationFormat>
  <Paragraphs>158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Wingdings 2</vt:lpstr>
      <vt:lpstr>Retrospect</vt:lpstr>
      <vt:lpstr>Technical Project Report</vt:lpstr>
      <vt:lpstr>A report is a </vt:lpstr>
      <vt:lpstr>The Project Report</vt:lpstr>
      <vt:lpstr>Anatomy of a Report</vt:lpstr>
      <vt:lpstr>Development FYP Report Format </vt:lpstr>
      <vt:lpstr>Contd.</vt:lpstr>
      <vt:lpstr>Introduction Chapter/Section</vt:lpstr>
      <vt:lpstr>Introduction- Format and Components</vt:lpstr>
      <vt:lpstr>Example (Motivation)</vt:lpstr>
      <vt:lpstr>Examples of Objectives</vt:lpstr>
      <vt:lpstr>Examples of Objectives</vt:lpstr>
      <vt:lpstr>Scope of the Project </vt:lpstr>
      <vt:lpstr>PowerPoint Presentation</vt:lpstr>
      <vt:lpstr>More on Scope</vt:lpstr>
      <vt:lpstr>Introduction Chapter/Section</vt:lpstr>
      <vt:lpstr>Introduction Chapter/Section</vt:lpstr>
      <vt:lpstr>Introduction Chapter/Section</vt:lpstr>
      <vt:lpstr>Introduction Chapter/Section</vt:lpstr>
      <vt:lpstr>Who are stakeholders?</vt:lpstr>
      <vt:lpstr>Stakeholders</vt:lpstr>
      <vt:lpstr>Literature Review Chapter</vt:lpstr>
      <vt:lpstr>Literature Review Chapter</vt:lpstr>
      <vt:lpstr>Literature Review Chapter</vt:lpstr>
      <vt:lpstr>Literature Review Chapter</vt:lpstr>
      <vt:lpstr>Method</vt:lpstr>
      <vt:lpstr>Results and Evaluation </vt:lpstr>
      <vt:lpstr>Conclusion and Recommendations</vt:lpstr>
      <vt:lpstr>Conclusion and Recommendations</vt:lpstr>
      <vt:lpstr>Recommendations Examples</vt:lpstr>
      <vt:lpstr>Recommendations Examples</vt:lpstr>
      <vt:lpstr>Recommendations Examples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Project Report</dc:title>
  <dc:creator>Administrator</dc:creator>
  <cp:lastModifiedBy>Administrator</cp:lastModifiedBy>
  <cp:revision>44</cp:revision>
  <dcterms:created xsi:type="dcterms:W3CDTF">2024-03-12T03:12:01Z</dcterms:created>
  <dcterms:modified xsi:type="dcterms:W3CDTF">2024-03-25T05:13:39Z</dcterms:modified>
</cp:coreProperties>
</file>