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6" r:id="rId3"/>
    <p:sldId id="260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ziq.jahangir2003@gmail.com" initials="h" lastIdx="1" clrIdx="0">
    <p:extLst>
      <p:ext uri="{19B8F6BF-5375-455C-9EA6-DF929625EA0E}">
        <p15:presenceInfo xmlns:p15="http://schemas.microsoft.com/office/powerpoint/2012/main" userId="4796217026b153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commentAuthors" Target="commentAuthor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6T18:43:56.753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7E72A41-4DCE-9544-8E7E-264FC1FE291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217685" y="1196578"/>
            <a:ext cx="9741477" cy="446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2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C3C6-18AE-7E45-8DDB-F2BF41AA7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267" y="1803797"/>
            <a:ext cx="9562492" cy="3250406"/>
          </a:xfrm>
        </p:spPr>
        <p:txBody>
          <a:bodyPr/>
          <a:lstStyle/>
          <a:p>
            <a:r>
              <a:rPr lang="en-US"/>
              <a:t>Kashmir issuE ,problems and solutions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9D5C69-8F95-8C49-8FD0-7D3D00B601ED}"/>
              </a:ext>
            </a:extLst>
          </p:cNvPr>
          <p:cNvSpPr txBox="1"/>
          <p:nvPr/>
        </p:nvSpPr>
        <p:spPr>
          <a:xfrm>
            <a:off x="5184576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1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2601-886E-B746-8AEC-2CB4FB6CB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92906"/>
            <a:ext cx="9601200" cy="1778794"/>
          </a:xfrm>
        </p:spPr>
        <p:txBody>
          <a:bodyPr/>
          <a:lstStyle/>
          <a:p>
            <a:r>
              <a:rPr lang="en-US"/>
              <a:t>           KASHMIR RULER (HARI SINGH 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D9FD5C8-D4A6-244B-8E9C-E16FBE54F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089" y="1428750"/>
            <a:ext cx="9201831" cy="527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9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7B1C-D73D-1646-8BF0-8F48DEC3C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/>
              <a:t> INTRODUCING KASHMIR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UNJUST ACCESSION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INTERNATIONAL TREATIES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ARMED CONFLICTS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4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4729-C567-D841-8490-B1C69B37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181600"/>
          </a:xfrm>
        </p:spPr>
        <p:txBody>
          <a:bodyPr>
            <a:normAutofit/>
          </a:bodyPr>
          <a:lstStyle/>
          <a:p>
            <a:br>
              <a:rPr lang="en-US"/>
            </a:br>
            <a:r>
              <a:rPr lang="en-US"/>
              <a:t>  STRUGGLE FOR FREEDOM</a:t>
            </a:r>
            <a:br>
              <a:rPr lang="en-US"/>
            </a:br>
            <a:br>
              <a:rPr lang="en-US"/>
            </a:br>
            <a:r>
              <a:rPr lang="en-US"/>
              <a:t>  </a:t>
            </a:r>
            <a:br>
              <a:rPr lang="en-US"/>
            </a:br>
            <a:r>
              <a:rPr lang="en-US"/>
              <a:t>  CURRENT EVENTS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  REMOVAL OF ARTICLE 370</a:t>
            </a:r>
          </a:p>
        </p:txBody>
      </p:sp>
    </p:spTree>
    <p:extLst>
      <p:ext uri="{BB962C8B-B14F-4D97-AF65-F5344CB8AC3E}">
        <p14:creationId xmlns:p14="http://schemas.microsoft.com/office/powerpoint/2010/main" val="182781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F16D-AFD6-3B44-82D1-34830794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CURRENT SITUATION IN KASHMIR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0237228-4987-394C-B63E-DBE70920E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4162" y="2286000"/>
            <a:ext cx="6476075" cy="3581400"/>
          </a:xfrm>
          <a:prstGeom prst="rect">
            <a:avLst/>
          </a:prstGeom>
          <a:ln w="4445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7779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1EDEC01-6FFC-C84B-8619-4DEF41482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8367" y="622041"/>
            <a:ext cx="8922397" cy="60260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A4829E-D5DA-E64D-9D37-D930E106D7AC}"/>
              </a:ext>
            </a:extLst>
          </p:cNvPr>
          <p:cNvSpPr txBox="1"/>
          <p:nvPr/>
        </p:nvSpPr>
        <p:spPr>
          <a:xfrm>
            <a:off x="5184576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3612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Crop</vt:lpstr>
      <vt:lpstr>PowerPoint Presentation</vt:lpstr>
      <vt:lpstr>Kashmir issuE ,problems and solutions</vt:lpstr>
      <vt:lpstr>           KASHMIR RULER (HARI SINGH )</vt:lpstr>
      <vt:lpstr> INTRODUCING KASHMIR   UNJUST ACCESSION   INTERNATIONAL TREATIES   ARMED CONFLICTS   </vt:lpstr>
      <vt:lpstr>   STRUGGLE FOR FREEDOM       CURRENT EVENTS     REMOVAL OF ARTICLE 370</vt:lpstr>
      <vt:lpstr>       CURRENT SITUATION IN KASHMIR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Kashmir issue</dc:title>
  <dc:creator>haziq.jahangir2003@gmail.com</dc:creator>
  <cp:lastModifiedBy>haziq.jahangir2003@gmail.com</cp:lastModifiedBy>
  <cp:revision>3</cp:revision>
  <dcterms:created xsi:type="dcterms:W3CDTF">2019-08-26T13:42:56Z</dcterms:created>
  <dcterms:modified xsi:type="dcterms:W3CDTF">2019-08-26T16:28:46Z</dcterms:modified>
</cp:coreProperties>
</file>