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3006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Cognizant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 smtClean="0"/>
              <a:t>Science Department</a:t>
            </a:r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Muhammad Owais Akram ,Junior Data Scientist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Business Problem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Data Incorporation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Model </a:t>
            </a:r>
            <a:r>
              <a:rPr lang="en-US" dirty="0" err="1" smtClean="0"/>
              <a:t>Developement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Business Problem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 predict the stock levels of product based on sales data &amp; sensor data on hourly basis.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Available Data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have data available in three different columns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1-Sensor Stocks Level</a:t>
            </a:r>
          </a:p>
          <a:p>
            <a:r>
              <a:rPr lang="en-US" dirty="0" smtClean="0"/>
              <a:t>2-Sales</a:t>
            </a:r>
            <a:endParaRPr lang="en-US" dirty="0"/>
          </a:p>
          <a:p>
            <a:r>
              <a:rPr lang="en-US" dirty="0" smtClean="0"/>
              <a:t>3-Sensor Storage Temperature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23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21" y="2030402"/>
            <a:ext cx="3800703" cy="27734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Following steps will be taken to create a Model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1-Clean and Check the data for any discrepancies.</a:t>
            </a:r>
          </a:p>
          <a:p>
            <a:r>
              <a:rPr lang="en-US" dirty="0" smtClean="0"/>
              <a:t>2-Feature Engineering will be done so that only relevant features are selected.</a:t>
            </a:r>
          </a:p>
          <a:p>
            <a:r>
              <a:rPr lang="en-US" dirty="0" smtClean="0"/>
              <a:t>3-K-fold cross validation will be used to check the accuracy of our model</a:t>
            </a:r>
          </a:p>
          <a:p>
            <a:r>
              <a:rPr lang="en-US" dirty="0" smtClean="0"/>
              <a:t>4-After modeling the finding will be interpreted in non-technical terms so that every stake holder can easily understand it.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Akram</dc:creator>
  <cp:lastModifiedBy>Owais Akram</cp:lastModifiedBy>
  <cp:revision>3</cp:revision>
  <dcterms:modified xsi:type="dcterms:W3CDTF">2023-08-15T09:19:42Z</dcterms:modified>
</cp:coreProperties>
</file>