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AA902B7-D9D7-41A0-9828-1E5CEBB6B87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200" spc="-1" strike="noStrike">
                <a:latin typeface="Arial"/>
              </a:rPr>
              <a:t>Оригинальные шаблоны для презентаций: </a:t>
            </a:r>
            <a:r>
              <a:rPr b="0" lang="ru-RU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https://presentation-creation.ru/powerpoint-templates.html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Бесплатно и без регистрации.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1C4794-3355-42E1-BCB4-F0EC2302C0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843640" y="410760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170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93740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3116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84364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93740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3116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843640" y="1700640"/>
            <a:ext cx="6192360" cy="460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619236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627640" y="692640"/>
            <a:ext cx="6516000" cy="409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843640" y="1700640"/>
            <a:ext cx="6192360" cy="460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170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843640" y="410760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170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3740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3116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284364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93740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03116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843640" y="1700640"/>
            <a:ext cx="6192360" cy="460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619236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619236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627640" y="692640"/>
            <a:ext cx="6516000" cy="409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170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843640" y="410760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170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93740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031160" y="170064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284364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93740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031160" y="4107600"/>
            <a:ext cx="1993680" cy="21978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627640" y="692640"/>
            <a:ext cx="6516000" cy="409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17040" y="410760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8436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17040" y="1700640"/>
            <a:ext cx="30218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843640" y="4107600"/>
            <a:ext cx="619236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6" descr=""/>
          <p:cNvPicPr/>
          <p:nvPr/>
        </p:nvPicPr>
        <p:blipFill>
          <a:blip r:embed="rId3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0" y="3573000"/>
            <a:ext cx="4283640" cy="19800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874396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55BDE5-5D98-46A7-A74D-4D6FEEE91ED5}" type="datetime">
              <a:rPr b="0" lang="ru-RU" sz="1200" spc="-1" strike="noStrike">
                <a:solidFill>
                  <a:srgbClr val="663271"/>
                </a:solidFill>
                <a:latin typeface="Calibri"/>
              </a:rPr>
              <a:t>26.4.23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E969C5-63C7-4830-87C9-A7B6CB033E00}" type="slidenum">
              <a:rPr b="0" lang="ru-RU" sz="1200" spc="-1" strike="noStrike">
                <a:solidFill>
                  <a:srgbClr val="663271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874396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874396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874396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6" descr=""/>
          <p:cNvPicPr/>
          <p:nvPr/>
        </p:nvPicPr>
        <p:blipFill>
          <a:blip r:embed="rId3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5DAEC7D-2842-4842-A42A-4759B1856690}" type="datetime">
              <a:rPr b="0" lang="ru-RU" sz="1200" spc="-1" strike="noStrike">
                <a:solidFill>
                  <a:srgbClr val="bfbfbf"/>
                </a:solidFill>
                <a:latin typeface="Calibri"/>
              </a:rPr>
              <a:t>26.4.23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E2CDB0-1D29-45C1-8906-3FE016AB3EC6}" type="slidenum">
              <a:rPr b="0" lang="ru-RU" sz="1200" spc="-1" strike="noStrike">
                <a:solidFill>
                  <a:srgbClr val="bfbfbf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6705720" y="650880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874396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2843640" y="1700640"/>
            <a:ext cx="6192360" cy="460800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74396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874396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74396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874396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874396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74396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874396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874396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874396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874396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6" descr=""/>
          <p:cNvPicPr/>
          <p:nvPr/>
        </p:nvPicPr>
        <p:blipFill>
          <a:blip r:embed="rId3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810F1E7-79B1-4589-A9A6-A1741AE27CF2}" type="datetime">
              <a:rPr b="0" lang="ru-RU" sz="1200" spc="-1" strike="noStrike">
                <a:solidFill>
                  <a:srgbClr val="bfbfbf"/>
                </a:solidFill>
                <a:latin typeface="Calibri"/>
              </a:rPr>
              <a:t>26.4.23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947699-C42A-485F-BD7B-0745AD300449}" type="slidenum">
              <a:rPr b="0" lang="ru-RU" sz="1200" spc="-1" strike="noStrike">
                <a:solidFill>
                  <a:srgbClr val="bfbfbf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705720" y="650880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2627640" y="692640"/>
            <a:ext cx="6516000" cy="88272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874396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2843640" y="1700640"/>
            <a:ext cx="6192360" cy="460800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74396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874396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74396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874396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874396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74396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874396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874396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874396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874396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874396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176000" y="2736000"/>
            <a:ext cx="5040000" cy="262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Гороскоп бот для telegram</a:t>
            </a:r>
            <a:endParaRPr b="1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213880" y="6336000"/>
            <a:ext cx="6522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ru-RU" sz="1800" spc="-1" strike="noStrike">
                <a:latin typeface="Times New Roman"/>
              </a:rPr>
              <a:t>Милославский Тимур Захарович</a:t>
            </a:r>
            <a:endParaRPr b="1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627640" y="692640"/>
            <a:ext cx="6516000" cy="88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874396"/>
                </a:solidFill>
                <a:latin typeface="Calibri"/>
              </a:rPr>
              <a:t>Идея проекта: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951280" y="1700280"/>
            <a:ext cx="6192360" cy="460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74396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874396"/>
                </a:solidFill>
                <a:latin typeface="Calibri"/>
              </a:rPr>
              <a:t>Создание гороскоп бота с возможностью пользователя подписаться на ежедневную рассылку гороскопа</a:t>
            </a:r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627640" y="692640"/>
            <a:ext cx="6516000" cy="88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874396"/>
                </a:solidFill>
                <a:latin typeface="Calibri"/>
              </a:rPr>
              <a:t>Библиотеки: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Line 2"/>
          <p:cNvSpPr/>
          <p:nvPr/>
        </p:nvSpPr>
        <p:spPr>
          <a:xfrm>
            <a:off x="4163760" y="5205600"/>
            <a:ext cx="4800600" cy="0"/>
          </a:xfrm>
          <a:prstGeom prst="line">
            <a:avLst/>
          </a:prstGeom>
          <a:ln cap="rnd" w="25560">
            <a:solidFill>
              <a:schemeClr val="accent1">
                <a:lumMod val="50000"/>
              </a:schemeClr>
            </a:solidFill>
            <a:prstDash val="sysDot"/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 rot="3419400">
            <a:off x="3880080" y="4629600"/>
            <a:ext cx="479160" cy="520200"/>
          </a:xfrm>
          <a:prstGeom prst="rect">
            <a:avLst/>
          </a:prstGeom>
          <a:gradFill rotWithShape="0">
            <a:gsLst>
              <a:gs pos="0">
                <a:srgbClr val="d490c5"/>
              </a:gs>
              <a:gs pos="100000">
                <a:srgbClr val="62425b"/>
              </a:gs>
            </a:gsLst>
            <a:lin ang="8814000"/>
          </a:gradFill>
          <a:ln w="9360">
            <a:noFill/>
          </a:ln>
          <a:scene3d>
            <a:camera prst="legacyPerspectiveFront">
              <a:rot lat="0" lon="1500000" rev="0"/>
            </a:camera>
            <a:lightRig dir="b" rig="legacyFlat4"/>
          </a:scene3d>
          <a:sp3d extrusionH="430200" prstMaterial="legacyMatte">
            <a:bevelT prst="angle" w="13500" h="13500"/>
            <a:bevelB prst="angle" w="13500" h="13500"/>
            <a:extrusionClr>
              <a:schemeClr val="folHlink"/>
            </a:extrusionClr>
          </a:sp3d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3936600" y="467244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</a:rPr>
              <a:t>4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2" name="Line 5"/>
          <p:cNvSpPr/>
          <p:nvPr/>
        </p:nvSpPr>
        <p:spPr>
          <a:xfrm>
            <a:off x="4163760" y="2691000"/>
            <a:ext cx="4800600" cy="0"/>
          </a:xfrm>
          <a:prstGeom prst="line">
            <a:avLst/>
          </a:prstGeom>
          <a:ln cap="rnd" w="25560">
            <a:solidFill>
              <a:schemeClr val="accent1">
                <a:lumMod val="50000"/>
              </a:schemeClr>
            </a:solidFill>
            <a:prstDash val="sysDot"/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 rot="3419400">
            <a:off x="3808080" y="2115000"/>
            <a:ext cx="479160" cy="520200"/>
          </a:xfrm>
          <a:prstGeom prst="rect">
            <a:avLst/>
          </a:prstGeom>
          <a:gradFill rotWithShape="0">
            <a:gsLst>
              <a:gs pos="0">
                <a:srgbClr val="b83d68"/>
              </a:gs>
              <a:gs pos="100000">
                <a:srgbClr val="551c30"/>
              </a:gs>
            </a:gsLst>
            <a:lin ang="8814000"/>
          </a:gradFill>
          <a:ln w="9360">
            <a:noFill/>
          </a:ln>
          <a:scene3d>
            <a:camera prst="legacyPerspectiveFront">
              <a:rot lat="0" lon="1500000" rev="0"/>
            </a:camera>
            <a:lightRig dir="b" rig="legacyFlat4"/>
          </a:scene3d>
          <a:sp3d extrusionH="430200" prstMaterial="legacyMatte">
            <a:bevelT prst="angle" w="13500" h="13500"/>
            <a:bevelB prst="angle" w="13500" h="13500"/>
            <a:extrusionClr>
              <a:schemeClr val="accent1"/>
            </a:extrusionClr>
          </a:sp3d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6087600" y="2202480"/>
            <a:ext cx="1279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74396"/>
                </a:solidFill>
                <a:latin typeface="Arial"/>
              </a:rPr>
              <a:t>SQLite3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936600" y="215784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6" name="Line 9"/>
          <p:cNvSpPr/>
          <p:nvPr/>
        </p:nvSpPr>
        <p:spPr>
          <a:xfrm>
            <a:off x="4163760" y="3529440"/>
            <a:ext cx="4800600" cy="0"/>
          </a:xfrm>
          <a:prstGeom prst="line">
            <a:avLst/>
          </a:prstGeom>
          <a:ln cap="rnd" w="25560">
            <a:solidFill>
              <a:schemeClr val="accent1">
                <a:lumMod val="50000"/>
              </a:schemeClr>
            </a:solidFill>
            <a:prstDash val="sysDot"/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 rot="3419400">
            <a:off x="3880080" y="2953080"/>
            <a:ext cx="479160" cy="520200"/>
          </a:xfrm>
          <a:prstGeom prst="rect">
            <a:avLst/>
          </a:prstGeom>
          <a:gradFill rotWithShape="0">
            <a:gsLst>
              <a:gs pos="0">
                <a:srgbClr val="ac66bb"/>
              </a:gs>
              <a:gs pos="100000">
                <a:srgbClr val="4f2f56"/>
              </a:gs>
            </a:gsLst>
            <a:lin ang="8814000"/>
          </a:gradFill>
          <a:ln w="9360">
            <a:noFill/>
          </a:ln>
          <a:scene3d>
            <a:camera prst="legacyPerspectiveFront">
              <a:rot lat="0" lon="1500000" rev="0"/>
            </a:camera>
            <a:lightRig dir="b" rig="legacyFlat4"/>
          </a:scene3d>
          <a:sp3d extrusionH="430200" prstMaterial="legacyMatte">
            <a:bevelT prst="angle" w="13500" h="13500"/>
            <a:bevelB prst="angle" w="13500" h="13500"/>
            <a:extrusionClr>
              <a:schemeClr val="accent2"/>
            </a:extrusionClr>
          </a:sp3d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>
            <a:off x="3936600" y="299628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9" name="Line 12"/>
          <p:cNvSpPr/>
          <p:nvPr/>
        </p:nvSpPr>
        <p:spPr>
          <a:xfrm>
            <a:off x="4165200" y="4366080"/>
            <a:ext cx="4799160" cy="1440"/>
          </a:xfrm>
          <a:prstGeom prst="line">
            <a:avLst/>
          </a:prstGeom>
          <a:ln cap="rnd" w="25560">
            <a:solidFill>
              <a:schemeClr val="accent1">
                <a:lumMod val="50000"/>
              </a:schemeClr>
            </a:solidFill>
            <a:prstDash val="sysDot"/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3"/>
          <p:cNvSpPr/>
          <p:nvPr/>
        </p:nvSpPr>
        <p:spPr>
          <a:xfrm rot="3419400">
            <a:off x="3880080" y="3791520"/>
            <a:ext cx="479160" cy="520200"/>
          </a:xfrm>
          <a:prstGeom prst="rect">
            <a:avLst/>
          </a:prstGeom>
          <a:gradFill rotWithShape="0">
            <a:gsLst>
              <a:gs pos="0">
                <a:srgbClr val="ffde66"/>
              </a:gs>
              <a:gs pos="100000">
                <a:srgbClr val="76662f"/>
              </a:gs>
            </a:gsLst>
            <a:lin ang="8814000"/>
          </a:gradFill>
          <a:ln w="9360">
            <a:noFill/>
          </a:ln>
          <a:scene3d>
            <a:camera prst="legacyPerspectiveFront">
              <a:rot lat="0" lon="1500000" rev="0"/>
            </a:camera>
            <a:lightRig dir="b" rig="legacyFlat4"/>
          </a:scene3d>
          <a:sp3d extrusionH="430200" prstMaterial="legacyMatte">
            <a:bevelT prst="angle" w="13500" h="13500"/>
            <a:bevelB prst="angle" w="13500" h="13500"/>
            <a:extrusionClr>
              <a:schemeClr val="hlink"/>
            </a:extrusionClr>
          </a:sp3d>
        </p:spPr>
        <p:style>
          <a:lnRef idx="0"/>
          <a:fillRef idx="0"/>
          <a:effectRef idx="0"/>
          <a:fontRef idx="minor"/>
        </p:style>
      </p:sp>
      <p:sp>
        <p:nvSpPr>
          <p:cNvPr id="151" name="CustomShape 14"/>
          <p:cNvSpPr/>
          <p:nvPr/>
        </p:nvSpPr>
        <p:spPr>
          <a:xfrm>
            <a:off x="3936600" y="383436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</a:rPr>
              <a:t>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2" name="CustomShape 15"/>
          <p:cNvSpPr/>
          <p:nvPr/>
        </p:nvSpPr>
        <p:spPr>
          <a:xfrm>
            <a:off x="6147360" y="3064320"/>
            <a:ext cx="1161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74396"/>
                </a:solidFill>
                <a:latin typeface="Arial"/>
              </a:rPr>
              <a:t>Telebot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5995080" y="3904200"/>
            <a:ext cx="1465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74396"/>
                </a:solidFill>
                <a:latin typeface="Arial"/>
              </a:rPr>
              <a:t>Requests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6232320" y="4745520"/>
            <a:ext cx="990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74396"/>
                </a:solidFill>
                <a:latin typeface="Arial"/>
              </a:rPr>
              <a:t>Pickle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627640" y="692640"/>
            <a:ext cx="6516000" cy="88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874396"/>
                </a:solidFill>
                <a:latin typeface="Calibri"/>
              </a:rPr>
              <a:t>Идеи на будущее:</a:t>
            </a:r>
            <a:endParaRPr b="0" lang="ru-RU" sz="4400" spc="-1" strike="noStrike">
              <a:solidFill>
                <a:srgbClr val="874396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951280" y="1700280"/>
            <a:ext cx="6192360" cy="460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74396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874396"/>
                </a:solidFill>
                <a:latin typeface="Calibri"/>
              </a:rPr>
              <a:t>Создать серверную часть</a:t>
            </a:r>
            <a:endParaRPr b="0" lang="ru-RU" sz="2400" spc="-1" strike="noStrike">
              <a:solidFill>
                <a:srgbClr val="874396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74396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874396"/>
                </a:solidFill>
                <a:latin typeface="Calibri"/>
              </a:rPr>
              <a:t>Добавление новых функций бота (гороскоп на завтра, вчерашний гороскоп и т.д.)</a:t>
            </a:r>
            <a:endParaRPr b="0" lang="ru-RU" sz="2400" spc="-1" strike="noStrike">
              <a:solidFill>
                <a:srgbClr val="874396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</TotalTime>
  <Application>Neat_Office/6.2.8.2$Windows_x86 LibreOffice_project/</Application>
  <Words>111</Words>
  <Paragraphs>19</Paragraphs>
  <Company>presentation-creation.ru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2018-02-25T09:09:03Z</dcterms:created>
  <dc:creator>obstinate</dc:creator>
  <dc:description>Шаблон презентации с сайта https://presentation-creation.ru/</dc:description>
  <dc:language>ru-RU</dc:language>
  <cp:lastModifiedBy/>
  <dcterms:modified xsi:type="dcterms:W3CDTF">2023-04-26T00:23:03Z</dcterms:modified>
  <cp:revision>1045</cp:revision>
  <dc:subject/>
  <dc:title>Светло-полосатый шаблон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presentation-creation.ru</vt:lpwstr>
  </property>
  <property fmtid="{D5CDD505-2E9C-101B-9397-08002B2CF9AE}" pid="4" name="HiddenSlides">
    <vt:i4>0</vt:i4>
  </property>
  <property fmtid="{D5CDD505-2E9C-101B-9397-08002B2CF9AE}" pid="5" name="HyperlinkBase">
    <vt:lpwstr>https://presentation-creation.ru/powerpoint-templates.html</vt:lpwstr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Экран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</vt:i4>
  </property>
</Properties>
</file>