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262" r:id="rId4"/>
    <p:sldId id="264" r:id="rId5"/>
    <p:sldId id="260" r:id="rId6"/>
  </p:sldIdLst>
  <p:sldSz cx="9144000" cy="6858000" type="screen4x3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BCDC0-23AA-40D1-8FC3-1754B46B911C}" v="135" dt="2023-01-25T20:08:50.779"/>
    <p1510:client id="{FBEE9DE9-9A88-4D83-B164-AE558DBA4B17}" v="36" dt="2023-01-25T19:57:57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4583" autoAdjust="0"/>
  </p:normalViewPr>
  <p:slideViewPr>
    <p:cSldViewPr>
      <p:cViewPr varScale="1">
        <p:scale>
          <a:sx n="75" d="100"/>
          <a:sy n="75" d="100"/>
        </p:scale>
        <p:origin x="-18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Оригинальные шаблоны для презентаций: </a:t>
            </a:r>
            <a:r>
              <a:rPr lang="ru-RU" sz="1200" dirty="0">
                <a:hlinkClick r:id="rId3"/>
              </a:rPr>
              <a:t>https://presentation-creation.ru/powerpoint-templates.html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ru-RU" sz="120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27784" y="2852936"/>
            <a:ext cx="5832360" cy="1152128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07504" y="63884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2"/>
          <p:cNvSpPr>
            <a:spLocks noGrp="1"/>
          </p:cNvSpPr>
          <p:nvPr>
            <p:ph idx="1"/>
          </p:nvPr>
        </p:nvSpPr>
        <p:spPr>
          <a:xfrm>
            <a:off x="1475656" y="1556792"/>
            <a:ext cx="6264696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31640" y="2060848"/>
            <a:ext cx="3528392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32040" y="2071389"/>
            <a:ext cx="3528392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25.01.2023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25.01.2023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25.01.2023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63884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19672" y="1556792"/>
            <a:ext cx="7344816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b="0" dirty="0">
                <a:ea typeface="+mj-lt"/>
                <a:cs typeface="+mj-lt"/>
              </a:rPr>
              <a:t>Тетрис на </a:t>
            </a:r>
            <a:r>
              <a:rPr lang="ru-RU" sz="4800" b="0" dirty="0" err="1">
                <a:ea typeface="+mj-lt"/>
                <a:cs typeface="+mj-lt"/>
              </a:rPr>
              <a:t>python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Для создания использовал</a:t>
            </a:r>
            <a:endParaRPr lang="ru-RU" dirty="0"/>
          </a:p>
        </p:txBody>
      </p:sp>
      <p:sp>
        <p:nvSpPr>
          <p:cNvPr id="27" name="Line 256"/>
          <p:cNvSpPr>
            <a:spLocks noChangeShapeType="1"/>
          </p:cNvSpPr>
          <p:nvPr/>
        </p:nvSpPr>
        <p:spPr bwMode="gray">
          <a:xfrm>
            <a:off x="2795736" y="2647606"/>
            <a:ext cx="48006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57"/>
          <p:cNvSpPr>
            <a:spLocks noChangeArrowheads="1"/>
          </p:cNvSpPr>
          <p:nvPr/>
        </p:nvSpPr>
        <p:spPr bwMode="gray">
          <a:xfrm rot="3419336">
            <a:off x="2439565" y="2071344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2567136" y="211420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31" name="Line 260"/>
          <p:cNvSpPr>
            <a:spLocks noChangeShapeType="1"/>
          </p:cNvSpPr>
          <p:nvPr/>
        </p:nvSpPr>
        <p:spPr bwMode="gray">
          <a:xfrm>
            <a:off x="2795736" y="3485806"/>
            <a:ext cx="48006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261"/>
          <p:cNvSpPr>
            <a:spLocks noChangeArrowheads="1"/>
          </p:cNvSpPr>
          <p:nvPr/>
        </p:nvSpPr>
        <p:spPr bwMode="gray">
          <a:xfrm rot="3419336">
            <a:off x="2511573" y="2909544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3" name="Text Box 262"/>
          <p:cNvSpPr txBox="1">
            <a:spLocks noChangeArrowheads="1"/>
          </p:cNvSpPr>
          <p:nvPr/>
        </p:nvSpPr>
        <p:spPr bwMode="gray">
          <a:xfrm>
            <a:off x="2567136" y="295240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34" name="Line 263"/>
          <p:cNvSpPr>
            <a:spLocks noChangeShapeType="1"/>
          </p:cNvSpPr>
          <p:nvPr/>
        </p:nvSpPr>
        <p:spPr bwMode="gray">
          <a:xfrm>
            <a:off x="2797324" y="4558902"/>
            <a:ext cx="4799012" cy="1587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264"/>
          <p:cNvSpPr>
            <a:spLocks noChangeArrowheads="1"/>
          </p:cNvSpPr>
          <p:nvPr/>
        </p:nvSpPr>
        <p:spPr bwMode="gray">
          <a:xfrm rot="3419336">
            <a:off x="2501720" y="3954666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2567136" y="39876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40" name="Text Box 269"/>
          <p:cNvSpPr txBox="1">
            <a:spLocks noChangeArrowheads="1"/>
          </p:cNvSpPr>
          <p:nvPr/>
        </p:nvSpPr>
        <p:spPr bwMode="gray">
          <a:xfrm>
            <a:off x="3862536" y="3020669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t">
            <a:spAutoFit/>
          </a:bodyPr>
          <a:lstStyle/>
          <a:p>
            <a:pPr eaLnBrk="0" hangingPunct="0"/>
            <a:endParaRPr lang="ru-RU" sz="2400" dirty="0">
              <a:solidFill>
                <a:schemeClr val="accent1">
                  <a:lumMod val="75000"/>
                </a:schemeClr>
              </a:solidFill>
              <a:latin typeface="Arial" charset="0"/>
              <a:cs typeface="Arial"/>
            </a:endParaRPr>
          </a:p>
        </p:txBody>
      </p:sp>
      <p:sp>
        <p:nvSpPr>
          <p:cNvPr id="41" name="Text Box 270"/>
          <p:cNvSpPr txBox="1">
            <a:spLocks noChangeArrowheads="1"/>
          </p:cNvSpPr>
          <p:nvPr/>
        </p:nvSpPr>
        <p:spPr bwMode="gray">
          <a:xfrm>
            <a:off x="3340303" y="3830896"/>
            <a:ext cx="4218591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ru-RU" sz="2400" dirty="0">
                <a:latin typeface="Arial"/>
                <a:ea typeface="+mn-lt"/>
                <a:cs typeface="+mn-lt"/>
              </a:rPr>
              <a:t>Звуки и изображение взяты </a:t>
            </a:r>
            <a:endParaRPr lang="ru-RU">
              <a:latin typeface="Arial"/>
              <a:cs typeface="Arial"/>
            </a:endParaRPr>
          </a:p>
          <a:p>
            <a:pPr algn="ctr"/>
            <a:r>
              <a:rPr lang="ru-RU" sz="2400" dirty="0">
                <a:latin typeface="Arial"/>
                <a:ea typeface="+mn-lt"/>
                <a:cs typeface="+mn-lt"/>
              </a:rPr>
              <a:t>из открытого доступа</a:t>
            </a:r>
            <a:endParaRPr lang="ru-RU" dirty="0">
              <a:latin typeface="Arial"/>
              <a:cs typeface="Arial"/>
            </a:endParaRPr>
          </a:p>
        </p:txBody>
      </p:sp>
      <p:sp>
        <p:nvSpPr>
          <p:cNvPr id="2" name="Text Box 269">
            <a:extLst>
              <a:ext uri="{FF2B5EF4-FFF2-40B4-BE49-F238E27FC236}">
                <a16:creationId xmlns:a16="http://schemas.microsoft.com/office/drawing/2014/main" id="{372105E2-0C0C-0F90-AD63-5BF6C4D13CA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62941" y="2192979"/>
            <a:ext cx="45736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t">
            <a:spAutoFit/>
          </a:bodyPr>
          <a:lstStyle/>
          <a:p>
            <a:r>
              <a:rPr lang="ru-RU" sz="2400" dirty="0">
                <a:latin typeface="Arial"/>
                <a:ea typeface="+mn-lt"/>
                <a:cs typeface="+mn-lt"/>
              </a:rPr>
              <a:t>Библиотеки </a:t>
            </a:r>
            <a:r>
              <a:rPr lang="ru-RU" sz="2400" dirty="0" err="1">
                <a:latin typeface="Arial"/>
                <a:ea typeface="+mn-lt"/>
                <a:cs typeface="+mn-lt"/>
              </a:rPr>
              <a:t>Pygame</a:t>
            </a:r>
            <a:r>
              <a:rPr lang="ru-RU" sz="2400" dirty="0">
                <a:latin typeface="Arial"/>
                <a:ea typeface="+mn-lt"/>
                <a:cs typeface="+mn-lt"/>
              </a:rPr>
              <a:t> и </a:t>
            </a:r>
            <a:r>
              <a:rPr lang="ru-RU" sz="2400" dirty="0" err="1">
                <a:latin typeface="Arial"/>
                <a:ea typeface="+mn-lt"/>
                <a:cs typeface="+mn-lt"/>
              </a:rPr>
              <a:t>Random</a:t>
            </a:r>
            <a:endParaRPr lang="ru-RU">
              <a:latin typeface="Arial"/>
              <a:cs typeface="Arial"/>
            </a:endParaRPr>
          </a:p>
        </p:txBody>
      </p:sp>
      <p:sp>
        <p:nvSpPr>
          <p:cNvPr id="4" name="Text Box 270">
            <a:extLst>
              <a:ext uri="{FF2B5EF4-FFF2-40B4-BE49-F238E27FC236}">
                <a16:creationId xmlns:a16="http://schemas.microsoft.com/office/drawing/2014/main" id="{F4A90E5B-0129-9A35-7D92-AF0DFF2385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62536" y="2983499"/>
            <a:ext cx="241252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t">
            <a:spAutoFit/>
          </a:bodyPr>
          <a:lstStyle/>
          <a:p>
            <a:r>
              <a:rPr lang="ru-RU" sz="2400" dirty="0">
                <a:latin typeface="Arial"/>
                <a:ea typeface="+mn-lt"/>
                <a:cs typeface="+mn-lt"/>
              </a:rPr>
              <a:t>Шрифт </a:t>
            </a:r>
            <a:r>
              <a:rPr lang="ru-RU" sz="2400" dirty="0" err="1">
                <a:latin typeface="Arial"/>
                <a:ea typeface="+mn-lt"/>
                <a:cs typeface="+mn-lt"/>
              </a:rPr>
              <a:t>Samson</a:t>
            </a:r>
            <a:endParaRPr lang="ru-RU" dirty="0" err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Цель игры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Arial"/>
                <a:cs typeface="Arial"/>
              </a:rPr>
              <a:t>Заполнить как можно больше горизонтальных линий на игровом  поле,  размещая опускающиеся фигуры и не оставляя пустых пространств между ними. Заполненные линии автоматически удаляются, предоставляя пространство для продолжения игры и принося игроку 10 очков.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Управление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Перемещение фигуры осуществляется нажатием стрелок на клавиатуре вправо или влево. Вращение фигуры с помощь стрелки вверх. Нажатие на стрелку вниз ускоряет падение фигуры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288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Подготовил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682579" y="2246533"/>
            <a:ext cx="5072428" cy="9240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 dirty="0" err="1">
                <a:latin typeface="Arial"/>
                <a:cs typeface="Calibri"/>
              </a:rPr>
              <a:t>Милославский</a:t>
            </a:r>
            <a:r>
              <a:rPr lang="en-US" sz="3600" dirty="0">
                <a:latin typeface="Arial"/>
                <a:cs typeface="Calibri"/>
              </a:rPr>
              <a:t> </a:t>
            </a:r>
            <a:r>
              <a:rPr lang="en-US" sz="3600" dirty="0" err="1">
                <a:latin typeface="Arial"/>
                <a:cs typeface="Calibri"/>
              </a:rPr>
              <a:t>Тимур</a:t>
            </a:r>
            <a:endParaRPr lang="en-US" sz="36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1c24273a5d7875e27dacc3a31ec4e38fe8a84a1"/>
</p:tagLst>
</file>

<file path=ppt/theme/theme1.xml><?xml version="1.0" encoding="utf-8"?>
<a:theme xmlns:a="http://schemas.openxmlformats.org/drawingml/2006/main" name="Тема Office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179</Words>
  <Application>Microsoft Office PowerPoint</Application>
  <PresentationFormat>Экран (4:3)</PresentationFormat>
  <Paragraphs>21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Тетрис на python</vt:lpstr>
      <vt:lpstr>Для создания использовал</vt:lpstr>
      <vt:lpstr>Цель игры</vt:lpstr>
      <vt:lpstr>Управление</vt:lpstr>
      <vt:lpstr>Подготовил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Разноцветные ромбы</dc:title>
  <dc:creator>obstinate</dc:creator>
  <dc:description>Шаблон презентации с сайта https://presentation-creation.ru/</dc:description>
  <cp:lastModifiedBy>obstinate</cp:lastModifiedBy>
  <cp:revision>1344</cp:revision>
  <dcterms:created xsi:type="dcterms:W3CDTF">2018-02-25T09:09:03Z</dcterms:created>
  <dcterms:modified xsi:type="dcterms:W3CDTF">2023-01-25T20:09:17Z</dcterms:modified>
</cp:coreProperties>
</file>