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Lst>
  <p:sldSz cy="5143500" cx="9144000"/>
  <p:notesSz cx="6858000" cy="9144000"/>
  <p:embeddedFontLst>
    <p:embeddedFont>
      <p:font typeface="Krona One"/>
      <p:regular r:id="rId27"/>
    </p:embeddedFont>
    <p:embeddedFont>
      <p:font typeface="Ubuntu"/>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font" Target="fonts/Ubuntu-regular.fntdata"/><Relationship Id="rId27" Type="http://schemas.openxmlformats.org/officeDocument/2006/relationships/font" Target="fonts/KronaOne-regular.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Ubuntu-bold.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Ubuntu-boldItalic.fntdata"/><Relationship Id="rId30" Type="http://schemas.openxmlformats.org/officeDocument/2006/relationships/font" Target="fonts/Ubuntu-italic.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6f39c49baf_3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6f39c49baf_3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1" name="Shape 541"/>
        <p:cNvGrpSpPr/>
        <p:nvPr/>
      </p:nvGrpSpPr>
      <p:grpSpPr>
        <a:xfrm>
          <a:off x="0" y="0"/>
          <a:ext cx="0" cy="0"/>
          <a:chOff x="0" y="0"/>
          <a:chExt cx="0" cy="0"/>
        </a:xfrm>
      </p:grpSpPr>
      <p:sp>
        <p:nvSpPr>
          <p:cNvPr id="542" name="Google Shape;542;g22e436c4715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3" name="Google Shape;543;g22e436c4715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rPr>
              <a:t>These are the key things that we learnt while attempting to build the random forest model</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0" lvl="0" marL="0" rtl="0" algn="l">
              <a:lnSpc>
                <a:spcPct val="115000"/>
              </a:lnSpc>
              <a:spcBef>
                <a:spcPts val="0"/>
              </a:spcBef>
              <a:spcAft>
                <a:spcPts val="0"/>
              </a:spcAft>
              <a:buNone/>
            </a:pPr>
            <a:r>
              <a:rPr lang="en">
                <a:solidFill>
                  <a:schemeClr val="dk1"/>
                </a:solidFill>
              </a:rPr>
              <a:t>We learnt that the</a:t>
            </a:r>
            <a:endParaRPr>
              <a:solidFill>
                <a:schemeClr val="dk1"/>
              </a:solidFill>
            </a:endParaRPr>
          </a:p>
          <a:p>
            <a:pPr indent="0" lvl="0" marL="0" rtl="0" algn="l">
              <a:lnSpc>
                <a:spcPct val="115000"/>
              </a:lnSpc>
              <a:spcBef>
                <a:spcPts val="0"/>
              </a:spcBef>
              <a:spcAft>
                <a:spcPts val="0"/>
              </a:spcAft>
              <a:buNone/>
            </a:pPr>
            <a:r>
              <a:rPr lang="en">
                <a:solidFill>
                  <a:schemeClr val="dk1"/>
                </a:solidFill>
              </a:rPr>
              <a:t>Random forest is a very flexible model as</a:t>
            </a:r>
            <a:endParaRPr>
              <a:solidFill>
                <a:schemeClr val="dk1"/>
              </a:solidFill>
            </a:endParaRPr>
          </a:p>
          <a:p>
            <a:pPr indent="0" lvl="0" marL="0" rtl="0" algn="l">
              <a:lnSpc>
                <a:spcPct val="115000"/>
              </a:lnSpc>
              <a:spcBef>
                <a:spcPts val="0"/>
              </a:spcBef>
              <a:spcAft>
                <a:spcPts val="0"/>
              </a:spcAft>
              <a:buNone/>
            </a:pPr>
            <a:r>
              <a:rPr lang="en">
                <a:solidFill>
                  <a:schemeClr val="dk1"/>
                </a:solidFill>
              </a:rPr>
              <a:t>it can perform both regression and classification tasks</a:t>
            </a:r>
            <a:endParaRPr>
              <a:solidFill>
                <a:schemeClr val="dk1"/>
              </a:solidFill>
            </a:endParaRPr>
          </a:p>
          <a:p>
            <a:pPr indent="0" lvl="0" marL="0" rtl="0" algn="l">
              <a:lnSpc>
                <a:spcPct val="115000"/>
              </a:lnSpc>
              <a:spcBef>
                <a:spcPts val="0"/>
              </a:spcBef>
              <a:spcAft>
                <a:spcPts val="0"/>
              </a:spcAft>
              <a:buNone/>
            </a:pPr>
            <a:r>
              <a:rPr lang="en">
                <a:solidFill>
                  <a:schemeClr val="dk1"/>
                </a:solidFill>
              </a:rPr>
              <a:t>By averaging the results from the decision trees or by using a majority vote respectively</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0" lvl="0" marL="0" rtl="0" algn="l">
              <a:lnSpc>
                <a:spcPct val="115000"/>
              </a:lnSpc>
              <a:spcBef>
                <a:spcPts val="0"/>
              </a:spcBef>
              <a:spcAft>
                <a:spcPts val="0"/>
              </a:spcAft>
              <a:buNone/>
            </a:pPr>
            <a:r>
              <a:rPr lang="en">
                <a:solidFill>
                  <a:schemeClr val="dk1"/>
                </a:solidFill>
              </a:rPr>
              <a:t>The other thing we learnt about the random forest is that </a:t>
            </a:r>
            <a:endParaRPr>
              <a:solidFill>
                <a:schemeClr val="dk1"/>
              </a:solidFill>
            </a:endParaRPr>
          </a:p>
          <a:p>
            <a:pPr indent="0" lvl="0" marL="0" rtl="0" algn="l">
              <a:lnSpc>
                <a:spcPct val="115000"/>
              </a:lnSpc>
              <a:spcBef>
                <a:spcPts val="0"/>
              </a:spcBef>
              <a:spcAft>
                <a:spcPts val="0"/>
              </a:spcAft>
              <a:buNone/>
            </a:pPr>
            <a:r>
              <a:rPr lang="en">
                <a:solidFill>
                  <a:schemeClr val="dk1"/>
                </a:solidFill>
              </a:rPr>
              <a:t>it helps to avoid overfitting the dataset</a:t>
            </a:r>
            <a:endParaRPr>
              <a:solidFill>
                <a:schemeClr val="dk1"/>
              </a:solidFill>
            </a:endParaRPr>
          </a:p>
          <a:p>
            <a:pPr indent="0" lvl="0" marL="0" rtl="0" algn="l">
              <a:lnSpc>
                <a:spcPct val="115000"/>
              </a:lnSpc>
              <a:spcBef>
                <a:spcPts val="0"/>
              </a:spcBef>
              <a:spcAft>
                <a:spcPts val="0"/>
              </a:spcAft>
              <a:buNone/>
            </a:pPr>
            <a:r>
              <a:rPr lang="en">
                <a:solidFill>
                  <a:schemeClr val="dk1"/>
                </a:solidFill>
              </a:rPr>
              <a:t>Since it uses averaging of results from uncorrelated decision trees</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0" lvl="0" marL="0" rtl="0" algn="l">
              <a:lnSpc>
                <a:spcPct val="115000"/>
              </a:lnSpc>
              <a:spcBef>
                <a:spcPts val="0"/>
              </a:spcBef>
              <a:spcAft>
                <a:spcPts val="0"/>
              </a:spcAft>
              <a:buNone/>
            </a:pPr>
            <a:r>
              <a:rPr lang="en">
                <a:solidFill>
                  <a:schemeClr val="dk1"/>
                </a:solidFill>
              </a:rPr>
              <a:t>And finally while using SMOTE to try to improve model performance</a:t>
            </a:r>
            <a:endParaRPr>
              <a:solidFill>
                <a:schemeClr val="dk1"/>
              </a:solidFill>
            </a:endParaRPr>
          </a:p>
          <a:p>
            <a:pPr indent="0" lvl="0" marL="0" rtl="0" algn="l">
              <a:lnSpc>
                <a:spcPct val="115000"/>
              </a:lnSpc>
              <a:spcBef>
                <a:spcPts val="0"/>
              </a:spcBef>
              <a:spcAft>
                <a:spcPts val="0"/>
              </a:spcAft>
              <a:buNone/>
            </a:pPr>
            <a:r>
              <a:rPr lang="en">
                <a:solidFill>
                  <a:schemeClr val="dk1"/>
                </a:solidFill>
              </a:rPr>
              <a:t>We learnt that even though it allows us </a:t>
            </a:r>
            <a:endParaRPr>
              <a:solidFill>
                <a:schemeClr val="dk1"/>
              </a:solidFill>
            </a:endParaRPr>
          </a:p>
          <a:p>
            <a:pPr indent="0" lvl="0" marL="0" rtl="0" algn="l">
              <a:lnSpc>
                <a:spcPct val="115000"/>
              </a:lnSpc>
              <a:spcBef>
                <a:spcPts val="0"/>
              </a:spcBef>
              <a:spcAft>
                <a:spcPts val="0"/>
              </a:spcAft>
              <a:buNone/>
            </a:pPr>
            <a:r>
              <a:rPr lang="en">
                <a:solidFill>
                  <a:schemeClr val="dk1"/>
                </a:solidFill>
              </a:rPr>
              <a:t>to increase the representation of minority classes,</a:t>
            </a:r>
            <a:endParaRPr>
              <a:solidFill>
                <a:schemeClr val="dk1"/>
              </a:solidFill>
            </a:endParaRPr>
          </a:p>
          <a:p>
            <a:pPr indent="0" lvl="0" marL="0" rtl="0" algn="l">
              <a:lnSpc>
                <a:spcPct val="115000"/>
              </a:lnSpc>
              <a:spcBef>
                <a:spcPts val="0"/>
              </a:spcBef>
              <a:spcAft>
                <a:spcPts val="0"/>
              </a:spcAft>
              <a:buNone/>
            </a:pPr>
            <a:r>
              <a:rPr lang="en">
                <a:solidFill>
                  <a:schemeClr val="dk1"/>
                </a:solidFill>
              </a:rPr>
              <a:t>It may not always help improve performance </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And now i will pass the time to choy jun to explain the next model used in our project</a:t>
            </a:r>
            <a:endParaRPr>
              <a:solidFill>
                <a:schemeClr val="dk1"/>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7" name="Shape 677"/>
        <p:cNvGrpSpPr/>
        <p:nvPr/>
      </p:nvGrpSpPr>
      <p:grpSpPr>
        <a:xfrm>
          <a:off x="0" y="0"/>
          <a:ext cx="0" cy="0"/>
          <a:chOff x="0" y="0"/>
          <a:chExt cx="0" cy="0"/>
        </a:xfrm>
      </p:grpSpPr>
      <p:sp>
        <p:nvSpPr>
          <p:cNvPr id="678" name="Google Shape;678;g22e3e5bb11e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9" name="Google Shape;679;g22e3e5bb11e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Thank You owen, </a:t>
            </a:r>
            <a:endParaRPr/>
          </a:p>
          <a:p>
            <a:pPr indent="0" lvl="0" marL="0" rtl="0" algn="l">
              <a:spcBef>
                <a:spcPts val="0"/>
              </a:spcBef>
              <a:spcAft>
                <a:spcPts val="0"/>
              </a:spcAft>
              <a:buNone/>
            </a:pPr>
            <a:r>
              <a:rPr lang="en"/>
              <a:t>We decided to use decision tree </a:t>
            </a:r>
            <a:r>
              <a:rPr lang="en"/>
              <a:t>classifier</a:t>
            </a:r>
            <a:r>
              <a:rPr lang="en"/>
              <a:t>. </a:t>
            </a:r>
            <a:endParaRPr/>
          </a:p>
          <a:p>
            <a:pPr indent="0" lvl="0" marL="0" rtl="0" algn="l">
              <a:spcBef>
                <a:spcPts val="0"/>
              </a:spcBef>
              <a:spcAft>
                <a:spcPts val="0"/>
              </a:spcAft>
              <a:buNone/>
            </a:pPr>
            <a:r>
              <a:rPr lang="en"/>
              <a:t>One reason of using a decision tree classifier it is simple and easy to understand.</a:t>
            </a:r>
            <a:endParaRPr/>
          </a:p>
          <a:p>
            <a:pPr indent="0" lvl="0" marL="0" rtl="0" algn="l">
              <a:spcBef>
                <a:spcPts val="0"/>
              </a:spcBef>
              <a:spcAft>
                <a:spcPts val="0"/>
              </a:spcAft>
              <a:buNone/>
            </a:pPr>
            <a:r>
              <a:rPr lang="en"/>
              <a:t>Decision tree is versatile as it could handle both categorical and numerical data. As our dataset contains these 2 type of data it will be a good choice to use DT</a:t>
            </a:r>
            <a:endParaRPr/>
          </a:p>
          <a:p>
            <a:pPr indent="0" lvl="0" marL="0" rtl="0" algn="l">
              <a:spcBef>
                <a:spcPts val="0"/>
              </a:spcBef>
              <a:spcAft>
                <a:spcPts val="0"/>
              </a:spcAft>
              <a:buNone/>
            </a:pPr>
            <a:r>
              <a:rPr lang="en"/>
              <a:t>Another reason we choose to use DT is that DT is compatible with other algorithms such as k-fold to improve its </a:t>
            </a:r>
            <a:r>
              <a:rPr lang="en"/>
              <a:t>performance.</a:t>
            </a:r>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5" name="Shape 705"/>
        <p:cNvGrpSpPr/>
        <p:nvPr/>
      </p:nvGrpSpPr>
      <p:grpSpPr>
        <a:xfrm>
          <a:off x="0" y="0"/>
          <a:ext cx="0" cy="0"/>
          <a:chOff x="0" y="0"/>
          <a:chExt cx="0" cy="0"/>
        </a:xfrm>
      </p:grpSpPr>
      <p:sp>
        <p:nvSpPr>
          <p:cNvPr id="706" name="Google Shape;706;g22dffa8275d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7" name="Google Shape;707;g22dffa8275d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Why did we choose to add K-fold?</a:t>
            </a:r>
            <a:endParaRPr/>
          </a:p>
          <a:p>
            <a:pPr indent="0" lvl="0" marL="0" rtl="0" algn="l">
              <a:spcBef>
                <a:spcPts val="0"/>
              </a:spcBef>
              <a:spcAft>
                <a:spcPts val="0"/>
              </a:spcAft>
              <a:buNone/>
            </a:pPr>
            <a:r>
              <a:rPr lang="en"/>
              <a:t>Provides a more accurate estimate of the model performance and enables more efficient use of data.</a:t>
            </a:r>
            <a:endParaRPr/>
          </a:p>
          <a:p>
            <a:pPr indent="0" lvl="0" marL="0" rtl="0" algn="l">
              <a:spcBef>
                <a:spcPts val="0"/>
              </a:spcBef>
              <a:spcAft>
                <a:spcPts val="0"/>
              </a:spcAft>
              <a:buNone/>
            </a:pPr>
            <a:r>
              <a:rPr lang="en"/>
              <a:t>It also help with model selection and most importantly it reduces the risk of overfitting.</a:t>
            </a:r>
            <a:endParaRPr/>
          </a:p>
          <a:p>
            <a:pPr indent="0" lvl="0" marL="0" rtl="0" algn="l">
              <a:spcBef>
                <a:spcPts val="0"/>
              </a:spcBef>
              <a:spcAft>
                <a:spcPts val="0"/>
              </a:spcAft>
              <a:buNone/>
            </a:pPr>
            <a:r>
              <a:rPr lang="en"/>
              <a:t>We fear that using DT itself might cause the model to overfit hence we decided to use k-fold to reduce it.</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1" name="Shape 751"/>
        <p:cNvGrpSpPr/>
        <p:nvPr/>
      </p:nvGrpSpPr>
      <p:grpSpPr>
        <a:xfrm>
          <a:off x="0" y="0"/>
          <a:ext cx="0" cy="0"/>
          <a:chOff x="0" y="0"/>
          <a:chExt cx="0" cy="0"/>
        </a:xfrm>
      </p:grpSpPr>
      <p:sp>
        <p:nvSpPr>
          <p:cNvPr id="752" name="Google Shape;752;g22e3e5bb11e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3" name="Google Shape;753;g22e3e5bb11e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first used one hot encoding </a:t>
            </a:r>
            <a:endParaRPr/>
          </a:p>
          <a:p>
            <a:pPr indent="0" lvl="0" marL="0" rtl="0" algn="l">
              <a:spcBef>
                <a:spcPts val="0"/>
              </a:spcBef>
              <a:spcAft>
                <a:spcPts val="0"/>
              </a:spcAft>
              <a:buNone/>
            </a:pPr>
            <a:r>
              <a:rPr lang="en"/>
              <a:t>To convert the categorical data into a more usable format</a:t>
            </a:r>
            <a:endParaRPr/>
          </a:p>
          <a:p>
            <a:pPr indent="0" lvl="0" marL="0" rtl="0" algn="l">
              <a:spcBef>
                <a:spcPts val="0"/>
              </a:spcBef>
              <a:spcAft>
                <a:spcPts val="0"/>
              </a:spcAft>
              <a:buNone/>
            </a:pPr>
            <a:r>
              <a:rPr lang="en"/>
              <a:t>Then we use kfold to split the dataset into 10 equally sized folds </a:t>
            </a:r>
            <a:endParaRPr/>
          </a:p>
          <a:p>
            <a:pPr indent="0" lvl="0" marL="0" rtl="0" algn="l">
              <a:spcBef>
                <a:spcPts val="0"/>
              </a:spcBef>
              <a:spcAft>
                <a:spcPts val="0"/>
              </a:spcAft>
              <a:buNone/>
            </a:pPr>
            <a:r>
              <a:rPr lang="en"/>
              <a:t>After that we fit the model on to the dataset</a:t>
            </a:r>
            <a:endParaRPr/>
          </a:p>
          <a:p>
            <a:pPr indent="0" lvl="0" marL="0" rtl="0" algn="l">
              <a:spcBef>
                <a:spcPts val="0"/>
              </a:spcBef>
              <a:spcAft>
                <a:spcPts val="0"/>
              </a:spcAft>
              <a:buNone/>
            </a:pPr>
            <a:r>
              <a:rPr lang="en"/>
              <a:t>And we trained the model </a:t>
            </a:r>
            <a:endParaRPr/>
          </a:p>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5" name="Shape 785"/>
        <p:cNvGrpSpPr/>
        <p:nvPr/>
      </p:nvGrpSpPr>
      <p:grpSpPr>
        <a:xfrm>
          <a:off x="0" y="0"/>
          <a:ext cx="0" cy="0"/>
          <a:chOff x="0" y="0"/>
          <a:chExt cx="0" cy="0"/>
        </a:xfrm>
      </p:grpSpPr>
      <p:sp>
        <p:nvSpPr>
          <p:cNvPr id="786" name="Google Shape;786;g22e3e5bb11e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7" name="Google Shape;787;g22e3e5bb11e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here are the result.</a:t>
            </a:r>
            <a:endParaRPr/>
          </a:p>
          <a:p>
            <a:pPr indent="0" lvl="0" marL="0" rtl="0" algn="l">
              <a:spcBef>
                <a:spcPts val="0"/>
              </a:spcBef>
              <a:spcAft>
                <a:spcPts val="0"/>
              </a:spcAft>
              <a:buNone/>
            </a:pPr>
            <a:r>
              <a:rPr lang="en"/>
              <a:t>Before using K-fold the result is 0.636. We found out that the model might be overfit and we use k-fold to reduce the overfitting</a:t>
            </a:r>
            <a:endParaRPr/>
          </a:p>
          <a:p>
            <a:pPr indent="0" lvl="0" marL="0" rtl="0" algn="l">
              <a:spcBef>
                <a:spcPts val="0"/>
              </a:spcBef>
              <a:spcAft>
                <a:spcPts val="0"/>
              </a:spcAft>
              <a:buNone/>
            </a:pPr>
            <a:r>
              <a:rPr lang="en"/>
              <a:t>And the result seems good to us as we get a r2 score of 0.607.</a:t>
            </a:r>
            <a:endParaRPr/>
          </a:p>
          <a:p>
            <a:pPr indent="0" lvl="0" marL="0" rtl="0" algn="l">
              <a:spcBef>
                <a:spcPts val="0"/>
              </a:spcBef>
              <a:spcAft>
                <a:spcPts val="0"/>
              </a:spcAft>
              <a:buNone/>
            </a:pPr>
            <a:r>
              <a:rPr lang="en"/>
              <a:t>Both results are looking average to us but we think that the </a:t>
            </a:r>
            <a:r>
              <a:rPr lang="en"/>
              <a:t>performance</a:t>
            </a:r>
            <a:r>
              <a:rPr lang="en"/>
              <a:t> could be better if we use another model.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9" name="Shape 829"/>
        <p:cNvGrpSpPr/>
        <p:nvPr/>
      </p:nvGrpSpPr>
      <p:grpSpPr>
        <a:xfrm>
          <a:off x="0" y="0"/>
          <a:ext cx="0" cy="0"/>
          <a:chOff x="0" y="0"/>
          <a:chExt cx="0" cy="0"/>
        </a:xfrm>
      </p:grpSpPr>
      <p:sp>
        <p:nvSpPr>
          <p:cNvPr id="830" name="Google Shape;830;g22e3e5bb11e_0_3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1" name="Google Shape;831;g22e3e5bb11e_0_3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Decision tree classifier is a </a:t>
            </a:r>
            <a:r>
              <a:rPr lang="en"/>
              <a:t>popular and powerful machine learning algorithm that is widely used for both classification and regression tasks.</a:t>
            </a:r>
            <a:endParaRPr/>
          </a:p>
          <a:p>
            <a:pPr indent="0" lvl="0" marL="0" rtl="0" algn="l">
              <a:spcBef>
                <a:spcPts val="0"/>
              </a:spcBef>
              <a:spcAft>
                <a:spcPts val="0"/>
              </a:spcAft>
              <a:buNone/>
            </a:pPr>
            <a:r>
              <a:rPr lang="en"/>
              <a:t>A decision tree is a tree-like model that represents a set of decisions and their possible consequences. Each node in the tree represents a decision or a feature, and each branch represents a possible outcome or a value of the feature.</a:t>
            </a:r>
            <a:endParaRPr/>
          </a:p>
          <a:p>
            <a:pPr indent="0" lvl="0" marL="0" rtl="0" algn="l">
              <a:spcBef>
                <a:spcPts val="0"/>
              </a:spcBef>
              <a:spcAft>
                <a:spcPts val="0"/>
              </a:spcAft>
              <a:buNone/>
            </a:pPr>
            <a:r>
              <a:rPr lang="en"/>
              <a:t>Decision tree classifier works by recursively splitting the data into smaller subsets based on the most informative features, until a leaf node is reached</a:t>
            </a:r>
            <a:endParaRPr/>
          </a:p>
          <a:p>
            <a:pPr indent="0" lvl="0" marL="0" rtl="0" algn="l">
              <a:spcBef>
                <a:spcPts val="0"/>
              </a:spcBef>
              <a:spcAft>
                <a:spcPts val="0"/>
              </a:spcAft>
              <a:buNone/>
            </a:pPr>
            <a:r>
              <a:rPr lang="en"/>
              <a:t>It can handle categorical and numerical data, and can be used for both binary and multi-class classification problems</a:t>
            </a:r>
            <a:endParaRPr/>
          </a:p>
          <a:p>
            <a:pPr indent="0" lvl="0" marL="0" rtl="0" algn="l">
              <a:spcBef>
                <a:spcPts val="0"/>
              </a:spcBef>
              <a:spcAft>
                <a:spcPts val="0"/>
              </a:spcAft>
              <a:buNone/>
            </a:pPr>
            <a:r>
              <a:rPr lang="en"/>
              <a:t>However, decision tree classifier is prone to overfitting and in order to reduces overfitting, therefore we decided to use K-fold cross-validation to reduce it.</a:t>
            </a:r>
            <a:endParaRPr/>
          </a:p>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3" name="Shape 913"/>
        <p:cNvGrpSpPr/>
        <p:nvPr/>
      </p:nvGrpSpPr>
      <p:grpSpPr>
        <a:xfrm>
          <a:off x="0" y="0"/>
          <a:ext cx="0" cy="0"/>
          <a:chOff x="0" y="0"/>
          <a:chExt cx="0" cy="0"/>
        </a:xfrm>
      </p:grpSpPr>
      <p:sp>
        <p:nvSpPr>
          <p:cNvPr id="914" name="Google Shape;914;g22e3e5bb11e_0_3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5" name="Google Shape;915;g22e3e5bb11e_0_3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By using K-Fold, we expect the </a:t>
            </a:r>
            <a:r>
              <a:rPr lang="en"/>
              <a:t>performance</a:t>
            </a:r>
            <a:r>
              <a:rPr lang="en"/>
              <a:t> of the model to </a:t>
            </a:r>
            <a:r>
              <a:rPr lang="en"/>
              <a:t>increase. However, after using k-fold the performance seems to drop. A potential reason for it is the model is being trained on a smaller subset of the data in each fold. </a:t>
            </a:r>
            <a:endParaRPr/>
          </a:p>
          <a:p>
            <a:pPr indent="0" lvl="0" marL="0" rtl="0" algn="l">
              <a:spcBef>
                <a:spcPts val="0"/>
              </a:spcBef>
              <a:spcAft>
                <a:spcPts val="0"/>
              </a:spcAft>
              <a:buNone/>
            </a:pPr>
            <a:r>
              <a:rPr lang="en"/>
              <a:t>However, we found out that using K-Fold did helped to reduce overfitting and it uses the data more efficiently as it will ensures that each example in the dataset is used for both training and testing, and that the model is evaluated on a diverse set of examples.</a:t>
            </a:r>
            <a:endParaRPr/>
          </a:p>
          <a:p>
            <a:pPr indent="0" lvl="0" marL="0" rtl="0" algn="l">
              <a:spcBef>
                <a:spcPts val="0"/>
              </a:spcBef>
              <a:spcAft>
                <a:spcPts val="0"/>
              </a:spcAft>
              <a:buNone/>
            </a:pPr>
            <a:r>
              <a:rPr lang="en"/>
              <a:t>Overall, we think that using Decision Tree classifier is not the ideal model to solve our problem as the performance of it is not up to our standard.</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6" name="Shape 936"/>
        <p:cNvGrpSpPr/>
        <p:nvPr/>
      </p:nvGrpSpPr>
      <p:grpSpPr>
        <a:xfrm>
          <a:off x="0" y="0"/>
          <a:ext cx="0" cy="0"/>
          <a:chOff x="0" y="0"/>
          <a:chExt cx="0" cy="0"/>
        </a:xfrm>
      </p:grpSpPr>
      <p:sp>
        <p:nvSpPr>
          <p:cNvPr id="937" name="Google Shape;937;g22e3e5bb11e_0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8" name="Google Shape;938;g22e3e5bb11e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can be used for a variety of regression tasks, including predicting house prices, stock prices, and sales forecasting, and can be applied to a wide range of datasets, including structured and unstructured data.</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0" name="Shape 970"/>
        <p:cNvGrpSpPr/>
        <p:nvPr/>
      </p:nvGrpSpPr>
      <p:grpSpPr>
        <a:xfrm>
          <a:off x="0" y="0"/>
          <a:ext cx="0" cy="0"/>
          <a:chOff x="0" y="0"/>
          <a:chExt cx="0" cy="0"/>
        </a:xfrm>
      </p:grpSpPr>
      <p:sp>
        <p:nvSpPr>
          <p:cNvPr id="971" name="Google Shape;971;g22e3e5bb11e_0_2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2" name="Google Shape;972;g22e3e5bb11e_0_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we first used one hot encoding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To convert the categorical data into a more usable format</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Then split the dataset train dataset and test dataset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After that we fit the model on to the dataset</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And we trained the model t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6" name="Shape 1106"/>
        <p:cNvGrpSpPr/>
        <p:nvPr/>
      </p:nvGrpSpPr>
      <p:grpSpPr>
        <a:xfrm>
          <a:off x="0" y="0"/>
          <a:ext cx="0" cy="0"/>
          <a:chOff x="0" y="0"/>
          <a:chExt cx="0" cy="0"/>
        </a:xfrm>
      </p:grpSpPr>
      <p:sp>
        <p:nvSpPr>
          <p:cNvPr id="1107" name="Google Shape;1107;g136158c818b_0_4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8" name="Google Shape;1108;g136158c818b_0_4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 are the results.</a:t>
            </a:r>
            <a:endParaRPr/>
          </a:p>
          <a:p>
            <a:pPr indent="0" lvl="0" marL="0" rtl="0" algn="l">
              <a:spcBef>
                <a:spcPts val="0"/>
              </a:spcBef>
              <a:spcAft>
                <a:spcPts val="0"/>
              </a:spcAft>
              <a:buNone/>
            </a:pPr>
            <a:r>
              <a:rPr lang="en"/>
              <a:t>For the train dataset we get a R^2 score of 0.918</a:t>
            </a:r>
            <a:endParaRPr/>
          </a:p>
          <a:p>
            <a:pPr indent="0" lvl="0" marL="0" rtl="0" algn="l">
              <a:spcBef>
                <a:spcPts val="0"/>
              </a:spcBef>
              <a:spcAft>
                <a:spcPts val="0"/>
              </a:spcAft>
              <a:buNone/>
            </a:pPr>
            <a:r>
              <a:rPr lang="en"/>
              <a:t>And test dataset we get a R^2 score of 0.92068</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Both results are really good as compared to the other 2 models we used.</a:t>
            </a:r>
            <a:endParaRPr/>
          </a:p>
          <a:p>
            <a:pPr indent="0" lvl="0" marL="0" rtl="0" algn="l">
              <a:spcBef>
                <a:spcPts val="0"/>
              </a:spcBef>
              <a:spcAft>
                <a:spcPts val="0"/>
              </a:spcAft>
              <a:buNone/>
            </a:pPr>
            <a:r>
              <a:rPr lang="en">
                <a:solidFill>
                  <a:schemeClr val="dk1"/>
                </a:solidFill>
              </a:rPr>
              <a:t>This means that the prediction of car prices based on the predictors is highly accurate.</a:t>
            </a:r>
            <a:endParaRPr/>
          </a:p>
          <a:p>
            <a:pPr indent="0" lvl="0" marL="0" rtl="0" algn="l">
              <a:spcBef>
                <a:spcPts val="0"/>
              </a:spcBef>
              <a:spcAft>
                <a:spcPts val="0"/>
              </a:spcAft>
              <a:buNone/>
            </a:pPr>
            <a:r>
              <a:rPr lang="en"/>
              <a:t>We think that </a:t>
            </a:r>
            <a:r>
              <a:rPr lang="en"/>
              <a:t>a </a:t>
            </a:r>
            <a:r>
              <a:rPr lang="en"/>
              <a:t>regressor model is a more suitable model for our problem. </a:t>
            </a:r>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22dffa8275d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22dffa8275d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5" name="Shape 1185"/>
        <p:cNvGrpSpPr/>
        <p:nvPr/>
      </p:nvGrpSpPr>
      <p:grpSpPr>
        <a:xfrm>
          <a:off x="0" y="0"/>
          <a:ext cx="0" cy="0"/>
          <a:chOff x="0" y="0"/>
          <a:chExt cx="0" cy="0"/>
        </a:xfrm>
      </p:grpSpPr>
      <p:sp>
        <p:nvSpPr>
          <p:cNvPr id="1186" name="Google Shape;1186;g22e3e5bb11e_0_4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7" name="Google Shape;1187;g22e3e5bb11e_0_4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Gradient Boosting Regressor (GBR) is a machine learning algorithm that uses a collection of weak learners, typically decision trees, to make predictions.</a:t>
            </a:r>
            <a:endParaRPr/>
          </a:p>
          <a:p>
            <a:pPr indent="0" lvl="0" marL="0" rtl="0" algn="l">
              <a:spcBef>
                <a:spcPts val="0"/>
              </a:spcBef>
              <a:spcAft>
                <a:spcPts val="0"/>
              </a:spcAft>
              <a:buNone/>
            </a:pPr>
            <a:r>
              <a:rPr lang="en"/>
              <a:t>by iteratively adding decision trees to the model, with each new tree fitting the residual errors of the previous tree.</a:t>
            </a:r>
            <a:endParaRPr/>
          </a:p>
          <a:p>
            <a:pPr indent="0" lvl="0" marL="0" rtl="0" algn="l">
              <a:spcBef>
                <a:spcPts val="0"/>
              </a:spcBef>
              <a:spcAft>
                <a:spcPts val="0"/>
              </a:spcAft>
              <a:buNone/>
            </a:pPr>
            <a:r>
              <a:rPr lang="en"/>
              <a:t>It can handle both categorical and numerical features, and can capture complex non-linear relationships between the input features and target variable.</a:t>
            </a:r>
            <a:endParaRPr/>
          </a:p>
          <a:p>
            <a:pPr indent="0" lvl="0" marL="0" rtl="0" algn="l">
              <a:spcBef>
                <a:spcPts val="0"/>
              </a:spcBef>
              <a:spcAft>
                <a:spcPts val="0"/>
              </a:spcAft>
              <a:buNone/>
            </a:pPr>
            <a:r>
              <a:rPr lang="en"/>
              <a:t>GBR can also be used for both regression and classification tasks, depending on the type of loss function used.</a:t>
            </a:r>
            <a:endParaRPr/>
          </a:p>
          <a:p>
            <a:pPr indent="0" lvl="0" marL="0" rtl="0" algn="l">
              <a:spcBef>
                <a:spcPts val="0"/>
              </a:spcBef>
              <a:spcAft>
                <a:spcPts val="0"/>
              </a:spcAft>
              <a:buNone/>
            </a:pPr>
            <a:r>
              <a:rPr lang="en"/>
              <a:t>GBR combines the predictions of multiple weak learners to make a final prediction. This can improve the accuracy and robustness of the model, especially if the individual learners are diverse.</a:t>
            </a:r>
            <a:endParaRPr/>
          </a:p>
          <a:p>
            <a:pPr indent="0" lvl="0" marL="0" rtl="0" algn="l">
              <a:spcBef>
                <a:spcPts val="0"/>
              </a:spcBef>
              <a:spcAft>
                <a:spcPts val="0"/>
              </a:spcAft>
              <a:buNone/>
            </a:pPr>
            <a:r>
              <a:rPr lang="en"/>
              <a:t>can provide insights into the importance of different features in the dataset, which can help with feature selection and understanding the underlying relationships in the data.</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3" name="Shape 1233"/>
        <p:cNvGrpSpPr/>
        <p:nvPr/>
      </p:nvGrpSpPr>
      <p:grpSpPr>
        <a:xfrm>
          <a:off x="0" y="0"/>
          <a:ext cx="0" cy="0"/>
          <a:chOff x="0" y="0"/>
          <a:chExt cx="0" cy="0"/>
        </a:xfrm>
      </p:grpSpPr>
      <p:sp>
        <p:nvSpPr>
          <p:cNvPr id="1234" name="Google Shape;1234;g136158c818b_0_2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5" name="Google Shape;1235;g136158c818b_0_2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model can provide us a feature importance chart, displaying how each variable can contributes to the predictor of car prices. In our sample, we </a:t>
            </a:r>
            <a:r>
              <a:rPr lang="en"/>
              <a:t>found</a:t>
            </a:r>
            <a:r>
              <a:rPr lang="en"/>
              <a:t> out that the accuracy for mileage is the lowest with a R^2 of 0.35. This could mean that mileage is not a good predictor for car prices.</a:t>
            </a:r>
            <a:br>
              <a:rPr lang="en"/>
            </a:br>
            <a:r>
              <a:rPr lang="en"/>
              <a:t>The accuracy for engine Size of 0.4, slightly higher than mileage. Lastly, we have 0.48 accuracy for year, and year is a better predictor among all categorical variables. With this chart, manufacturers, dealerships and buyers can better understand which features of the car have their individual impact on the car prices and make better informed choice.</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0" name="Shape 1250"/>
        <p:cNvGrpSpPr/>
        <p:nvPr/>
      </p:nvGrpSpPr>
      <p:grpSpPr>
        <a:xfrm>
          <a:off x="0" y="0"/>
          <a:ext cx="0" cy="0"/>
          <a:chOff x="0" y="0"/>
          <a:chExt cx="0" cy="0"/>
        </a:xfrm>
      </p:grpSpPr>
      <p:sp>
        <p:nvSpPr>
          <p:cNvPr id="1251" name="Google Shape;1251;g22e6a94baf1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2" name="Google Shape;1252;g22e6a94baf1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To conclude our project</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Our first model, random forest, achieved an R-squared value of 0.719.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Our next model using KFold, achieved a lower R-squared value of 0.636.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Finally our last model, the gradient boosting regressor, achieved the highest R-squared value of 0.918 which indicates the best performer among the three.</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In terms of data-driven insights,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the models can provide information about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the most important features that affect car prices.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For example, the gradient boosting regressor model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can provide a feature importance chart,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displaying how each feature contributes to the prediction of car prices.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This can allow buyers, car manufacturers and dealerships to understand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how each feature impacts the price of the car and make informed decisions.</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For recommendations on how to improve,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it is important to note that these models alone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do not accurately solve the original problem of predicting car prices.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To ensure that the model is consistent,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we will need to test the model on new set of data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also known as "out of sample testing"</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And that brings us to the end of our project, thank you</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6ed1d3ee59_0_100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6ed1d3ee59_0_100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1347697288c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1347697288c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g22e436c471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2" name="Google Shape;382;g22e436c471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g22e436c4715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3" name="Google Shape;393;g22e436c4715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g22e34ecfe62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4" name="Google Shape;404;g22e34ecfe62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One of the models that we used is random forest which is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A machine learning technique that uses multiple decision trees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to perform regression in our project</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We use it as it reduces the risk of bias and overfitting onto the dataset </a:t>
            </a:r>
            <a:endParaRPr>
              <a:solidFill>
                <a:schemeClr val="dk1"/>
              </a:solidFill>
            </a:endParaRPr>
          </a:p>
          <a:p>
            <a:pPr indent="0" lvl="0" marL="0" rtl="0" algn="l">
              <a:lnSpc>
                <a:spcPct val="115000"/>
              </a:lnSpc>
              <a:spcBef>
                <a:spcPts val="0"/>
              </a:spcBef>
              <a:spcAft>
                <a:spcPts val="0"/>
              </a:spcAft>
              <a:buNone/>
            </a:pPr>
            <a:r>
              <a:rPr lang="en">
                <a:solidFill>
                  <a:schemeClr val="dk1"/>
                </a:solidFill>
              </a:rPr>
              <a:t>while still maintaining accuracy</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5" name="Shape 465"/>
        <p:cNvGrpSpPr/>
        <p:nvPr/>
      </p:nvGrpSpPr>
      <p:grpSpPr>
        <a:xfrm>
          <a:off x="0" y="0"/>
          <a:ext cx="0" cy="0"/>
          <a:chOff x="0" y="0"/>
          <a:chExt cx="0" cy="0"/>
        </a:xfrm>
      </p:grpSpPr>
      <p:sp>
        <p:nvSpPr>
          <p:cNvPr id="466" name="Google Shape;466;g22dffa8275d_1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7" name="Google Shape;467;g22dffa8275d_1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In order to apply this model, we first used one hot encoding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To convert the categorical data into a more usable format</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Then we trained the model on that dataset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And finally learnt to use SMOTE to oversample the minority class within the car models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as it is fairly skewed</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5" name="Shape 505"/>
        <p:cNvGrpSpPr/>
        <p:nvPr/>
      </p:nvGrpSpPr>
      <p:grpSpPr>
        <a:xfrm>
          <a:off x="0" y="0"/>
          <a:ext cx="0" cy="0"/>
          <a:chOff x="0" y="0"/>
          <a:chExt cx="0" cy="0"/>
        </a:xfrm>
      </p:grpSpPr>
      <p:sp>
        <p:nvSpPr>
          <p:cNvPr id="506" name="Google Shape;506;g22e34ecfe62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7" name="Google Shape;507;g22e34ecfe62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rPr>
              <a:t>The results of our work is as shown here</a:t>
            </a:r>
            <a:endParaRPr>
              <a:solidFill>
                <a:schemeClr val="dk1"/>
              </a:solidFill>
            </a:endParaRPr>
          </a:p>
          <a:p>
            <a:pPr indent="0" lvl="0" marL="0" rtl="0" algn="l">
              <a:lnSpc>
                <a:spcPct val="115000"/>
              </a:lnSpc>
              <a:spcBef>
                <a:spcPts val="0"/>
              </a:spcBef>
              <a:spcAft>
                <a:spcPts val="0"/>
              </a:spcAft>
              <a:buNone/>
            </a:pPr>
            <a:r>
              <a:rPr lang="en">
                <a:solidFill>
                  <a:schemeClr val="dk1"/>
                </a:solidFill>
              </a:rPr>
              <a:t>After training the first model on the one hot encoded dataset</a:t>
            </a:r>
            <a:endParaRPr>
              <a:solidFill>
                <a:schemeClr val="dk1"/>
              </a:solidFill>
            </a:endParaRPr>
          </a:p>
          <a:p>
            <a:pPr indent="0" lvl="0" marL="0" rtl="0" algn="l">
              <a:lnSpc>
                <a:spcPct val="115000"/>
              </a:lnSpc>
              <a:spcBef>
                <a:spcPts val="0"/>
              </a:spcBef>
              <a:spcAft>
                <a:spcPts val="0"/>
              </a:spcAft>
              <a:buNone/>
            </a:pPr>
            <a:r>
              <a:rPr lang="en">
                <a:solidFill>
                  <a:schemeClr val="dk1"/>
                </a:solidFill>
              </a:rPr>
              <a:t>It has a high R square score of 0.719</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0" lvl="0" marL="0" rtl="0" algn="l">
              <a:lnSpc>
                <a:spcPct val="115000"/>
              </a:lnSpc>
              <a:spcBef>
                <a:spcPts val="0"/>
              </a:spcBef>
              <a:spcAft>
                <a:spcPts val="0"/>
              </a:spcAft>
              <a:buNone/>
            </a:pPr>
            <a:r>
              <a:rPr lang="en">
                <a:solidFill>
                  <a:schemeClr val="dk1"/>
                </a:solidFill>
              </a:rPr>
              <a:t>Then we also looked at the feature importance generated by the model in the graph above</a:t>
            </a:r>
            <a:endParaRPr>
              <a:solidFill>
                <a:schemeClr val="dk1"/>
              </a:solidFill>
            </a:endParaRPr>
          </a:p>
          <a:p>
            <a:pPr indent="0" lvl="0" marL="0" rtl="0" algn="l">
              <a:lnSpc>
                <a:spcPct val="115000"/>
              </a:lnSpc>
              <a:spcBef>
                <a:spcPts val="0"/>
              </a:spcBef>
              <a:spcAft>
                <a:spcPts val="0"/>
              </a:spcAft>
              <a:buNone/>
            </a:pPr>
            <a:r>
              <a:rPr lang="en">
                <a:solidFill>
                  <a:schemeClr val="dk1"/>
                </a:solidFill>
              </a:rPr>
              <a:t>The highest two bars are mileage and year of the car</a:t>
            </a:r>
            <a:endParaRPr>
              <a:solidFill>
                <a:schemeClr val="dk1"/>
              </a:solidFill>
            </a:endParaRPr>
          </a:p>
          <a:p>
            <a:pPr indent="0" lvl="0" marL="0" rtl="0" algn="l">
              <a:lnSpc>
                <a:spcPct val="115000"/>
              </a:lnSpc>
              <a:spcBef>
                <a:spcPts val="0"/>
              </a:spcBef>
              <a:spcAft>
                <a:spcPts val="0"/>
              </a:spcAft>
              <a:buNone/>
            </a:pPr>
            <a:r>
              <a:rPr lang="en">
                <a:solidFill>
                  <a:schemeClr val="dk1"/>
                </a:solidFill>
              </a:rPr>
              <a:t>also the features 3 to 26 are for the each model of the car and their sum is also high</a:t>
            </a:r>
            <a:endParaRPr>
              <a:solidFill>
                <a:schemeClr val="dk1"/>
              </a:solidFill>
            </a:endParaRPr>
          </a:p>
          <a:p>
            <a:pPr indent="0" lvl="0" marL="0" rtl="0" algn="l">
              <a:lnSpc>
                <a:spcPct val="115000"/>
              </a:lnSpc>
              <a:spcBef>
                <a:spcPts val="0"/>
              </a:spcBef>
              <a:spcAft>
                <a:spcPts val="0"/>
              </a:spcAft>
              <a:buNone/>
            </a:pPr>
            <a:r>
              <a:rPr lang="en">
                <a:solidFill>
                  <a:schemeClr val="dk1"/>
                </a:solidFill>
              </a:rPr>
              <a:t>So using the top 3 important features, we trained the model again </a:t>
            </a:r>
            <a:endParaRPr>
              <a:solidFill>
                <a:schemeClr val="dk1"/>
              </a:solidFill>
            </a:endParaRPr>
          </a:p>
          <a:p>
            <a:pPr indent="0" lvl="0" marL="0" rtl="0" algn="l">
              <a:lnSpc>
                <a:spcPct val="115000"/>
              </a:lnSpc>
              <a:spcBef>
                <a:spcPts val="0"/>
              </a:spcBef>
              <a:spcAft>
                <a:spcPts val="0"/>
              </a:spcAft>
              <a:buNone/>
            </a:pPr>
            <a:r>
              <a:rPr lang="en">
                <a:solidFill>
                  <a:schemeClr val="dk1"/>
                </a:solidFill>
              </a:rPr>
              <a:t>and the r square score is very similar at 0.681 </a:t>
            </a:r>
            <a:endParaRPr>
              <a:solidFill>
                <a:schemeClr val="dk1"/>
              </a:solidFill>
            </a:endParaRPr>
          </a:p>
          <a:p>
            <a:pPr indent="0" lvl="0" marL="0" rtl="0" algn="l">
              <a:lnSpc>
                <a:spcPct val="115000"/>
              </a:lnSpc>
              <a:spcBef>
                <a:spcPts val="0"/>
              </a:spcBef>
              <a:spcAft>
                <a:spcPts val="0"/>
              </a:spcAft>
              <a:buNone/>
            </a:pPr>
            <a:r>
              <a:rPr lang="en">
                <a:solidFill>
                  <a:schemeClr val="dk1"/>
                </a:solidFill>
              </a:rPr>
              <a:t>which means these features are as sufficient in predicting the price of cars </a:t>
            </a:r>
            <a:endParaRPr>
              <a:solidFill>
                <a:schemeClr val="dk1"/>
              </a:solidFill>
            </a:endParaRPr>
          </a:p>
          <a:p>
            <a:pPr indent="0" lvl="0" marL="0" rtl="0" algn="l">
              <a:lnSpc>
                <a:spcPct val="115000"/>
              </a:lnSpc>
              <a:spcBef>
                <a:spcPts val="0"/>
              </a:spcBef>
              <a:spcAft>
                <a:spcPts val="0"/>
              </a:spcAft>
              <a:buNone/>
            </a:pPr>
            <a:r>
              <a:rPr lang="en">
                <a:solidFill>
                  <a:schemeClr val="dk1"/>
                </a:solidFill>
              </a:rPr>
              <a:t>as when using the entire dataset</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0" lvl="0" marL="0" rtl="0" algn="l">
              <a:lnSpc>
                <a:spcPct val="115000"/>
              </a:lnSpc>
              <a:spcBef>
                <a:spcPts val="0"/>
              </a:spcBef>
              <a:spcAft>
                <a:spcPts val="0"/>
              </a:spcAft>
              <a:buNone/>
            </a:pPr>
            <a:r>
              <a:rPr lang="en">
                <a:solidFill>
                  <a:schemeClr val="dk1"/>
                </a:solidFill>
              </a:rPr>
              <a:t>After checking this feature importance, </a:t>
            </a:r>
            <a:endParaRPr>
              <a:solidFill>
                <a:schemeClr val="dk1"/>
              </a:solidFill>
            </a:endParaRPr>
          </a:p>
          <a:p>
            <a:pPr indent="0" lvl="0" marL="0" rtl="0" algn="l">
              <a:lnSpc>
                <a:spcPct val="115000"/>
              </a:lnSpc>
              <a:spcBef>
                <a:spcPts val="0"/>
              </a:spcBef>
              <a:spcAft>
                <a:spcPts val="0"/>
              </a:spcAft>
              <a:buNone/>
            </a:pPr>
            <a:r>
              <a:rPr lang="en">
                <a:solidFill>
                  <a:schemeClr val="dk1"/>
                </a:solidFill>
              </a:rPr>
              <a:t>we also used SMOTE to balance the distribution of the car models </a:t>
            </a:r>
            <a:endParaRPr>
              <a:solidFill>
                <a:schemeClr val="dk1"/>
              </a:solidFill>
            </a:endParaRPr>
          </a:p>
          <a:p>
            <a:pPr indent="0" lvl="0" marL="0" rtl="0" algn="l">
              <a:lnSpc>
                <a:spcPct val="115000"/>
              </a:lnSpc>
              <a:spcBef>
                <a:spcPts val="0"/>
              </a:spcBef>
              <a:spcAft>
                <a:spcPts val="0"/>
              </a:spcAft>
              <a:buNone/>
            </a:pPr>
            <a:r>
              <a:rPr lang="en">
                <a:solidFill>
                  <a:schemeClr val="dk1"/>
                </a:solidFill>
              </a:rPr>
              <a:t>and the result of the model decreased to 0.485</a:t>
            </a:r>
            <a:endParaRPr>
              <a:solidFill>
                <a:schemeClr val="dk1"/>
              </a:solidFill>
            </a:endParaRPr>
          </a:p>
          <a:p>
            <a:pPr indent="0" lvl="0" marL="0" rtl="0" algn="l">
              <a:lnSpc>
                <a:spcPct val="115000"/>
              </a:lnSpc>
              <a:spcBef>
                <a:spcPts val="0"/>
              </a:spcBef>
              <a:spcAft>
                <a:spcPts val="0"/>
              </a:spcAft>
              <a:buNone/>
            </a:pPr>
            <a:r>
              <a:rPr lang="en">
                <a:solidFill>
                  <a:schemeClr val="dk1"/>
                </a:solidFill>
              </a:rPr>
              <a:t>This is likely because of the model being more biased towards the minority class </a:t>
            </a:r>
            <a:endParaRPr>
              <a:solidFill>
                <a:schemeClr val="dk1"/>
              </a:solidFill>
            </a:endParaRPr>
          </a:p>
          <a:p>
            <a:pPr indent="0" lvl="0" marL="0" rtl="0" algn="l">
              <a:lnSpc>
                <a:spcPct val="115000"/>
              </a:lnSpc>
              <a:spcBef>
                <a:spcPts val="0"/>
              </a:spcBef>
              <a:spcAft>
                <a:spcPts val="0"/>
              </a:spcAft>
              <a:buNone/>
            </a:pPr>
            <a:r>
              <a:rPr lang="en">
                <a:solidFill>
                  <a:schemeClr val="dk1"/>
                </a:solidFill>
              </a:rPr>
              <a:t>And also due to the high degree of oversampling required </a:t>
            </a:r>
            <a:endParaRPr>
              <a:solidFill>
                <a:schemeClr val="dk1"/>
              </a:solidFill>
            </a:endParaRPr>
          </a:p>
          <a:p>
            <a:pPr indent="0" lvl="0" marL="0" rtl="0" algn="l">
              <a:lnSpc>
                <a:spcPct val="115000"/>
              </a:lnSpc>
              <a:spcBef>
                <a:spcPts val="0"/>
              </a:spcBef>
              <a:spcAft>
                <a:spcPts val="0"/>
              </a:spcAft>
              <a:buNone/>
            </a:pPr>
            <a:r>
              <a:rPr lang="en">
                <a:solidFill>
                  <a:schemeClr val="dk1"/>
                </a:solidFill>
              </a:rPr>
              <a:t>On top of the large number of artificial data points extrapolated</a:t>
            </a:r>
            <a:endParaRPr>
              <a:solidFill>
                <a:schemeClr val="dk1"/>
              </a:solidFill>
            </a:endParaRPr>
          </a:p>
          <a:p>
            <a:pPr indent="0" lvl="0" marL="0" rtl="0" algn="l">
              <a:lnSpc>
                <a:spcPct val="115000"/>
              </a:lnSpc>
              <a:spcBef>
                <a:spcPts val="0"/>
              </a:spcBef>
              <a:spcAft>
                <a:spcPts val="0"/>
              </a:spcAft>
              <a:buNone/>
            </a:pPr>
            <a:r>
              <a:rPr lang="en">
                <a:solidFill>
                  <a:schemeClr val="dk1"/>
                </a:solidFill>
              </a:rPr>
              <a:t>As many of the car models are less than 5% of the majority </a:t>
            </a:r>
            <a:endParaRPr>
              <a:solidFill>
                <a:schemeClr val="dk1"/>
              </a:solidFill>
            </a:endParaRPr>
          </a:p>
          <a:p>
            <a:pPr indent="0" lvl="0" marL="0" rtl="0" algn="l">
              <a:lnSpc>
                <a:spcPct val="115000"/>
              </a:lnSpc>
              <a:spcBef>
                <a:spcPts val="0"/>
              </a:spcBef>
              <a:spcAft>
                <a:spcPts val="0"/>
              </a:spcAft>
              <a:buNone/>
            </a:pPr>
            <a:r>
              <a:rPr lang="en">
                <a:solidFill>
                  <a:schemeClr val="dk1"/>
                </a:solidFill>
              </a:rPr>
              <a:t>Causing the technique to increase the dataset from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about 18 thousand values to over 124 thousand values </a:t>
            </a:r>
            <a:endParaRPr>
              <a:solidFill>
                <a:schemeClr val="dk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riving Center Company Profile by Slidesgo" type="title">
  <p:cSld name="TITLE">
    <p:spTree>
      <p:nvGrpSpPr>
        <p:cNvPr id="8" name="Shape 8"/>
        <p:cNvGrpSpPr/>
        <p:nvPr/>
      </p:nvGrpSpPr>
      <p:grpSpPr>
        <a:xfrm>
          <a:off x="0" y="0"/>
          <a:ext cx="0" cy="0"/>
          <a:chOff x="0" y="0"/>
          <a:chExt cx="0" cy="0"/>
        </a:xfrm>
      </p:grpSpPr>
      <p:sp>
        <p:nvSpPr>
          <p:cNvPr id="9" name="Google Shape;9;p2"/>
          <p:cNvSpPr/>
          <p:nvPr/>
        </p:nvSpPr>
        <p:spPr>
          <a:xfrm rot="10800000">
            <a:off x="7326300" y="0"/>
            <a:ext cx="1817700" cy="1212900"/>
          </a:xfrm>
          <a:prstGeom prst="rtTriangle">
            <a:avLst/>
          </a:prstGeom>
          <a:solidFill>
            <a:srgbClr val="336574">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 name="Google Shape;10;p2"/>
          <p:cNvSpPr/>
          <p:nvPr/>
        </p:nvSpPr>
        <p:spPr>
          <a:xfrm>
            <a:off x="1525" y="-137700"/>
            <a:ext cx="6939000" cy="5297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4364350" y="817950"/>
            <a:ext cx="3015000" cy="2052600"/>
          </a:xfrm>
          <a:prstGeom prst="rect">
            <a:avLst/>
          </a:prstGeom>
        </p:spPr>
        <p:txBody>
          <a:bodyPr anchorCtr="0" anchor="b" bIns="91425" lIns="91425" spcFirstLastPara="1" rIns="91425" wrap="square" tIns="91425">
            <a:noAutofit/>
          </a:bodyPr>
          <a:lstStyle>
            <a:lvl1pPr lvl="0" algn="r">
              <a:spcBef>
                <a:spcPts val="0"/>
              </a:spcBef>
              <a:spcAft>
                <a:spcPts val="0"/>
              </a:spcAft>
              <a:buSzPts val="5200"/>
              <a:buNone/>
              <a:defRPr sz="5200">
                <a:latin typeface="Krona One"/>
                <a:ea typeface="Krona One"/>
                <a:cs typeface="Krona One"/>
                <a:sym typeface="Krona One"/>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2" name="Google Shape;12;p2"/>
          <p:cNvSpPr txBox="1"/>
          <p:nvPr>
            <p:ph idx="1" type="subTitle"/>
          </p:nvPr>
        </p:nvSpPr>
        <p:spPr>
          <a:xfrm>
            <a:off x="5573650" y="2960400"/>
            <a:ext cx="1805700" cy="627600"/>
          </a:xfrm>
          <a:prstGeom prst="rect">
            <a:avLst/>
          </a:prstGeom>
        </p:spPr>
        <p:txBody>
          <a:bodyPr anchorCtr="0" anchor="t" bIns="91425" lIns="91425" spcFirstLastPara="1" rIns="91425" wrap="square" tIns="91425">
            <a:noAutofit/>
          </a:bodyPr>
          <a:lstStyle>
            <a:lvl1pPr lvl="0" algn="r">
              <a:lnSpc>
                <a:spcPct val="100000"/>
              </a:lnSpc>
              <a:spcBef>
                <a:spcPts val="0"/>
              </a:spcBef>
              <a:spcAft>
                <a:spcPts val="0"/>
              </a:spcAft>
              <a:buSzPts val="2800"/>
              <a:buNone/>
              <a:defRPr sz="1400">
                <a:solidFill>
                  <a:srgbClr val="FFFFFF"/>
                </a:solidFill>
                <a:latin typeface="Ubuntu"/>
                <a:ea typeface="Ubuntu"/>
                <a:cs typeface="Ubuntu"/>
                <a:sym typeface="Ubuntu"/>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3" name="Google Shape;13;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grpSp>
        <p:nvGrpSpPr>
          <p:cNvPr id="14" name="Google Shape;14;p2"/>
          <p:cNvGrpSpPr/>
          <p:nvPr/>
        </p:nvGrpSpPr>
        <p:grpSpPr>
          <a:xfrm flipH="1">
            <a:off x="8956333" y="1805"/>
            <a:ext cx="246027" cy="5242522"/>
            <a:chOff x="-66750" y="-99025"/>
            <a:chExt cx="246027" cy="5242522"/>
          </a:xfrm>
        </p:grpSpPr>
        <p:sp>
          <p:nvSpPr>
            <p:cNvPr id="15" name="Google Shape;15;p2"/>
            <p:cNvSpPr/>
            <p:nvPr/>
          </p:nvSpPr>
          <p:spPr>
            <a:xfrm>
              <a:off x="-66750" y="-99025"/>
              <a:ext cx="246026" cy="5242522"/>
            </a:xfrm>
            <a:custGeom>
              <a:rect b="b" l="l" r="r" t="t"/>
              <a:pathLst>
                <a:path extrusionOk="0" h="24919" w="1281">
                  <a:moveTo>
                    <a:pt x="69" y="0"/>
                  </a:moveTo>
                  <a:cubicBezTo>
                    <a:pt x="31" y="0"/>
                    <a:pt x="0" y="34"/>
                    <a:pt x="0" y="72"/>
                  </a:cubicBezTo>
                  <a:lnTo>
                    <a:pt x="0" y="24918"/>
                  </a:lnTo>
                  <a:lnTo>
                    <a:pt x="1280" y="24918"/>
                  </a:lnTo>
                  <a:lnTo>
                    <a:pt x="1280" y="72"/>
                  </a:lnTo>
                  <a:cubicBezTo>
                    <a:pt x="1280" y="34"/>
                    <a:pt x="1249" y="0"/>
                    <a:pt x="121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5775" y="-99025"/>
              <a:ext cx="103502" cy="5242522"/>
            </a:xfrm>
            <a:custGeom>
              <a:rect b="b" l="l" r="r" t="t"/>
              <a:pathLst>
                <a:path extrusionOk="0" h="24919" w="1281">
                  <a:moveTo>
                    <a:pt x="69" y="0"/>
                  </a:moveTo>
                  <a:cubicBezTo>
                    <a:pt x="31" y="0"/>
                    <a:pt x="0" y="34"/>
                    <a:pt x="0" y="72"/>
                  </a:cubicBezTo>
                  <a:lnTo>
                    <a:pt x="0" y="24918"/>
                  </a:lnTo>
                  <a:lnTo>
                    <a:pt x="1280" y="24918"/>
                  </a:lnTo>
                  <a:lnTo>
                    <a:pt x="1280" y="72"/>
                  </a:lnTo>
                  <a:cubicBezTo>
                    <a:pt x="1280" y="34"/>
                    <a:pt x="1249" y="0"/>
                    <a:pt x="1211" y="0"/>
                  </a:cubicBezTo>
                  <a:close/>
                </a:path>
              </a:pathLst>
            </a:custGeom>
            <a:solidFill>
              <a:srgbClr val="B7B7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 name="Google Shape;17;p2"/>
          <p:cNvSpPr/>
          <p:nvPr/>
        </p:nvSpPr>
        <p:spPr>
          <a:xfrm flipH="1">
            <a:off x="7637083" y="634585"/>
            <a:ext cx="2030710" cy="765299"/>
          </a:xfrm>
          <a:custGeom>
            <a:rect b="b" l="l" r="r" t="t"/>
            <a:pathLst>
              <a:path extrusionOk="0" h="3985" w="10574">
                <a:moveTo>
                  <a:pt x="197" y="1"/>
                </a:moveTo>
                <a:cubicBezTo>
                  <a:pt x="77" y="1"/>
                  <a:pt x="1" y="132"/>
                  <a:pt x="60" y="238"/>
                </a:cubicBezTo>
                <a:lnTo>
                  <a:pt x="1002" y="1914"/>
                </a:lnTo>
                <a:cubicBezTo>
                  <a:pt x="1030" y="1962"/>
                  <a:pt x="1030" y="2020"/>
                  <a:pt x="1002" y="2068"/>
                </a:cubicBezTo>
                <a:lnTo>
                  <a:pt x="60" y="3747"/>
                </a:lnTo>
                <a:cubicBezTo>
                  <a:pt x="1" y="3854"/>
                  <a:pt x="77" y="3984"/>
                  <a:pt x="197" y="3984"/>
                </a:cubicBezTo>
                <a:lnTo>
                  <a:pt x="9376" y="3984"/>
                </a:lnTo>
                <a:cubicBezTo>
                  <a:pt x="9434" y="3984"/>
                  <a:pt x="9490" y="3954"/>
                  <a:pt x="9517" y="3902"/>
                </a:cubicBezTo>
                <a:lnTo>
                  <a:pt x="10546" y="2068"/>
                </a:lnTo>
                <a:cubicBezTo>
                  <a:pt x="10574" y="2020"/>
                  <a:pt x="10574" y="1962"/>
                  <a:pt x="10546" y="1914"/>
                </a:cubicBezTo>
                <a:lnTo>
                  <a:pt x="9517" y="80"/>
                </a:lnTo>
                <a:cubicBezTo>
                  <a:pt x="9490" y="32"/>
                  <a:pt x="9434" y="1"/>
                  <a:pt x="937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flipH="1">
            <a:off x="8153537" y="1732699"/>
            <a:ext cx="2031286" cy="765299"/>
          </a:xfrm>
          <a:custGeom>
            <a:rect b="b" l="l" r="r" t="t"/>
            <a:pathLst>
              <a:path extrusionOk="0" h="3985" w="10577">
                <a:moveTo>
                  <a:pt x="1198" y="0"/>
                </a:moveTo>
                <a:cubicBezTo>
                  <a:pt x="1139" y="0"/>
                  <a:pt x="1087" y="32"/>
                  <a:pt x="1057" y="80"/>
                </a:cubicBezTo>
                <a:lnTo>
                  <a:pt x="28" y="1913"/>
                </a:lnTo>
                <a:cubicBezTo>
                  <a:pt x="1" y="1961"/>
                  <a:pt x="1" y="2020"/>
                  <a:pt x="28" y="2068"/>
                </a:cubicBezTo>
                <a:lnTo>
                  <a:pt x="1057" y="3902"/>
                </a:lnTo>
                <a:cubicBezTo>
                  <a:pt x="1087" y="3954"/>
                  <a:pt x="1139" y="3984"/>
                  <a:pt x="1198" y="3984"/>
                </a:cubicBezTo>
                <a:lnTo>
                  <a:pt x="10376" y="3984"/>
                </a:lnTo>
                <a:cubicBezTo>
                  <a:pt x="10497" y="3984"/>
                  <a:pt x="10576" y="3854"/>
                  <a:pt x="10514" y="3747"/>
                </a:cubicBezTo>
                <a:lnTo>
                  <a:pt x="9571" y="2068"/>
                </a:lnTo>
                <a:cubicBezTo>
                  <a:pt x="9544" y="2020"/>
                  <a:pt x="9544" y="1961"/>
                  <a:pt x="9571" y="1913"/>
                </a:cubicBezTo>
                <a:lnTo>
                  <a:pt x="10514" y="238"/>
                </a:lnTo>
                <a:cubicBezTo>
                  <a:pt x="10576" y="132"/>
                  <a:pt x="10497" y="0"/>
                  <a:pt x="1037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flipH="1" rot="10800000">
            <a:off x="7809360" y="2830812"/>
            <a:ext cx="2031094" cy="765299"/>
          </a:xfrm>
          <a:custGeom>
            <a:rect b="b" l="l" r="r" t="t"/>
            <a:pathLst>
              <a:path extrusionOk="0" h="3985" w="10576">
                <a:moveTo>
                  <a:pt x="1198" y="0"/>
                </a:moveTo>
                <a:cubicBezTo>
                  <a:pt x="1139" y="0"/>
                  <a:pt x="1088" y="32"/>
                  <a:pt x="1060" y="79"/>
                </a:cubicBezTo>
                <a:lnTo>
                  <a:pt x="28" y="1913"/>
                </a:lnTo>
                <a:cubicBezTo>
                  <a:pt x="0" y="1961"/>
                  <a:pt x="0" y="2020"/>
                  <a:pt x="28" y="2068"/>
                </a:cubicBezTo>
                <a:lnTo>
                  <a:pt x="1060" y="3901"/>
                </a:lnTo>
                <a:cubicBezTo>
                  <a:pt x="1088" y="3953"/>
                  <a:pt x="1139" y="3984"/>
                  <a:pt x="1198" y="3984"/>
                </a:cubicBezTo>
                <a:lnTo>
                  <a:pt x="10377" y="3984"/>
                </a:lnTo>
                <a:cubicBezTo>
                  <a:pt x="10500" y="3984"/>
                  <a:pt x="10576" y="3850"/>
                  <a:pt x="10518" y="3747"/>
                </a:cubicBezTo>
                <a:lnTo>
                  <a:pt x="9571" y="2068"/>
                </a:lnTo>
                <a:cubicBezTo>
                  <a:pt x="9548" y="2020"/>
                  <a:pt x="9548" y="1961"/>
                  <a:pt x="9571" y="1913"/>
                </a:cubicBezTo>
                <a:lnTo>
                  <a:pt x="10518" y="238"/>
                </a:lnTo>
                <a:cubicBezTo>
                  <a:pt x="10576" y="131"/>
                  <a:pt x="10500" y="0"/>
                  <a:pt x="1037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rot="10800000">
            <a:off x="7641126" y="1009276"/>
            <a:ext cx="2020346" cy="390628"/>
          </a:xfrm>
          <a:custGeom>
            <a:rect b="b" l="l" r="r" t="t"/>
            <a:pathLst>
              <a:path extrusionOk="0" h="9483" w="50170">
                <a:moveTo>
                  <a:pt x="4721" y="9059"/>
                </a:moveTo>
                <a:cubicBezTo>
                  <a:pt x="4777" y="9186"/>
                  <a:pt x="4834" y="9356"/>
                  <a:pt x="4834" y="9483"/>
                </a:cubicBezTo>
                <a:lnTo>
                  <a:pt x="50169" y="9483"/>
                </a:lnTo>
                <a:cubicBezTo>
                  <a:pt x="50169" y="9356"/>
                  <a:pt x="50113" y="9186"/>
                  <a:pt x="50056" y="9059"/>
                </a:cubicBezTo>
                <a:lnTo>
                  <a:pt x="45166" y="410"/>
                </a:lnTo>
                <a:cubicBezTo>
                  <a:pt x="45053" y="170"/>
                  <a:pt x="44757" y="0"/>
                  <a:pt x="44516" y="0"/>
                </a:cubicBezTo>
                <a:lnTo>
                  <a:pt x="891" y="0"/>
                </a:lnTo>
                <a:cubicBezTo>
                  <a:pt x="354" y="0"/>
                  <a:pt x="0" y="650"/>
                  <a:pt x="241" y="1117"/>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rot="10800000">
            <a:off x="7814739" y="3205476"/>
            <a:ext cx="2020346" cy="390628"/>
          </a:xfrm>
          <a:custGeom>
            <a:rect b="b" l="l" r="r" t="t"/>
            <a:pathLst>
              <a:path extrusionOk="0" h="9483" w="50170">
                <a:moveTo>
                  <a:pt x="4721" y="9059"/>
                </a:moveTo>
                <a:cubicBezTo>
                  <a:pt x="4777" y="9186"/>
                  <a:pt x="4834" y="9356"/>
                  <a:pt x="4834" y="9483"/>
                </a:cubicBezTo>
                <a:lnTo>
                  <a:pt x="50169" y="9483"/>
                </a:lnTo>
                <a:cubicBezTo>
                  <a:pt x="50169" y="9356"/>
                  <a:pt x="50113" y="9186"/>
                  <a:pt x="50056" y="9059"/>
                </a:cubicBezTo>
                <a:lnTo>
                  <a:pt x="45166" y="410"/>
                </a:lnTo>
                <a:cubicBezTo>
                  <a:pt x="45053" y="170"/>
                  <a:pt x="44757" y="0"/>
                  <a:pt x="44516" y="0"/>
                </a:cubicBezTo>
                <a:lnTo>
                  <a:pt x="891" y="0"/>
                </a:lnTo>
                <a:cubicBezTo>
                  <a:pt x="354" y="0"/>
                  <a:pt x="0" y="650"/>
                  <a:pt x="241" y="1117"/>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flipH="1" rot="10800000">
            <a:off x="8159014" y="2107376"/>
            <a:ext cx="2020346" cy="390628"/>
          </a:xfrm>
          <a:custGeom>
            <a:rect b="b" l="l" r="r" t="t"/>
            <a:pathLst>
              <a:path extrusionOk="0" h="9483" w="50170">
                <a:moveTo>
                  <a:pt x="4721" y="9059"/>
                </a:moveTo>
                <a:cubicBezTo>
                  <a:pt x="4777" y="9186"/>
                  <a:pt x="4834" y="9356"/>
                  <a:pt x="4834" y="9483"/>
                </a:cubicBezTo>
                <a:lnTo>
                  <a:pt x="50169" y="9483"/>
                </a:lnTo>
                <a:cubicBezTo>
                  <a:pt x="50169" y="9356"/>
                  <a:pt x="50113" y="9186"/>
                  <a:pt x="50056" y="9059"/>
                </a:cubicBezTo>
                <a:lnTo>
                  <a:pt x="45166" y="410"/>
                </a:lnTo>
                <a:cubicBezTo>
                  <a:pt x="45053" y="170"/>
                  <a:pt x="44757" y="0"/>
                  <a:pt x="44516" y="0"/>
                </a:cubicBezTo>
                <a:lnTo>
                  <a:pt x="891" y="0"/>
                </a:lnTo>
                <a:cubicBezTo>
                  <a:pt x="354" y="0"/>
                  <a:pt x="0" y="650"/>
                  <a:pt x="241" y="1117"/>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 name="Google Shape;23;p2"/>
          <p:cNvGrpSpPr/>
          <p:nvPr/>
        </p:nvGrpSpPr>
        <p:grpSpPr>
          <a:xfrm flipH="1" rot="420230">
            <a:off x="-250607" y="3939649"/>
            <a:ext cx="2032372" cy="1311657"/>
            <a:chOff x="7244709" y="3730234"/>
            <a:chExt cx="2912093" cy="1879413"/>
          </a:xfrm>
        </p:grpSpPr>
        <p:sp>
          <p:nvSpPr>
            <p:cNvPr id="24" name="Google Shape;24;p2"/>
            <p:cNvSpPr/>
            <p:nvPr/>
          </p:nvSpPr>
          <p:spPr>
            <a:xfrm rot="-1799542">
              <a:off x="7243199" y="4921743"/>
              <a:ext cx="1386920" cy="365707"/>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rot="-1799716">
              <a:off x="8810156" y="4042080"/>
              <a:ext cx="1345393" cy="365707"/>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39" name="Shape 139"/>
        <p:cNvGrpSpPr/>
        <p:nvPr/>
      </p:nvGrpSpPr>
      <p:grpSpPr>
        <a:xfrm>
          <a:off x="0" y="0"/>
          <a:ext cx="0" cy="0"/>
          <a:chOff x="0" y="0"/>
          <a:chExt cx="0" cy="0"/>
        </a:xfrm>
      </p:grpSpPr>
      <p:sp>
        <p:nvSpPr>
          <p:cNvPr id="140" name="Google Shape;140;p11"/>
          <p:cNvSpPr/>
          <p:nvPr/>
        </p:nvSpPr>
        <p:spPr>
          <a:xfrm rot="-2046914">
            <a:off x="7154697" y="-1044372"/>
            <a:ext cx="10349659" cy="8211979"/>
          </a:xfrm>
          <a:prstGeom prst="ellipse">
            <a:avLst/>
          </a:pr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1"/>
          <p:cNvSpPr/>
          <p:nvPr/>
        </p:nvSpPr>
        <p:spPr>
          <a:xfrm rot="-2046914">
            <a:off x="-7837653" y="-4073147"/>
            <a:ext cx="10349659" cy="8211979"/>
          </a:xfrm>
          <a:prstGeom prst="ellipse">
            <a:avLst/>
          </a:prstGeom>
          <a:solidFill>
            <a:srgbClr val="336574">
              <a:alpha val="122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1"/>
          <p:cNvSpPr/>
          <p:nvPr/>
        </p:nvSpPr>
        <p:spPr>
          <a:xfrm>
            <a:off x="7609560" y="4513643"/>
            <a:ext cx="62529" cy="503891"/>
          </a:xfrm>
          <a:custGeom>
            <a:rect b="b" l="l" r="r" t="t"/>
            <a:pathLst>
              <a:path extrusionOk="0" h="3441" w="427">
                <a:moveTo>
                  <a:pt x="1" y="1"/>
                </a:moveTo>
                <a:lnTo>
                  <a:pt x="1" y="3227"/>
                </a:lnTo>
                <a:cubicBezTo>
                  <a:pt x="1" y="3347"/>
                  <a:pt x="99" y="3440"/>
                  <a:pt x="214" y="3440"/>
                </a:cubicBezTo>
                <a:cubicBezTo>
                  <a:pt x="334" y="3440"/>
                  <a:pt x="427" y="3347"/>
                  <a:pt x="427" y="3227"/>
                </a:cubicBezTo>
                <a:lnTo>
                  <a:pt x="42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1"/>
          <p:cNvSpPr/>
          <p:nvPr/>
        </p:nvSpPr>
        <p:spPr>
          <a:xfrm>
            <a:off x="7486262" y="4830089"/>
            <a:ext cx="321723" cy="171185"/>
          </a:xfrm>
          <a:custGeom>
            <a:rect b="b" l="l" r="r" t="t"/>
            <a:pathLst>
              <a:path extrusionOk="0" h="1169" w="2197">
                <a:moveTo>
                  <a:pt x="58" y="1"/>
                </a:moveTo>
                <a:cubicBezTo>
                  <a:pt x="27" y="1"/>
                  <a:pt x="0" y="28"/>
                  <a:pt x="0" y="64"/>
                </a:cubicBezTo>
                <a:lnTo>
                  <a:pt x="0" y="1107"/>
                </a:lnTo>
                <a:cubicBezTo>
                  <a:pt x="0" y="1142"/>
                  <a:pt x="27" y="1168"/>
                  <a:pt x="58" y="1168"/>
                </a:cubicBezTo>
                <a:lnTo>
                  <a:pt x="2139" y="1168"/>
                </a:lnTo>
                <a:cubicBezTo>
                  <a:pt x="2170" y="1168"/>
                  <a:pt x="2196" y="1142"/>
                  <a:pt x="2196" y="1107"/>
                </a:cubicBezTo>
                <a:lnTo>
                  <a:pt x="2196" y="64"/>
                </a:lnTo>
                <a:cubicBezTo>
                  <a:pt x="2196" y="28"/>
                  <a:pt x="2170" y="1"/>
                  <a:pt x="2139" y="1"/>
                </a:cubicBezTo>
                <a:lnTo>
                  <a:pt x="2037" y="1"/>
                </a:lnTo>
                <a:lnTo>
                  <a:pt x="2037" y="1027"/>
                </a:lnTo>
                <a:lnTo>
                  <a:pt x="160" y="1027"/>
                </a:lnTo>
                <a:lnTo>
                  <a:pt x="16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1"/>
          <p:cNvSpPr/>
          <p:nvPr/>
        </p:nvSpPr>
        <p:spPr>
          <a:xfrm>
            <a:off x="7483479" y="4724217"/>
            <a:ext cx="331095" cy="22258"/>
          </a:xfrm>
          <a:custGeom>
            <a:rect b="b" l="l" r="r" t="t"/>
            <a:pathLst>
              <a:path extrusionOk="0" h="152" w="2261">
                <a:moveTo>
                  <a:pt x="15" y="1"/>
                </a:moveTo>
                <a:cubicBezTo>
                  <a:pt x="5" y="1"/>
                  <a:pt x="1" y="5"/>
                  <a:pt x="1" y="9"/>
                </a:cubicBezTo>
                <a:lnTo>
                  <a:pt x="1" y="152"/>
                </a:lnTo>
                <a:lnTo>
                  <a:pt x="2260" y="152"/>
                </a:lnTo>
                <a:lnTo>
                  <a:pt x="2260" y="9"/>
                </a:lnTo>
                <a:cubicBezTo>
                  <a:pt x="2260" y="5"/>
                  <a:pt x="2256" y="1"/>
                  <a:pt x="224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a:off x="7505737" y="4761411"/>
            <a:ext cx="286578" cy="181290"/>
          </a:xfrm>
          <a:custGeom>
            <a:rect b="b" l="l" r="r" t="t"/>
            <a:pathLst>
              <a:path extrusionOk="0" h="1238" w="1957">
                <a:moveTo>
                  <a:pt x="0" y="0"/>
                </a:moveTo>
                <a:lnTo>
                  <a:pt x="0" y="1198"/>
                </a:lnTo>
                <a:cubicBezTo>
                  <a:pt x="0" y="1220"/>
                  <a:pt x="17" y="1238"/>
                  <a:pt x="40" y="1238"/>
                </a:cubicBezTo>
                <a:lnTo>
                  <a:pt x="1918" y="1238"/>
                </a:lnTo>
                <a:cubicBezTo>
                  <a:pt x="1940" y="1238"/>
                  <a:pt x="1957" y="1220"/>
                  <a:pt x="1957" y="1198"/>
                </a:cubicBezTo>
                <a:lnTo>
                  <a:pt x="195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a:off x="7483479" y="4746328"/>
            <a:ext cx="331095" cy="15229"/>
          </a:xfrm>
          <a:custGeom>
            <a:rect b="b" l="l" r="r" t="t"/>
            <a:pathLst>
              <a:path extrusionOk="0" h="104" w="2261">
                <a:moveTo>
                  <a:pt x="1" y="1"/>
                </a:moveTo>
                <a:lnTo>
                  <a:pt x="152" y="103"/>
                </a:lnTo>
                <a:lnTo>
                  <a:pt x="2109" y="103"/>
                </a:lnTo>
                <a:lnTo>
                  <a:pt x="226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a:off x="6098496" y="4513643"/>
            <a:ext cx="62529" cy="503891"/>
          </a:xfrm>
          <a:custGeom>
            <a:rect b="b" l="l" r="r" t="t"/>
            <a:pathLst>
              <a:path extrusionOk="0" h="3441" w="427">
                <a:moveTo>
                  <a:pt x="1" y="1"/>
                </a:moveTo>
                <a:lnTo>
                  <a:pt x="1" y="3227"/>
                </a:lnTo>
                <a:cubicBezTo>
                  <a:pt x="1" y="3347"/>
                  <a:pt x="94" y="3440"/>
                  <a:pt x="214" y="3440"/>
                </a:cubicBezTo>
                <a:cubicBezTo>
                  <a:pt x="329" y="3440"/>
                  <a:pt x="427" y="3347"/>
                  <a:pt x="427" y="3227"/>
                </a:cubicBezTo>
                <a:lnTo>
                  <a:pt x="42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1"/>
          <p:cNvSpPr/>
          <p:nvPr/>
        </p:nvSpPr>
        <p:spPr>
          <a:xfrm>
            <a:off x="5974466" y="4830089"/>
            <a:ext cx="322455" cy="171185"/>
          </a:xfrm>
          <a:custGeom>
            <a:rect b="b" l="l" r="r" t="t"/>
            <a:pathLst>
              <a:path extrusionOk="0" h="1169" w="2202">
                <a:moveTo>
                  <a:pt x="62" y="1"/>
                </a:moveTo>
                <a:cubicBezTo>
                  <a:pt x="27" y="1"/>
                  <a:pt x="0" y="28"/>
                  <a:pt x="0" y="64"/>
                </a:cubicBezTo>
                <a:lnTo>
                  <a:pt x="0" y="1107"/>
                </a:lnTo>
                <a:cubicBezTo>
                  <a:pt x="0" y="1142"/>
                  <a:pt x="27" y="1168"/>
                  <a:pt x="62" y="1168"/>
                </a:cubicBezTo>
                <a:lnTo>
                  <a:pt x="2139" y="1168"/>
                </a:lnTo>
                <a:cubicBezTo>
                  <a:pt x="2175" y="1168"/>
                  <a:pt x="2202" y="1142"/>
                  <a:pt x="2202" y="1107"/>
                </a:cubicBezTo>
                <a:lnTo>
                  <a:pt x="2202" y="64"/>
                </a:lnTo>
                <a:cubicBezTo>
                  <a:pt x="2202" y="28"/>
                  <a:pt x="2175" y="1"/>
                  <a:pt x="2139" y="1"/>
                </a:cubicBezTo>
                <a:lnTo>
                  <a:pt x="2042" y="1"/>
                </a:lnTo>
                <a:lnTo>
                  <a:pt x="2042" y="1027"/>
                </a:lnTo>
                <a:lnTo>
                  <a:pt x="160" y="1027"/>
                </a:lnTo>
                <a:lnTo>
                  <a:pt x="16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1"/>
          <p:cNvSpPr/>
          <p:nvPr/>
        </p:nvSpPr>
        <p:spPr>
          <a:xfrm>
            <a:off x="5972562" y="4724217"/>
            <a:ext cx="330217" cy="22258"/>
          </a:xfrm>
          <a:custGeom>
            <a:rect b="b" l="l" r="r" t="t"/>
            <a:pathLst>
              <a:path extrusionOk="0" h="152" w="2255">
                <a:moveTo>
                  <a:pt x="9" y="1"/>
                </a:moveTo>
                <a:cubicBezTo>
                  <a:pt x="4" y="1"/>
                  <a:pt x="0" y="5"/>
                  <a:pt x="0" y="9"/>
                </a:cubicBezTo>
                <a:lnTo>
                  <a:pt x="0" y="152"/>
                </a:lnTo>
                <a:lnTo>
                  <a:pt x="2254" y="152"/>
                </a:lnTo>
                <a:lnTo>
                  <a:pt x="2254" y="9"/>
                </a:lnTo>
                <a:cubicBezTo>
                  <a:pt x="2254" y="5"/>
                  <a:pt x="2250" y="1"/>
                  <a:pt x="224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a:off x="5994527" y="4761411"/>
            <a:ext cx="286139" cy="181290"/>
          </a:xfrm>
          <a:custGeom>
            <a:rect b="b" l="l" r="r" t="t"/>
            <a:pathLst>
              <a:path extrusionOk="0" h="1238" w="1954">
                <a:moveTo>
                  <a:pt x="0" y="0"/>
                </a:moveTo>
                <a:lnTo>
                  <a:pt x="0" y="1198"/>
                </a:lnTo>
                <a:cubicBezTo>
                  <a:pt x="0" y="1220"/>
                  <a:pt x="19" y="1238"/>
                  <a:pt x="37" y="1238"/>
                </a:cubicBezTo>
                <a:lnTo>
                  <a:pt x="1918" y="1238"/>
                </a:lnTo>
                <a:cubicBezTo>
                  <a:pt x="1940" y="1238"/>
                  <a:pt x="1954" y="1220"/>
                  <a:pt x="1954" y="1198"/>
                </a:cubicBezTo>
                <a:lnTo>
                  <a:pt x="195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a:off x="5972562" y="4746328"/>
            <a:ext cx="330217" cy="15229"/>
          </a:xfrm>
          <a:custGeom>
            <a:rect b="b" l="l" r="r" t="t"/>
            <a:pathLst>
              <a:path extrusionOk="0" h="104" w="2255">
                <a:moveTo>
                  <a:pt x="0" y="1"/>
                </a:moveTo>
                <a:lnTo>
                  <a:pt x="150" y="103"/>
                </a:lnTo>
                <a:lnTo>
                  <a:pt x="2104" y="103"/>
                </a:lnTo>
                <a:lnTo>
                  <a:pt x="225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a:off x="2966543" y="4513643"/>
            <a:ext cx="62529" cy="503891"/>
          </a:xfrm>
          <a:custGeom>
            <a:rect b="b" l="l" r="r" t="t"/>
            <a:pathLst>
              <a:path extrusionOk="0" h="3441" w="427">
                <a:moveTo>
                  <a:pt x="1" y="1"/>
                </a:moveTo>
                <a:lnTo>
                  <a:pt x="1" y="3227"/>
                </a:lnTo>
                <a:cubicBezTo>
                  <a:pt x="1" y="3347"/>
                  <a:pt x="98" y="3440"/>
                  <a:pt x="214" y="3440"/>
                </a:cubicBezTo>
                <a:cubicBezTo>
                  <a:pt x="333" y="3440"/>
                  <a:pt x="427" y="3347"/>
                  <a:pt x="427" y="3227"/>
                </a:cubicBezTo>
                <a:lnTo>
                  <a:pt x="42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a:off x="2842952" y="4830089"/>
            <a:ext cx="322602" cy="171185"/>
          </a:xfrm>
          <a:custGeom>
            <a:rect b="b" l="l" r="r" t="t"/>
            <a:pathLst>
              <a:path extrusionOk="0" h="1169" w="2203">
                <a:moveTo>
                  <a:pt x="58" y="1"/>
                </a:moveTo>
                <a:cubicBezTo>
                  <a:pt x="28" y="1"/>
                  <a:pt x="1" y="28"/>
                  <a:pt x="1" y="64"/>
                </a:cubicBezTo>
                <a:lnTo>
                  <a:pt x="1" y="1107"/>
                </a:lnTo>
                <a:cubicBezTo>
                  <a:pt x="1" y="1142"/>
                  <a:pt x="28" y="1168"/>
                  <a:pt x="58" y="1168"/>
                </a:cubicBezTo>
                <a:lnTo>
                  <a:pt x="2140" y="1168"/>
                </a:lnTo>
                <a:cubicBezTo>
                  <a:pt x="2176" y="1168"/>
                  <a:pt x="2203" y="1142"/>
                  <a:pt x="2203" y="1107"/>
                </a:cubicBezTo>
                <a:lnTo>
                  <a:pt x="2203" y="64"/>
                </a:lnTo>
                <a:cubicBezTo>
                  <a:pt x="2203" y="28"/>
                  <a:pt x="2176" y="1"/>
                  <a:pt x="2140" y="1"/>
                </a:cubicBezTo>
                <a:lnTo>
                  <a:pt x="2039" y="1"/>
                </a:lnTo>
                <a:lnTo>
                  <a:pt x="2039" y="1027"/>
                </a:lnTo>
                <a:lnTo>
                  <a:pt x="161" y="1027"/>
                </a:lnTo>
                <a:lnTo>
                  <a:pt x="16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1"/>
          <p:cNvSpPr/>
          <p:nvPr/>
        </p:nvSpPr>
        <p:spPr>
          <a:xfrm>
            <a:off x="2841195" y="4724217"/>
            <a:ext cx="330217" cy="22258"/>
          </a:xfrm>
          <a:custGeom>
            <a:rect b="b" l="l" r="r" t="t"/>
            <a:pathLst>
              <a:path extrusionOk="0" h="152" w="2255">
                <a:moveTo>
                  <a:pt x="9" y="1"/>
                </a:moveTo>
                <a:cubicBezTo>
                  <a:pt x="4" y="1"/>
                  <a:pt x="0" y="5"/>
                  <a:pt x="0" y="9"/>
                </a:cubicBezTo>
                <a:lnTo>
                  <a:pt x="0" y="152"/>
                </a:lnTo>
                <a:lnTo>
                  <a:pt x="2254" y="152"/>
                </a:lnTo>
                <a:lnTo>
                  <a:pt x="2254" y="9"/>
                </a:lnTo>
                <a:cubicBezTo>
                  <a:pt x="2254" y="5"/>
                  <a:pt x="2250" y="1"/>
                  <a:pt x="224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1"/>
          <p:cNvSpPr/>
          <p:nvPr/>
        </p:nvSpPr>
        <p:spPr>
          <a:xfrm>
            <a:off x="2862574" y="4761411"/>
            <a:ext cx="286725" cy="181290"/>
          </a:xfrm>
          <a:custGeom>
            <a:rect b="b" l="l" r="r" t="t"/>
            <a:pathLst>
              <a:path extrusionOk="0" h="1238" w="1958">
                <a:moveTo>
                  <a:pt x="0" y="0"/>
                </a:moveTo>
                <a:lnTo>
                  <a:pt x="0" y="1198"/>
                </a:lnTo>
                <a:cubicBezTo>
                  <a:pt x="0" y="1220"/>
                  <a:pt x="18" y="1238"/>
                  <a:pt x="41" y="1238"/>
                </a:cubicBezTo>
                <a:lnTo>
                  <a:pt x="1917" y="1238"/>
                </a:lnTo>
                <a:cubicBezTo>
                  <a:pt x="1940" y="1238"/>
                  <a:pt x="1958" y="1220"/>
                  <a:pt x="1958" y="1198"/>
                </a:cubicBezTo>
                <a:lnTo>
                  <a:pt x="195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a:off x="2841195" y="4746328"/>
            <a:ext cx="330217" cy="15229"/>
          </a:xfrm>
          <a:custGeom>
            <a:rect b="b" l="l" r="r" t="t"/>
            <a:pathLst>
              <a:path extrusionOk="0" h="104" w="2255">
                <a:moveTo>
                  <a:pt x="0" y="1"/>
                </a:moveTo>
                <a:lnTo>
                  <a:pt x="146" y="103"/>
                </a:lnTo>
                <a:lnTo>
                  <a:pt x="2104" y="103"/>
                </a:lnTo>
                <a:lnTo>
                  <a:pt x="225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a:off x="1455333" y="4513643"/>
            <a:ext cx="62529" cy="503891"/>
          </a:xfrm>
          <a:custGeom>
            <a:rect b="b" l="l" r="r" t="t"/>
            <a:pathLst>
              <a:path extrusionOk="0" h="3441" w="427">
                <a:moveTo>
                  <a:pt x="1" y="1"/>
                </a:moveTo>
                <a:lnTo>
                  <a:pt x="1" y="3227"/>
                </a:lnTo>
                <a:cubicBezTo>
                  <a:pt x="1" y="3347"/>
                  <a:pt x="95" y="3440"/>
                  <a:pt x="214" y="3440"/>
                </a:cubicBezTo>
                <a:cubicBezTo>
                  <a:pt x="330" y="3440"/>
                  <a:pt x="427" y="3347"/>
                  <a:pt x="427" y="3227"/>
                </a:cubicBezTo>
                <a:lnTo>
                  <a:pt x="42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a:off x="1331156" y="4830089"/>
            <a:ext cx="322602" cy="171185"/>
          </a:xfrm>
          <a:custGeom>
            <a:rect b="b" l="l" r="r" t="t"/>
            <a:pathLst>
              <a:path extrusionOk="0" h="1169" w="2203">
                <a:moveTo>
                  <a:pt x="64" y="1"/>
                </a:moveTo>
                <a:cubicBezTo>
                  <a:pt x="28" y="1"/>
                  <a:pt x="1" y="28"/>
                  <a:pt x="1" y="64"/>
                </a:cubicBezTo>
                <a:lnTo>
                  <a:pt x="1" y="1107"/>
                </a:lnTo>
                <a:cubicBezTo>
                  <a:pt x="1" y="1142"/>
                  <a:pt x="28" y="1168"/>
                  <a:pt x="64" y="1168"/>
                </a:cubicBezTo>
                <a:lnTo>
                  <a:pt x="2145" y="1168"/>
                </a:lnTo>
                <a:cubicBezTo>
                  <a:pt x="2176" y="1168"/>
                  <a:pt x="2203" y="1142"/>
                  <a:pt x="2203" y="1107"/>
                </a:cubicBezTo>
                <a:lnTo>
                  <a:pt x="2203" y="64"/>
                </a:lnTo>
                <a:cubicBezTo>
                  <a:pt x="2203" y="28"/>
                  <a:pt x="2176" y="1"/>
                  <a:pt x="2145" y="1"/>
                </a:cubicBezTo>
                <a:lnTo>
                  <a:pt x="2043" y="1"/>
                </a:lnTo>
                <a:lnTo>
                  <a:pt x="2043" y="1027"/>
                </a:lnTo>
                <a:lnTo>
                  <a:pt x="166" y="1027"/>
                </a:lnTo>
                <a:lnTo>
                  <a:pt x="16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1"/>
          <p:cNvSpPr/>
          <p:nvPr/>
        </p:nvSpPr>
        <p:spPr>
          <a:xfrm>
            <a:off x="1329399" y="4724217"/>
            <a:ext cx="330363" cy="22258"/>
          </a:xfrm>
          <a:custGeom>
            <a:rect b="b" l="l" r="r" t="t"/>
            <a:pathLst>
              <a:path extrusionOk="0" h="152" w="2256">
                <a:moveTo>
                  <a:pt x="13" y="1"/>
                </a:moveTo>
                <a:cubicBezTo>
                  <a:pt x="4" y="1"/>
                  <a:pt x="0" y="5"/>
                  <a:pt x="0" y="9"/>
                </a:cubicBezTo>
                <a:lnTo>
                  <a:pt x="0" y="152"/>
                </a:lnTo>
                <a:lnTo>
                  <a:pt x="2255" y="152"/>
                </a:lnTo>
                <a:lnTo>
                  <a:pt x="2255" y="9"/>
                </a:lnTo>
                <a:cubicBezTo>
                  <a:pt x="2255" y="5"/>
                  <a:pt x="2250" y="1"/>
                  <a:pt x="224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1"/>
          <p:cNvSpPr/>
          <p:nvPr/>
        </p:nvSpPr>
        <p:spPr>
          <a:xfrm>
            <a:off x="1351510" y="4761411"/>
            <a:ext cx="286725" cy="181290"/>
          </a:xfrm>
          <a:custGeom>
            <a:rect b="b" l="l" r="r" t="t"/>
            <a:pathLst>
              <a:path extrusionOk="0" h="1238" w="1958">
                <a:moveTo>
                  <a:pt x="0" y="0"/>
                </a:moveTo>
                <a:lnTo>
                  <a:pt x="0" y="1198"/>
                </a:lnTo>
                <a:cubicBezTo>
                  <a:pt x="0" y="1220"/>
                  <a:pt x="17" y="1238"/>
                  <a:pt x="40" y="1238"/>
                </a:cubicBezTo>
                <a:lnTo>
                  <a:pt x="1918" y="1238"/>
                </a:lnTo>
                <a:cubicBezTo>
                  <a:pt x="1939" y="1238"/>
                  <a:pt x="1957" y="1220"/>
                  <a:pt x="1957" y="1198"/>
                </a:cubicBezTo>
                <a:lnTo>
                  <a:pt x="195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a:off x="1329399" y="4746328"/>
            <a:ext cx="330363" cy="15229"/>
          </a:xfrm>
          <a:custGeom>
            <a:rect b="b" l="l" r="r" t="t"/>
            <a:pathLst>
              <a:path extrusionOk="0" h="104" w="2256">
                <a:moveTo>
                  <a:pt x="0" y="1"/>
                </a:moveTo>
                <a:lnTo>
                  <a:pt x="151" y="103"/>
                </a:lnTo>
                <a:lnTo>
                  <a:pt x="2108" y="103"/>
                </a:lnTo>
                <a:lnTo>
                  <a:pt x="225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a:off x="4292366" y="4327671"/>
            <a:ext cx="541672" cy="3541152"/>
          </a:xfrm>
          <a:custGeom>
            <a:rect b="b" l="l" r="r" t="t"/>
            <a:pathLst>
              <a:path extrusionOk="0" h="24182" w="3699">
                <a:moveTo>
                  <a:pt x="1" y="1"/>
                </a:moveTo>
                <a:lnTo>
                  <a:pt x="1" y="24181"/>
                </a:lnTo>
                <a:lnTo>
                  <a:pt x="3698" y="24181"/>
                </a:lnTo>
                <a:lnTo>
                  <a:pt x="369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1"/>
          <p:cNvSpPr/>
          <p:nvPr/>
        </p:nvSpPr>
        <p:spPr>
          <a:xfrm>
            <a:off x="4292366" y="4327671"/>
            <a:ext cx="174993" cy="3541152"/>
          </a:xfrm>
          <a:custGeom>
            <a:rect b="b" l="l" r="r" t="t"/>
            <a:pathLst>
              <a:path extrusionOk="0" h="24182" w="1195">
                <a:moveTo>
                  <a:pt x="1" y="1"/>
                </a:moveTo>
                <a:lnTo>
                  <a:pt x="1" y="24181"/>
                </a:lnTo>
                <a:lnTo>
                  <a:pt x="1195" y="24181"/>
                </a:lnTo>
                <a:lnTo>
                  <a:pt x="119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1"/>
          <p:cNvSpPr/>
          <p:nvPr/>
        </p:nvSpPr>
        <p:spPr>
          <a:xfrm>
            <a:off x="4673976" y="4327671"/>
            <a:ext cx="160056" cy="3541152"/>
          </a:xfrm>
          <a:custGeom>
            <a:rect b="b" l="l" r="r" t="t"/>
            <a:pathLst>
              <a:path extrusionOk="0" h="24182" w="1093">
                <a:moveTo>
                  <a:pt x="0" y="1"/>
                </a:moveTo>
                <a:lnTo>
                  <a:pt x="0" y="24181"/>
                </a:lnTo>
                <a:lnTo>
                  <a:pt x="1092" y="24181"/>
                </a:lnTo>
                <a:lnTo>
                  <a:pt x="109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a:off x="4467210" y="4507054"/>
            <a:ext cx="206916" cy="430526"/>
          </a:xfrm>
          <a:custGeom>
            <a:rect b="b" l="l" r="r" t="t"/>
            <a:pathLst>
              <a:path extrusionOk="0" h="2940" w="1413">
                <a:moveTo>
                  <a:pt x="1" y="1"/>
                </a:moveTo>
                <a:lnTo>
                  <a:pt x="1" y="2367"/>
                </a:lnTo>
                <a:lnTo>
                  <a:pt x="1412" y="2940"/>
                </a:lnTo>
                <a:lnTo>
                  <a:pt x="1412" y="1"/>
                </a:lnTo>
                <a:close/>
              </a:path>
            </a:pathLst>
          </a:custGeom>
          <a:solidFill>
            <a:srgbClr val="14222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a:off x="4292366" y="4507054"/>
            <a:ext cx="174993" cy="346618"/>
          </a:xfrm>
          <a:custGeom>
            <a:rect b="b" l="l" r="r" t="t"/>
            <a:pathLst>
              <a:path extrusionOk="0" h="2367" w="1195">
                <a:moveTo>
                  <a:pt x="1" y="1"/>
                </a:moveTo>
                <a:lnTo>
                  <a:pt x="1" y="1883"/>
                </a:lnTo>
                <a:lnTo>
                  <a:pt x="1195" y="2367"/>
                </a:lnTo>
                <a:lnTo>
                  <a:pt x="1195" y="1"/>
                </a:lnTo>
                <a:close/>
              </a:path>
            </a:pathLst>
          </a:custGeom>
          <a:solidFill>
            <a:srgbClr val="14222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a:off x="4673976" y="4507054"/>
            <a:ext cx="160056" cy="495398"/>
          </a:xfrm>
          <a:custGeom>
            <a:rect b="b" l="l" r="r" t="t"/>
            <a:pathLst>
              <a:path extrusionOk="0" h="3383" w="1093">
                <a:moveTo>
                  <a:pt x="0" y="1"/>
                </a:moveTo>
                <a:lnTo>
                  <a:pt x="0" y="2940"/>
                </a:lnTo>
                <a:lnTo>
                  <a:pt x="1092" y="3383"/>
                </a:lnTo>
                <a:lnTo>
                  <a:pt x="1092" y="1"/>
                </a:lnTo>
                <a:close/>
              </a:path>
            </a:pathLst>
          </a:custGeom>
          <a:solidFill>
            <a:srgbClr val="14222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a:off x="713200" y="572348"/>
            <a:ext cx="7717549" cy="3997304"/>
          </a:xfrm>
          <a:custGeom>
            <a:rect b="b" l="l" r="r" t="t"/>
            <a:pathLst>
              <a:path extrusionOk="0" h="27297" w="52702">
                <a:moveTo>
                  <a:pt x="1" y="1"/>
                </a:moveTo>
                <a:lnTo>
                  <a:pt x="1" y="27297"/>
                </a:lnTo>
                <a:lnTo>
                  <a:pt x="52702" y="27297"/>
                </a:lnTo>
                <a:lnTo>
                  <a:pt x="5270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1"/>
          <p:cNvSpPr/>
          <p:nvPr/>
        </p:nvSpPr>
        <p:spPr>
          <a:xfrm>
            <a:off x="8320649" y="657573"/>
            <a:ext cx="29434" cy="3827144"/>
          </a:xfrm>
          <a:custGeom>
            <a:rect b="b" l="l" r="r" t="t"/>
            <a:pathLst>
              <a:path extrusionOk="0" h="26135" w="201">
                <a:moveTo>
                  <a:pt x="183" y="1"/>
                </a:moveTo>
                <a:lnTo>
                  <a:pt x="1" y="187"/>
                </a:lnTo>
                <a:lnTo>
                  <a:pt x="5" y="187"/>
                </a:lnTo>
                <a:lnTo>
                  <a:pt x="5" y="25943"/>
                </a:lnTo>
                <a:lnTo>
                  <a:pt x="192" y="26134"/>
                </a:lnTo>
                <a:lnTo>
                  <a:pt x="200" y="26134"/>
                </a:lnTo>
                <a:lnTo>
                  <a:pt x="200" y="1"/>
                </a:lnTo>
                <a:close/>
              </a:path>
            </a:pathLst>
          </a:custGeom>
          <a:solidFill>
            <a:srgbClr val="484A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1"/>
          <p:cNvSpPr/>
          <p:nvPr/>
        </p:nvSpPr>
        <p:spPr>
          <a:xfrm>
            <a:off x="795789" y="657573"/>
            <a:ext cx="7551928" cy="27384"/>
          </a:xfrm>
          <a:custGeom>
            <a:rect b="b" l="l" r="r" t="t"/>
            <a:pathLst>
              <a:path extrusionOk="0" h="187" w="51571">
                <a:moveTo>
                  <a:pt x="0" y="1"/>
                </a:moveTo>
                <a:lnTo>
                  <a:pt x="178" y="187"/>
                </a:lnTo>
                <a:lnTo>
                  <a:pt x="51388" y="187"/>
                </a:lnTo>
                <a:lnTo>
                  <a:pt x="51570" y="1"/>
                </a:lnTo>
                <a:close/>
              </a:path>
            </a:pathLst>
          </a:custGeom>
          <a:solidFill>
            <a:srgbClr val="484A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a:off x="794471" y="4455802"/>
            <a:ext cx="7554418" cy="28848"/>
          </a:xfrm>
          <a:custGeom>
            <a:rect b="b" l="l" r="r" t="t"/>
            <a:pathLst>
              <a:path extrusionOk="0" h="197" w="51588">
                <a:moveTo>
                  <a:pt x="187" y="0"/>
                </a:moveTo>
                <a:lnTo>
                  <a:pt x="1" y="196"/>
                </a:lnTo>
                <a:lnTo>
                  <a:pt x="51588" y="196"/>
                </a:lnTo>
                <a:lnTo>
                  <a:pt x="51401" y="5"/>
                </a:lnTo>
                <a:lnTo>
                  <a:pt x="51401" y="10"/>
                </a:lnTo>
                <a:lnTo>
                  <a:pt x="187" y="10"/>
                </a:lnTo>
                <a:lnTo>
                  <a:pt x="187" y="0"/>
                </a:lnTo>
                <a:close/>
              </a:path>
            </a:pathLst>
          </a:custGeom>
          <a:solidFill>
            <a:srgbClr val="484A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a:off x="793886" y="657573"/>
            <a:ext cx="27970" cy="3827144"/>
          </a:xfrm>
          <a:custGeom>
            <a:rect b="b" l="l" r="r" t="t"/>
            <a:pathLst>
              <a:path extrusionOk="0" h="26135" w="191">
                <a:moveTo>
                  <a:pt x="0" y="1"/>
                </a:moveTo>
                <a:lnTo>
                  <a:pt x="0" y="26134"/>
                </a:lnTo>
                <a:lnTo>
                  <a:pt x="5" y="26134"/>
                </a:lnTo>
                <a:lnTo>
                  <a:pt x="191" y="25938"/>
                </a:lnTo>
                <a:lnTo>
                  <a:pt x="191" y="187"/>
                </a:lnTo>
                <a:lnTo>
                  <a:pt x="13" y="1"/>
                </a:lnTo>
                <a:close/>
              </a:path>
            </a:pathLst>
          </a:custGeom>
          <a:solidFill>
            <a:srgbClr val="484A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a:off x="713200" y="572348"/>
            <a:ext cx="7716963" cy="85373"/>
          </a:xfrm>
          <a:custGeom>
            <a:rect b="b" l="l" r="r" t="t"/>
            <a:pathLst>
              <a:path extrusionOk="0" h="583" w="52698">
                <a:moveTo>
                  <a:pt x="1" y="1"/>
                </a:moveTo>
                <a:lnTo>
                  <a:pt x="564" y="583"/>
                </a:lnTo>
                <a:lnTo>
                  <a:pt x="52134" y="583"/>
                </a:lnTo>
                <a:lnTo>
                  <a:pt x="5269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1"/>
          <p:cNvSpPr/>
          <p:nvPr/>
        </p:nvSpPr>
        <p:spPr>
          <a:xfrm>
            <a:off x="8347446" y="572348"/>
            <a:ext cx="83176" cy="3996719"/>
          </a:xfrm>
          <a:custGeom>
            <a:rect b="b" l="l" r="r" t="t"/>
            <a:pathLst>
              <a:path extrusionOk="0" h="27293" w="568">
                <a:moveTo>
                  <a:pt x="564" y="1"/>
                </a:moveTo>
                <a:lnTo>
                  <a:pt x="0" y="583"/>
                </a:lnTo>
                <a:lnTo>
                  <a:pt x="17" y="583"/>
                </a:lnTo>
                <a:lnTo>
                  <a:pt x="17" y="26716"/>
                </a:lnTo>
                <a:lnTo>
                  <a:pt x="9" y="26716"/>
                </a:lnTo>
                <a:lnTo>
                  <a:pt x="568" y="27293"/>
                </a:lnTo>
                <a:lnTo>
                  <a:pt x="56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1"/>
          <p:cNvSpPr/>
          <p:nvPr/>
        </p:nvSpPr>
        <p:spPr>
          <a:xfrm>
            <a:off x="713200" y="4484503"/>
            <a:ext cx="7717549" cy="85080"/>
          </a:xfrm>
          <a:custGeom>
            <a:rect b="b" l="l" r="r" t="t"/>
            <a:pathLst>
              <a:path extrusionOk="0" h="581" w="52702">
                <a:moveTo>
                  <a:pt x="556" y="0"/>
                </a:moveTo>
                <a:lnTo>
                  <a:pt x="1" y="572"/>
                </a:lnTo>
                <a:lnTo>
                  <a:pt x="1" y="581"/>
                </a:lnTo>
                <a:lnTo>
                  <a:pt x="52702" y="581"/>
                </a:lnTo>
                <a:lnTo>
                  <a:pt x="52702" y="577"/>
                </a:lnTo>
                <a:lnTo>
                  <a:pt x="5214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a:off x="713200" y="572348"/>
            <a:ext cx="82737" cy="3996133"/>
          </a:xfrm>
          <a:custGeom>
            <a:rect b="b" l="l" r="r" t="t"/>
            <a:pathLst>
              <a:path extrusionOk="0" h="27289" w="565">
                <a:moveTo>
                  <a:pt x="1" y="1"/>
                </a:moveTo>
                <a:lnTo>
                  <a:pt x="1" y="27288"/>
                </a:lnTo>
                <a:lnTo>
                  <a:pt x="556" y="26716"/>
                </a:lnTo>
                <a:lnTo>
                  <a:pt x="551" y="26716"/>
                </a:lnTo>
                <a:lnTo>
                  <a:pt x="551" y="583"/>
                </a:lnTo>
                <a:lnTo>
                  <a:pt x="564" y="583"/>
                </a:lnTo>
                <a:lnTo>
                  <a:pt x="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a:off x="8347446" y="572348"/>
            <a:ext cx="83176" cy="85373"/>
          </a:xfrm>
          <a:custGeom>
            <a:rect b="b" l="l" r="r" t="t"/>
            <a:pathLst>
              <a:path extrusionOk="0" h="583" w="568">
                <a:moveTo>
                  <a:pt x="568" y="1"/>
                </a:moveTo>
                <a:cubicBezTo>
                  <a:pt x="417" y="134"/>
                  <a:pt x="0" y="583"/>
                  <a:pt x="0" y="583"/>
                </a:cubicBezTo>
                <a:cubicBezTo>
                  <a:pt x="0" y="583"/>
                  <a:pt x="257" y="361"/>
                  <a:pt x="568" y="1"/>
                </a:cubicBezTo>
                <a:close/>
              </a:path>
            </a:pathLst>
          </a:custGeom>
          <a:solidFill>
            <a:srgbClr val="484A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1"/>
          <p:cNvSpPr/>
          <p:nvPr/>
        </p:nvSpPr>
        <p:spPr>
          <a:xfrm>
            <a:off x="8349203" y="4484503"/>
            <a:ext cx="81419" cy="85080"/>
          </a:xfrm>
          <a:custGeom>
            <a:rect b="b" l="l" r="r" t="t"/>
            <a:pathLst>
              <a:path extrusionOk="0" h="581" w="556">
                <a:moveTo>
                  <a:pt x="1" y="0"/>
                </a:moveTo>
                <a:cubicBezTo>
                  <a:pt x="1" y="1"/>
                  <a:pt x="405" y="448"/>
                  <a:pt x="556" y="581"/>
                </a:cubicBezTo>
                <a:cubicBezTo>
                  <a:pt x="245" y="222"/>
                  <a:pt x="1" y="1"/>
                  <a:pt x="1" y="0"/>
                </a:cubicBezTo>
                <a:close/>
              </a:path>
            </a:pathLst>
          </a:custGeom>
          <a:solidFill>
            <a:srgbClr val="484A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1"/>
          <p:cNvSpPr/>
          <p:nvPr/>
        </p:nvSpPr>
        <p:spPr>
          <a:xfrm>
            <a:off x="713786" y="572348"/>
            <a:ext cx="83323" cy="85373"/>
          </a:xfrm>
          <a:custGeom>
            <a:rect b="b" l="l" r="r" t="t"/>
            <a:pathLst>
              <a:path extrusionOk="0" h="583" w="569">
                <a:moveTo>
                  <a:pt x="1" y="1"/>
                </a:moveTo>
                <a:cubicBezTo>
                  <a:pt x="312" y="361"/>
                  <a:pt x="569" y="583"/>
                  <a:pt x="569" y="583"/>
                </a:cubicBezTo>
                <a:cubicBezTo>
                  <a:pt x="569" y="583"/>
                  <a:pt x="152" y="134"/>
                  <a:pt x="1" y="1"/>
                </a:cubicBezTo>
                <a:close/>
              </a:path>
            </a:pathLst>
          </a:custGeom>
          <a:solidFill>
            <a:srgbClr val="484A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a:off x="713786" y="4484503"/>
            <a:ext cx="81419" cy="85080"/>
          </a:xfrm>
          <a:custGeom>
            <a:rect b="b" l="l" r="r" t="t"/>
            <a:pathLst>
              <a:path extrusionOk="0" h="581" w="556">
                <a:moveTo>
                  <a:pt x="556" y="0"/>
                </a:moveTo>
                <a:cubicBezTo>
                  <a:pt x="556" y="1"/>
                  <a:pt x="312" y="222"/>
                  <a:pt x="1" y="581"/>
                </a:cubicBezTo>
                <a:cubicBezTo>
                  <a:pt x="152" y="448"/>
                  <a:pt x="556" y="1"/>
                  <a:pt x="556" y="0"/>
                </a:cubicBezTo>
                <a:close/>
              </a:path>
            </a:pathLst>
          </a:custGeom>
          <a:solidFill>
            <a:srgbClr val="484A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a:off x="821792" y="684739"/>
            <a:ext cx="7499797" cy="3772523"/>
          </a:xfrm>
          <a:custGeom>
            <a:rect b="b" l="l" r="r" t="t"/>
            <a:pathLst>
              <a:path extrusionOk="0" h="25762" w="51215">
                <a:moveTo>
                  <a:pt x="0" y="1"/>
                </a:moveTo>
                <a:lnTo>
                  <a:pt x="0" y="25762"/>
                </a:lnTo>
                <a:lnTo>
                  <a:pt x="51214" y="25762"/>
                </a:lnTo>
                <a:lnTo>
                  <a:pt x="5121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2" name="Google Shape;182;p11"/>
          <p:cNvGrpSpPr/>
          <p:nvPr/>
        </p:nvGrpSpPr>
        <p:grpSpPr>
          <a:xfrm flipH="1">
            <a:off x="2207694" y="692645"/>
            <a:ext cx="4283325" cy="3765604"/>
            <a:chOff x="3647700" y="1418025"/>
            <a:chExt cx="3459875" cy="3042175"/>
          </a:xfrm>
        </p:grpSpPr>
        <p:sp>
          <p:nvSpPr>
            <p:cNvPr id="183" name="Google Shape;183;p11"/>
            <p:cNvSpPr/>
            <p:nvPr/>
          </p:nvSpPr>
          <p:spPr>
            <a:xfrm>
              <a:off x="3647700" y="1418025"/>
              <a:ext cx="3459875" cy="3042175"/>
            </a:xfrm>
            <a:custGeom>
              <a:rect b="b" l="l" r="r" t="t"/>
              <a:pathLst>
                <a:path extrusionOk="0" h="121687" w="138395">
                  <a:moveTo>
                    <a:pt x="37628" y="1"/>
                  </a:moveTo>
                  <a:cubicBezTo>
                    <a:pt x="37358" y="91"/>
                    <a:pt x="37065" y="91"/>
                    <a:pt x="36795" y="91"/>
                  </a:cubicBezTo>
                  <a:cubicBezTo>
                    <a:pt x="22068" y="1509"/>
                    <a:pt x="20560" y="1307"/>
                    <a:pt x="20379" y="2432"/>
                  </a:cubicBezTo>
                  <a:cubicBezTo>
                    <a:pt x="20267" y="3378"/>
                    <a:pt x="21303" y="3761"/>
                    <a:pt x="21776" y="3941"/>
                  </a:cubicBezTo>
                  <a:cubicBezTo>
                    <a:pt x="23284" y="4504"/>
                    <a:pt x="28441" y="4977"/>
                    <a:pt x="34543" y="5540"/>
                  </a:cubicBezTo>
                  <a:cubicBezTo>
                    <a:pt x="39970" y="6103"/>
                    <a:pt x="45982" y="6666"/>
                    <a:pt x="48617" y="7319"/>
                  </a:cubicBezTo>
                  <a:cubicBezTo>
                    <a:pt x="46545" y="7882"/>
                    <a:pt x="41861" y="8625"/>
                    <a:pt x="38574" y="9188"/>
                  </a:cubicBezTo>
                  <a:cubicBezTo>
                    <a:pt x="36795" y="9481"/>
                    <a:pt x="35106" y="9751"/>
                    <a:pt x="33687" y="9953"/>
                  </a:cubicBezTo>
                  <a:cubicBezTo>
                    <a:pt x="24770" y="11530"/>
                    <a:pt x="16056" y="13511"/>
                    <a:pt x="12588" y="17069"/>
                  </a:cubicBezTo>
                  <a:cubicBezTo>
                    <a:pt x="11553" y="18195"/>
                    <a:pt x="11170" y="19523"/>
                    <a:pt x="11553" y="20829"/>
                  </a:cubicBezTo>
                  <a:cubicBezTo>
                    <a:pt x="12859" y="24770"/>
                    <a:pt x="20942" y="28058"/>
                    <a:pt x="35579" y="30580"/>
                  </a:cubicBezTo>
                  <a:cubicBezTo>
                    <a:pt x="75728" y="37538"/>
                    <a:pt x="85478" y="45126"/>
                    <a:pt x="89712" y="51701"/>
                  </a:cubicBezTo>
                  <a:cubicBezTo>
                    <a:pt x="94125" y="58547"/>
                    <a:pt x="85478" y="64266"/>
                    <a:pt x="29184" y="102073"/>
                  </a:cubicBezTo>
                  <a:lnTo>
                    <a:pt x="23464" y="105924"/>
                  </a:lnTo>
                  <a:cubicBezTo>
                    <a:pt x="16709" y="110427"/>
                    <a:pt x="9481" y="115314"/>
                    <a:pt x="2073" y="120290"/>
                  </a:cubicBezTo>
                  <a:lnTo>
                    <a:pt x="1" y="121686"/>
                  </a:lnTo>
                  <a:lnTo>
                    <a:pt x="93922" y="121686"/>
                  </a:lnTo>
                  <a:lnTo>
                    <a:pt x="97300" y="118129"/>
                  </a:lnTo>
                  <a:cubicBezTo>
                    <a:pt x="103222" y="111643"/>
                    <a:pt x="108559" y="105834"/>
                    <a:pt x="113355" y="100677"/>
                  </a:cubicBezTo>
                  <a:cubicBezTo>
                    <a:pt x="125087" y="87910"/>
                    <a:pt x="132765" y="79556"/>
                    <a:pt x="134454" y="76381"/>
                  </a:cubicBezTo>
                  <a:lnTo>
                    <a:pt x="134544" y="76088"/>
                  </a:lnTo>
                  <a:cubicBezTo>
                    <a:pt x="135580" y="74016"/>
                    <a:pt x="138395" y="68680"/>
                    <a:pt x="137922" y="61924"/>
                  </a:cubicBezTo>
                  <a:cubicBezTo>
                    <a:pt x="137359" y="53570"/>
                    <a:pt x="132022" y="46072"/>
                    <a:pt x="122160" y="39677"/>
                  </a:cubicBezTo>
                  <a:cubicBezTo>
                    <a:pt x="107636" y="30219"/>
                    <a:pt x="79939" y="26279"/>
                    <a:pt x="59673" y="23351"/>
                  </a:cubicBezTo>
                  <a:cubicBezTo>
                    <a:pt x="48797" y="21775"/>
                    <a:pt x="38484" y="20266"/>
                    <a:pt x="37268" y="18668"/>
                  </a:cubicBezTo>
                  <a:cubicBezTo>
                    <a:pt x="36975" y="18398"/>
                    <a:pt x="37065" y="18195"/>
                    <a:pt x="37065" y="18105"/>
                  </a:cubicBezTo>
                  <a:cubicBezTo>
                    <a:pt x="37831" y="16033"/>
                    <a:pt x="48144" y="13691"/>
                    <a:pt x="54899" y="12093"/>
                  </a:cubicBezTo>
                  <a:cubicBezTo>
                    <a:pt x="62307" y="10404"/>
                    <a:pt x="66428" y="9390"/>
                    <a:pt x="67464" y="8152"/>
                  </a:cubicBezTo>
                  <a:cubicBezTo>
                    <a:pt x="67757" y="7792"/>
                    <a:pt x="67757" y="7319"/>
                    <a:pt x="67554" y="6936"/>
                  </a:cubicBezTo>
                  <a:cubicBezTo>
                    <a:pt x="66811" y="5247"/>
                    <a:pt x="60056" y="4414"/>
                    <a:pt x="44023" y="3288"/>
                  </a:cubicBezTo>
                  <a:cubicBezTo>
                    <a:pt x="40353" y="2995"/>
                    <a:pt x="36592" y="2725"/>
                    <a:pt x="34633" y="2432"/>
                  </a:cubicBezTo>
                  <a:cubicBezTo>
                    <a:pt x="35376" y="2342"/>
                    <a:pt x="36412" y="2162"/>
                    <a:pt x="37628" y="1960"/>
                  </a:cubicBezTo>
                  <a:lnTo>
                    <a:pt x="37628" y="1"/>
                  </a:lnTo>
                  <a:close/>
                </a:path>
              </a:pathLst>
            </a:custGeom>
            <a:solidFill>
              <a:srgbClr val="134F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1"/>
            <p:cNvSpPr/>
            <p:nvPr/>
          </p:nvSpPr>
          <p:spPr>
            <a:xfrm>
              <a:off x="4342375" y="1462500"/>
              <a:ext cx="49000" cy="42250"/>
            </a:xfrm>
            <a:custGeom>
              <a:rect b="b" l="l" r="r" t="t"/>
              <a:pathLst>
                <a:path extrusionOk="0" h="1690" w="1960">
                  <a:moveTo>
                    <a:pt x="1780" y="0"/>
                  </a:moveTo>
                  <a:lnTo>
                    <a:pt x="1780" y="0"/>
                  </a:lnTo>
                  <a:cubicBezTo>
                    <a:pt x="1780" y="0"/>
                    <a:pt x="1487" y="0"/>
                    <a:pt x="1127" y="91"/>
                  </a:cubicBezTo>
                  <a:cubicBezTo>
                    <a:pt x="924" y="181"/>
                    <a:pt x="744" y="293"/>
                    <a:pt x="564" y="383"/>
                  </a:cubicBezTo>
                  <a:cubicBezTo>
                    <a:pt x="744" y="293"/>
                    <a:pt x="924" y="181"/>
                    <a:pt x="1127" y="181"/>
                  </a:cubicBezTo>
                  <a:cubicBezTo>
                    <a:pt x="1487" y="91"/>
                    <a:pt x="1780" y="0"/>
                    <a:pt x="1780" y="0"/>
                  </a:cubicBezTo>
                  <a:close/>
                  <a:moveTo>
                    <a:pt x="564" y="383"/>
                  </a:moveTo>
                  <a:cubicBezTo>
                    <a:pt x="361" y="383"/>
                    <a:pt x="271" y="473"/>
                    <a:pt x="181" y="563"/>
                  </a:cubicBezTo>
                  <a:cubicBezTo>
                    <a:pt x="271" y="473"/>
                    <a:pt x="474" y="473"/>
                    <a:pt x="564" y="383"/>
                  </a:cubicBezTo>
                  <a:close/>
                  <a:moveTo>
                    <a:pt x="181" y="563"/>
                  </a:moveTo>
                  <a:cubicBezTo>
                    <a:pt x="91" y="653"/>
                    <a:pt x="1" y="744"/>
                    <a:pt x="91" y="946"/>
                  </a:cubicBezTo>
                  <a:cubicBezTo>
                    <a:pt x="91" y="744"/>
                    <a:pt x="91" y="653"/>
                    <a:pt x="181" y="563"/>
                  </a:cubicBezTo>
                  <a:close/>
                  <a:moveTo>
                    <a:pt x="92" y="948"/>
                  </a:moveTo>
                  <a:lnTo>
                    <a:pt x="92" y="948"/>
                  </a:lnTo>
                  <a:cubicBezTo>
                    <a:pt x="182" y="1037"/>
                    <a:pt x="271" y="1127"/>
                    <a:pt x="361" y="1216"/>
                  </a:cubicBezTo>
                  <a:cubicBezTo>
                    <a:pt x="474" y="1216"/>
                    <a:pt x="654" y="1306"/>
                    <a:pt x="744" y="1306"/>
                  </a:cubicBezTo>
                  <a:cubicBezTo>
                    <a:pt x="654" y="1306"/>
                    <a:pt x="474" y="1216"/>
                    <a:pt x="361" y="1126"/>
                  </a:cubicBezTo>
                  <a:cubicBezTo>
                    <a:pt x="271" y="1126"/>
                    <a:pt x="182" y="1037"/>
                    <a:pt x="92" y="948"/>
                  </a:cubicBezTo>
                  <a:close/>
                  <a:moveTo>
                    <a:pt x="745" y="1308"/>
                  </a:moveTo>
                  <a:lnTo>
                    <a:pt x="745" y="1308"/>
                  </a:lnTo>
                  <a:cubicBezTo>
                    <a:pt x="835" y="1419"/>
                    <a:pt x="925" y="1420"/>
                    <a:pt x="1037" y="1509"/>
                  </a:cubicBezTo>
                  <a:cubicBezTo>
                    <a:pt x="1127" y="1509"/>
                    <a:pt x="1217" y="1509"/>
                    <a:pt x="1307" y="1599"/>
                  </a:cubicBezTo>
                  <a:cubicBezTo>
                    <a:pt x="1690" y="1689"/>
                    <a:pt x="1960" y="1689"/>
                    <a:pt x="1960" y="1689"/>
                  </a:cubicBezTo>
                  <a:cubicBezTo>
                    <a:pt x="1960" y="1689"/>
                    <a:pt x="1780" y="1599"/>
                    <a:pt x="1397" y="1509"/>
                  </a:cubicBezTo>
                  <a:cubicBezTo>
                    <a:pt x="1307" y="1509"/>
                    <a:pt x="1127" y="1509"/>
                    <a:pt x="1037" y="1419"/>
                  </a:cubicBezTo>
                  <a:cubicBezTo>
                    <a:pt x="925" y="1419"/>
                    <a:pt x="835" y="1419"/>
                    <a:pt x="745" y="1308"/>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1"/>
            <p:cNvSpPr/>
            <p:nvPr/>
          </p:nvSpPr>
          <p:spPr>
            <a:xfrm>
              <a:off x="4466800" y="1509225"/>
              <a:ext cx="103025" cy="14100"/>
            </a:xfrm>
            <a:custGeom>
              <a:rect b="b" l="l" r="r" t="t"/>
              <a:pathLst>
                <a:path extrusionOk="0" h="564" w="4121">
                  <a:moveTo>
                    <a:pt x="0" y="0"/>
                  </a:moveTo>
                  <a:lnTo>
                    <a:pt x="0" y="113"/>
                  </a:lnTo>
                  <a:lnTo>
                    <a:pt x="4121" y="563"/>
                  </a:lnTo>
                  <a:lnTo>
                    <a:pt x="4121" y="473"/>
                  </a:lnTo>
                  <a:lnTo>
                    <a:pt x="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a:off x="4670575" y="1532875"/>
              <a:ext cx="103050" cy="11850"/>
            </a:xfrm>
            <a:custGeom>
              <a:rect b="b" l="l" r="r" t="t"/>
              <a:pathLst>
                <a:path extrusionOk="0" h="474" w="4122">
                  <a:moveTo>
                    <a:pt x="1" y="0"/>
                  </a:moveTo>
                  <a:lnTo>
                    <a:pt x="4121" y="473"/>
                  </a:lnTo>
                  <a:lnTo>
                    <a:pt x="4121" y="383"/>
                  </a:lnTo>
                  <a:lnTo>
                    <a:pt x="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a:off x="4877175" y="1554250"/>
              <a:ext cx="103050" cy="14100"/>
            </a:xfrm>
            <a:custGeom>
              <a:rect b="b" l="l" r="r" t="t"/>
              <a:pathLst>
                <a:path extrusionOk="0" h="564" w="4122">
                  <a:moveTo>
                    <a:pt x="1" y="1"/>
                  </a:moveTo>
                  <a:lnTo>
                    <a:pt x="4121" y="564"/>
                  </a:lnTo>
                  <a:lnTo>
                    <a:pt x="4121" y="451"/>
                  </a:lnTo>
                  <a:lnTo>
                    <a:pt x="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a:off x="5055075" y="1586900"/>
              <a:ext cx="59125" cy="44500"/>
            </a:xfrm>
            <a:custGeom>
              <a:rect b="b" l="l" r="r" t="t"/>
              <a:pathLst>
                <a:path extrusionOk="0" h="1780" w="2365">
                  <a:moveTo>
                    <a:pt x="1036" y="1"/>
                  </a:moveTo>
                  <a:cubicBezTo>
                    <a:pt x="1036" y="1"/>
                    <a:pt x="1239" y="91"/>
                    <a:pt x="1599" y="271"/>
                  </a:cubicBezTo>
                  <a:cubicBezTo>
                    <a:pt x="1802" y="271"/>
                    <a:pt x="1982" y="384"/>
                    <a:pt x="2162" y="564"/>
                  </a:cubicBezTo>
                  <a:cubicBezTo>
                    <a:pt x="2252" y="654"/>
                    <a:pt x="2365" y="744"/>
                    <a:pt x="2252" y="834"/>
                  </a:cubicBezTo>
                  <a:cubicBezTo>
                    <a:pt x="2162" y="947"/>
                    <a:pt x="2072" y="1037"/>
                    <a:pt x="1982" y="1127"/>
                  </a:cubicBezTo>
                  <a:cubicBezTo>
                    <a:pt x="2072" y="1127"/>
                    <a:pt x="2252" y="1037"/>
                    <a:pt x="2365" y="947"/>
                  </a:cubicBezTo>
                  <a:cubicBezTo>
                    <a:pt x="2365" y="744"/>
                    <a:pt x="2365" y="564"/>
                    <a:pt x="2252" y="474"/>
                  </a:cubicBezTo>
                  <a:cubicBezTo>
                    <a:pt x="2072" y="384"/>
                    <a:pt x="1802" y="271"/>
                    <a:pt x="1689" y="181"/>
                  </a:cubicBezTo>
                  <a:cubicBezTo>
                    <a:pt x="1329" y="1"/>
                    <a:pt x="1036" y="1"/>
                    <a:pt x="1036" y="1"/>
                  </a:cubicBezTo>
                  <a:close/>
                  <a:moveTo>
                    <a:pt x="1982" y="1127"/>
                  </a:moveTo>
                  <a:cubicBezTo>
                    <a:pt x="1509" y="1307"/>
                    <a:pt x="1036" y="1510"/>
                    <a:pt x="676" y="1600"/>
                  </a:cubicBezTo>
                  <a:cubicBezTo>
                    <a:pt x="1036" y="1510"/>
                    <a:pt x="1509" y="1397"/>
                    <a:pt x="1982" y="1127"/>
                  </a:cubicBezTo>
                  <a:close/>
                  <a:moveTo>
                    <a:pt x="676" y="1600"/>
                  </a:moveTo>
                  <a:cubicBezTo>
                    <a:pt x="293" y="1690"/>
                    <a:pt x="0" y="1690"/>
                    <a:pt x="0" y="1690"/>
                  </a:cubicBezTo>
                  <a:lnTo>
                    <a:pt x="0" y="1780"/>
                  </a:lnTo>
                  <a:cubicBezTo>
                    <a:pt x="0" y="1780"/>
                    <a:pt x="293" y="1690"/>
                    <a:pt x="676" y="160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11"/>
            <p:cNvSpPr/>
            <p:nvPr/>
          </p:nvSpPr>
          <p:spPr>
            <a:xfrm>
              <a:off x="4853525" y="1649950"/>
              <a:ext cx="100800" cy="23675"/>
            </a:xfrm>
            <a:custGeom>
              <a:rect b="b" l="l" r="r" t="t"/>
              <a:pathLst>
                <a:path extrusionOk="0" h="947" w="4032">
                  <a:moveTo>
                    <a:pt x="4032" y="1"/>
                  </a:moveTo>
                  <a:lnTo>
                    <a:pt x="1" y="947"/>
                  </a:lnTo>
                  <a:lnTo>
                    <a:pt x="4032" y="113"/>
                  </a:lnTo>
                  <a:lnTo>
                    <a:pt x="403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1"/>
            <p:cNvSpPr/>
            <p:nvPr/>
          </p:nvSpPr>
          <p:spPr>
            <a:xfrm>
              <a:off x="4652000" y="1695000"/>
              <a:ext cx="100800" cy="28175"/>
            </a:xfrm>
            <a:custGeom>
              <a:rect b="b" l="l" r="r" t="t"/>
              <a:pathLst>
                <a:path extrusionOk="0" h="1127" w="4032">
                  <a:moveTo>
                    <a:pt x="4031" y="0"/>
                  </a:moveTo>
                  <a:lnTo>
                    <a:pt x="1" y="1014"/>
                  </a:lnTo>
                  <a:lnTo>
                    <a:pt x="1" y="1126"/>
                  </a:lnTo>
                  <a:lnTo>
                    <a:pt x="4031" y="90"/>
                  </a:lnTo>
                  <a:lnTo>
                    <a:pt x="403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a:off x="4452725" y="1746225"/>
              <a:ext cx="100775" cy="33225"/>
            </a:xfrm>
            <a:custGeom>
              <a:rect b="b" l="l" r="r" t="t"/>
              <a:pathLst>
                <a:path extrusionOk="0" h="1329" w="4031">
                  <a:moveTo>
                    <a:pt x="4031" y="0"/>
                  </a:moveTo>
                  <a:lnTo>
                    <a:pt x="0" y="1216"/>
                  </a:lnTo>
                  <a:lnTo>
                    <a:pt x="90" y="1329"/>
                  </a:lnTo>
                  <a:lnTo>
                    <a:pt x="4031" y="90"/>
                  </a:lnTo>
                  <a:lnTo>
                    <a:pt x="403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a:off x="4264700" y="1812075"/>
              <a:ext cx="94025" cy="51825"/>
            </a:xfrm>
            <a:custGeom>
              <a:rect b="b" l="l" r="r" t="t"/>
              <a:pathLst>
                <a:path extrusionOk="0" h="2073" w="3761">
                  <a:moveTo>
                    <a:pt x="3671" y="1"/>
                  </a:moveTo>
                  <a:lnTo>
                    <a:pt x="3108" y="271"/>
                  </a:lnTo>
                  <a:cubicBezTo>
                    <a:pt x="2905" y="384"/>
                    <a:pt x="2725" y="474"/>
                    <a:pt x="2455" y="564"/>
                  </a:cubicBezTo>
                  <a:cubicBezTo>
                    <a:pt x="2252" y="654"/>
                    <a:pt x="2072" y="744"/>
                    <a:pt x="1779" y="834"/>
                  </a:cubicBezTo>
                  <a:cubicBezTo>
                    <a:pt x="1599" y="1037"/>
                    <a:pt x="1329" y="1127"/>
                    <a:pt x="1126" y="1217"/>
                  </a:cubicBezTo>
                  <a:cubicBezTo>
                    <a:pt x="1036" y="1307"/>
                    <a:pt x="946" y="1397"/>
                    <a:pt x="856" y="1397"/>
                  </a:cubicBezTo>
                  <a:cubicBezTo>
                    <a:pt x="766" y="1510"/>
                    <a:pt x="653" y="1510"/>
                    <a:pt x="563" y="1600"/>
                  </a:cubicBezTo>
                  <a:lnTo>
                    <a:pt x="0" y="1960"/>
                  </a:lnTo>
                  <a:lnTo>
                    <a:pt x="90" y="2073"/>
                  </a:lnTo>
                  <a:cubicBezTo>
                    <a:pt x="90" y="2073"/>
                    <a:pt x="293" y="1870"/>
                    <a:pt x="653" y="1690"/>
                  </a:cubicBezTo>
                  <a:cubicBezTo>
                    <a:pt x="766" y="1690"/>
                    <a:pt x="766" y="1600"/>
                    <a:pt x="856" y="1510"/>
                  </a:cubicBezTo>
                  <a:cubicBezTo>
                    <a:pt x="946" y="1510"/>
                    <a:pt x="1126" y="1397"/>
                    <a:pt x="1216" y="1307"/>
                  </a:cubicBezTo>
                  <a:cubicBezTo>
                    <a:pt x="1419" y="1217"/>
                    <a:pt x="1599" y="1127"/>
                    <a:pt x="1892" y="1037"/>
                  </a:cubicBezTo>
                  <a:cubicBezTo>
                    <a:pt x="2072" y="834"/>
                    <a:pt x="2342" y="744"/>
                    <a:pt x="2545" y="654"/>
                  </a:cubicBezTo>
                  <a:cubicBezTo>
                    <a:pt x="2725" y="564"/>
                    <a:pt x="2905" y="474"/>
                    <a:pt x="3108" y="384"/>
                  </a:cubicBezTo>
                  <a:cubicBezTo>
                    <a:pt x="3468" y="181"/>
                    <a:pt x="3761" y="91"/>
                    <a:pt x="3761" y="91"/>
                  </a:cubicBezTo>
                  <a:lnTo>
                    <a:pt x="367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a:off x="4255700" y="1945500"/>
              <a:ext cx="93475" cy="47325"/>
            </a:xfrm>
            <a:custGeom>
              <a:rect b="b" l="l" r="r" t="t"/>
              <a:pathLst>
                <a:path extrusionOk="0" h="1893" w="3739">
                  <a:moveTo>
                    <a:pt x="90" y="1"/>
                  </a:moveTo>
                  <a:lnTo>
                    <a:pt x="0" y="113"/>
                  </a:lnTo>
                  <a:cubicBezTo>
                    <a:pt x="0" y="113"/>
                    <a:pt x="180" y="293"/>
                    <a:pt x="563" y="474"/>
                  </a:cubicBezTo>
                  <a:cubicBezTo>
                    <a:pt x="653" y="564"/>
                    <a:pt x="833" y="676"/>
                    <a:pt x="1126" y="766"/>
                  </a:cubicBezTo>
                  <a:cubicBezTo>
                    <a:pt x="1216" y="856"/>
                    <a:pt x="1306" y="946"/>
                    <a:pt x="1396" y="946"/>
                  </a:cubicBezTo>
                  <a:cubicBezTo>
                    <a:pt x="1576" y="1036"/>
                    <a:pt x="1689" y="1036"/>
                    <a:pt x="1779" y="1127"/>
                  </a:cubicBezTo>
                  <a:cubicBezTo>
                    <a:pt x="2049" y="1239"/>
                    <a:pt x="2252" y="1329"/>
                    <a:pt x="2522" y="1419"/>
                  </a:cubicBezTo>
                  <a:cubicBezTo>
                    <a:pt x="2702" y="1509"/>
                    <a:pt x="2905" y="1599"/>
                    <a:pt x="3085" y="1599"/>
                  </a:cubicBezTo>
                  <a:cubicBezTo>
                    <a:pt x="3468" y="1802"/>
                    <a:pt x="3738" y="1892"/>
                    <a:pt x="3738" y="1892"/>
                  </a:cubicBezTo>
                  <a:lnTo>
                    <a:pt x="3738" y="1689"/>
                  </a:lnTo>
                  <a:cubicBezTo>
                    <a:pt x="3738" y="1689"/>
                    <a:pt x="3558" y="1599"/>
                    <a:pt x="3175" y="1509"/>
                  </a:cubicBezTo>
                  <a:cubicBezTo>
                    <a:pt x="2995" y="1419"/>
                    <a:pt x="2702" y="1419"/>
                    <a:pt x="2522" y="1329"/>
                  </a:cubicBezTo>
                  <a:cubicBezTo>
                    <a:pt x="2342" y="1239"/>
                    <a:pt x="2049" y="1127"/>
                    <a:pt x="1869" y="1036"/>
                  </a:cubicBezTo>
                  <a:cubicBezTo>
                    <a:pt x="1689" y="946"/>
                    <a:pt x="1576" y="946"/>
                    <a:pt x="1486" y="856"/>
                  </a:cubicBezTo>
                  <a:cubicBezTo>
                    <a:pt x="1396" y="766"/>
                    <a:pt x="1306" y="766"/>
                    <a:pt x="1126" y="676"/>
                  </a:cubicBezTo>
                  <a:cubicBezTo>
                    <a:pt x="923" y="564"/>
                    <a:pt x="743" y="474"/>
                    <a:pt x="563" y="383"/>
                  </a:cubicBezTo>
                  <a:cubicBezTo>
                    <a:pt x="270" y="113"/>
                    <a:pt x="90" y="1"/>
                    <a:pt x="9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1"/>
            <p:cNvSpPr/>
            <p:nvPr/>
          </p:nvSpPr>
          <p:spPr>
            <a:xfrm>
              <a:off x="4447650" y="2015875"/>
              <a:ext cx="100800" cy="25925"/>
            </a:xfrm>
            <a:custGeom>
              <a:rect b="b" l="l" r="r" t="t"/>
              <a:pathLst>
                <a:path extrusionOk="0" h="1037" w="4032">
                  <a:moveTo>
                    <a:pt x="91" y="0"/>
                  </a:moveTo>
                  <a:lnTo>
                    <a:pt x="1" y="113"/>
                  </a:lnTo>
                  <a:lnTo>
                    <a:pt x="4031" y="1036"/>
                  </a:lnTo>
                  <a:lnTo>
                    <a:pt x="4031" y="946"/>
                  </a:lnTo>
                  <a:lnTo>
                    <a:pt x="9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11"/>
            <p:cNvSpPr/>
            <p:nvPr/>
          </p:nvSpPr>
          <p:spPr>
            <a:xfrm>
              <a:off x="4649750" y="2060900"/>
              <a:ext cx="103050" cy="23125"/>
            </a:xfrm>
            <a:custGeom>
              <a:rect b="b" l="l" r="r" t="t"/>
              <a:pathLst>
                <a:path extrusionOk="0" h="925" w="4122">
                  <a:moveTo>
                    <a:pt x="91" y="1"/>
                  </a:moveTo>
                  <a:lnTo>
                    <a:pt x="0" y="91"/>
                  </a:lnTo>
                  <a:lnTo>
                    <a:pt x="4031" y="924"/>
                  </a:lnTo>
                  <a:lnTo>
                    <a:pt x="4121" y="744"/>
                  </a:lnTo>
                  <a:lnTo>
                    <a:pt x="9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a:off x="4853525" y="2100325"/>
              <a:ext cx="100800" cy="23650"/>
            </a:xfrm>
            <a:custGeom>
              <a:rect b="b" l="l" r="r" t="t"/>
              <a:pathLst>
                <a:path extrusionOk="0" h="946" w="4032">
                  <a:moveTo>
                    <a:pt x="1" y="0"/>
                  </a:moveTo>
                  <a:lnTo>
                    <a:pt x="1" y="203"/>
                  </a:lnTo>
                  <a:lnTo>
                    <a:pt x="4032" y="946"/>
                  </a:lnTo>
                  <a:lnTo>
                    <a:pt x="4032" y="766"/>
                  </a:lnTo>
                  <a:lnTo>
                    <a:pt x="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a:off x="5055075" y="2140275"/>
              <a:ext cx="101350" cy="25925"/>
            </a:xfrm>
            <a:custGeom>
              <a:rect b="b" l="l" r="r" t="t"/>
              <a:pathLst>
                <a:path extrusionOk="0" h="1037" w="4054">
                  <a:moveTo>
                    <a:pt x="0" y="1"/>
                  </a:moveTo>
                  <a:lnTo>
                    <a:pt x="0" y="203"/>
                  </a:lnTo>
                  <a:lnTo>
                    <a:pt x="4053" y="1037"/>
                  </a:lnTo>
                  <a:lnTo>
                    <a:pt x="4053" y="856"/>
                  </a:lnTo>
                  <a:lnTo>
                    <a:pt x="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1"/>
            <p:cNvSpPr/>
            <p:nvPr/>
          </p:nvSpPr>
          <p:spPr>
            <a:xfrm>
              <a:off x="5257175" y="2182500"/>
              <a:ext cx="100775" cy="28175"/>
            </a:xfrm>
            <a:custGeom>
              <a:rect b="b" l="l" r="r" t="t"/>
              <a:pathLst>
                <a:path extrusionOk="0" h="1127" w="4031">
                  <a:moveTo>
                    <a:pt x="0" y="1"/>
                  </a:moveTo>
                  <a:lnTo>
                    <a:pt x="0" y="203"/>
                  </a:lnTo>
                  <a:lnTo>
                    <a:pt x="4031" y="1127"/>
                  </a:lnTo>
                  <a:lnTo>
                    <a:pt x="4031" y="946"/>
                  </a:lnTo>
                  <a:lnTo>
                    <a:pt x="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11"/>
            <p:cNvSpPr/>
            <p:nvPr/>
          </p:nvSpPr>
          <p:spPr>
            <a:xfrm>
              <a:off x="5458700" y="2229800"/>
              <a:ext cx="100800" cy="30425"/>
            </a:xfrm>
            <a:custGeom>
              <a:rect b="b" l="l" r="r" t="t"/>
              <a:pathLst>
                <a:path extrusionOk="0" h="1217" w="4032">
                  <a:moveTo>
                    <a:pt x="0" y="0"/>
                  </a:moveTo>
                  <a:lnTo>
                    <a:pt x="0" y="180"/>
                  </a:lnTo>
                  <a:lnTo>
                    <a:pt x="3941" y="1216"/>
                  </a:lnTo>
                  <a:lnTo>
                    <a:pt x="4031" y="923"/>
                  </a:lnTo>
                  <a:lnTo>
                    <a:pt x="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a:off x="5657975" y="2278775"/>
              <a:ext cx="100800" cy="35475"/>
            </a:xfrm>
            <a:custGeom>
              <a:rect b="b" l="l" r="r" t="t"/>
              <a:pathLst>
                <a:path extrusionOk="0" h="1419" w="4032">
                  <a:moveTo>
                    <a:pt x="91" y="0"/>
                  </a:moveTo>
                  <a:lnTo>
                    <a:pt x="1" y="293"/>
                  </a:lnTo>
                  <a:lnTo>
                    <a:pt x="3941" y="1419"/>
                  </a:lnTo>
                  <a:lnTo>
                    <a:pt x="4031" y="1126"/>
                  </a:lnTo>
                  <a:lnTo>
                    <a:pt x="9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a:off x="5855000" y="2337300"/>
              <a:ext cx="100800" cy="42250"/>
            </a:xfrm>
            <a:custGeom>
              <a:rect b="b" l="l" r="r" t="t"/>
              <a:pathLst>
                <a:path extrusionOk="0" h="1690" w="4032">
                  <a:moveTo>
                    <a:pt x="91" y="1"/>
                  </a:moveTo>
                  <a:lnTo>
                    <a:pt x="1" y="294"/>
                  </a:lnTo>
                  <a:lnTo>
                    <a:pt x="3942" y="1690"/>
                  </a:lnTo>
                  <a:lnTo>
                    <a:pt x="4032" y="1330"/>
                  </a:lnTo>
                  <a:lnTo>
                    <a:pt x="9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a:off x="6049800" y="2407675"/>
              <a:ext cx="98525" cy="49575"/>
            </a:xfrm>
            <a:custGeom>
              <a:rect b="b" l="l" r="r" t="t"/>
              <a:pathLst>
                <a:path extrusionOk="0" h="1983" w="3941">
                  <a:moveTo>
                    <a:pt x="90" y="1"/>
                  </a:moveTo>
                  <a:lnTo>
                    <a:pt x="0" y="293"/>
                  </a:lnTo>
                  <a:lnTo>
                    <a:pt x="3761" y="1982"/>
                  </a:lnTo>
                  <a:lnTo>
                    <a:pt x="3941" y="1599"/>
                  </a:lnTo>
                  <a:lnTo>
                    <a:pt x="9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1"/>
            <p:cNvSpPr/>
            <p:nvPr/>
          </p:nvSpPr>
          <p:spPr>
            <a:xfrm>
              <a:off x="6235000" y="2494375"/>
              <a:ext cx="94025" cy="61375"/>
            </a:xfrm>
            <a:custGeom>
              <a:rect b="b" l="l" r="r" t="t"/>
              <a:pathLst>
                <a:path extrusionOk="0" h="2455" w="3761">
                  <a:moveTo>
                    <a:pt x="203" y="0"/>
                  </a:moveTo>
                  <a:lnTo>
                    <a:pt x="0" y="293"/>
                  </a:lnTo>
                  <a:cubicBezTo>
                    <a:pt x="0" y="293"/>
                    <a:pt x="946" y="856"/>
                    <a:pt x="1779" y="1329"/>
                  </a:cubicBezTo>
                  <a:cubicBezTo>
                    <a:pt x="2252" y="1599"/>
                    <a:pt x="2635" y="1892"/>
                    <a:pt x="3018" y="2162"/>
                  </a:cubicBezTo>
                  <a:cubicBezTo>
                    <a:pt x="3288" y="2365"/>
                    <a:pt x="3581" y="2455"/>
                    <a:pt x="3581" y="2455"/>
                  </a:cubicBezTo>
                  <a:lnTo>
                    <a:pt x="3761" y="2162"/>
                  </a:lnTo>
                  <a:cubicBezTo>
                    <a:pt x="3761" y="2162"/>
                    <a:pt x="3581" y="1982"/>
                    <a:pt x="3198" y="1802"/>
                  </a:cubicBezTo>
                  <a:cubicBezTo>
                    <a:pt x="2905" y="1599"/>
                    <a:pt x="2455" y="1329"/>
                    <a:pt x="1982" y="1036"/>
                  </a:cubicBezTo>
                  <a:cubicBezTo>
                    <a:pt x="1126" y="473"/>
                    <a:pt x="203" y="0"/>
                    <a:pt x="20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11"/>
            <p:cNvSpPr/>
            <p:nvPr/>
          </p:nvSpPr>
          <p:spPr>
            <a:xfrm>
              <a:off x="6401625" y="2614275"/>
              <a:ext cx="72650" cy="86725"/>
            </a:xfrm>
            <a:custGeom>
              <a:rect b="b" l="l" r="r" t="t"/>
              <a:pathLst>
                <a:path extrusionOk="0" h="3469" w="2906">
                  <a:moveTo>
                    <a:pt x="293" y="1"/>
                  </a:moveTo>
                  <a:lnTo>
                    <a:pt x="1" y="271"/>
                  </a:lnTo>
                  <a:cubicBezTo>
                    <a:pt x="1" y="271"/>
                    <a:pt x="181" y="474"/>
                    <a:pt x="474" y="744"/>
                  </a:cubicBezTo>
                  <a:cubicBezTo>
                    <a:pt x="564" y="946"/>
                    <a:pt x="744" y="1037"/>
                    <a:pt x="946" y="1217"/>
                  </a:cubicBezTo>
                  <a:cubicBezTo>
                    <a:pt x="1036" y="1397"/>
                    <a:pt x="1217" y="1599"/>
                    <a:pt x="1419" y="1780"/>
                  </a:cubicBezTo>
                  <a:cubicBezTo>
                    <a:pt x="1509" y="1870"/>
                    <a:pt x="1509" y="2072"/>
                    <a:pt x="1599" y="2162"/>
                  </a:cubicBezTo>
                  <a:cubicBezTo>
                    <a:pt x="1689" y="2252"/>
                    <a:pt x="1780" y="2343"/>
                    <a:pt x="1780" y="2433"/>
                  </a:cubicBezTo>
                  <a:cubicBezTo>
                    <a:pt x="1982" y="2635"/>
                    <a:pt x="2072" y="2815"/>
                    <a:pt x="2162" y="2996"/>
                  </a:cubicBezTo>
                  <a:cubicBezTo>
                    <a:pt x="2343" y="3288"/>
                    <a:pt x="2545" y="3468"/>
                    <a:pt x="2545" y="3468"/>
                  </a:cubicBezTo>
                  <a:lnTo>
                    <a:pt x="2905" y="3288"/>
                  </a:lnTo>
                  <a:cubicBezTo>
                    <a:pt x="2905" y="3288"/>
                    <a:pt x="2725" y="3086"/>
                    <a:pt x="2545" y="2725"/>
                  </a:cubicBezTo>
                  <a:cubicBezTo>
                    <a:pt x="2433" y="2523"/>
                    <a:pt x="2343" y="2343"/>
                    <a:pt x="2162" y="2162"/>
                  </a:cubicBezTo>
                  <a:cubicBezTo>
                    <a:pt x="2072" y="2072"/>
                    <a:pt x="2072" y="1960"/>
                    <a:pt x="1982" y="1870"/>
                  </a:cubicBezTo>
                  <a:cubicBezTo>
                    <a:pt x="1870" y="1780"/>
                    <a:pt x="1780" y="1690"/>
                    <a:pt x="1689" y="1599"/>
                  </a:cubicBezTo>
                  <a:cubicBezTo>
                    <a:pt x="1509" y="1307"/>
                    <a:pt x="1419" y="1127"/>
                    <a:pt x="1217" y="946"/>
                  </a:cubicBezTo>
                  <a:cubicBezTo>
                    <a:pt x="1036" y="744"/>
                    <a:pt x="946" y="654"/>
                    <a:pt x="744" y="474"/>
                  </a:cubicBezTo>
                  <a:cubicBezTo>
                    <a:pt x="474" y="181"/>
                    <a:pt x="293" y="1"/>
                    <a:pt x="29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a:off x="6472000" y="2797225"/>
              <a:ext cx="30425" cy="103050"/>
            </a:xfrm>
            <a:custGeom>
              <a:rect b="b" l="l" r="r" t="t"/>
              <a:pathLst>
                <a:path extrusionOk="0" h="4122" w="1217">
                  <a:moveTo>
                    <a:pt x="743" y="1"/>
                  </a:moveTo>
                  <a:lnTo>
                    <a:pt x="743" y="654"/>
                  </a:lnTo>
                  <a:lnTo>
                    <a:pt x="743" y="947"/>
                  </a:lnTo>
                  <a:cubicBezTo>
                    <a:pt x="743" y="1127"/>
                    <a:pt x="743" y="1217"/>
                    <a:pt x="653" y="1307"/>
                  </a:cubicBezTo>
                  <a:cubicBezTo>
                    <a:pt x="653" y="1510"/>
                    <a:pt x="653" y="1780"/>
                    <a:pt x="563" y="2073"/>
                  </a:cubicBezTo>
                  <a:cubicBezTo>
                    <a:pt x="563" y="2253"/>
                    <a:pt x="473" y="2523"/>
                    <a:pt x="383" y="2726"/>
                  </a:cubicBezTo>
                  <a:cubicBezTo>
                    <a:pt x="383" y="2906"/>
                    <a:pt x="383" y="2996"/>
                    <a:pt x="293" y="3086"/>
                  </a:cubicBezTo>
                  <a:cubicBezTo>
                    <a:pt x="293" y="3198"/>
                    <a:pt x="293" y="3289"/>
                    <a:pt x="181" y="3379"/>
                  </a:cubicBezTo>
                  <a:cubicBezTo>
                    <a:pt x="181" y="3559"/>
                    <a:pt x="90" y="3649"/>
                    <a:pt x="90" y="3852"/>
                  </a:cubicBezTo>
                  <a:lnTo>
                    <a:pt x="0" y="3942"/>
                  </a:lnTo>
                  <a:lnTo>
                    <a:pt x="473" y="4122"/>
                  </a:lnTo>
                  <a:lnTo>
                    <a:pt x="473" y="3942"/>
                  </a:lnTo>
                  <a:cubicBezTo>
                    <a:pt x="563" y="3852"/>
                    <a:pt x="563" y="3761"/>
                    <a:pt x="653" y="3559"/>
                  </a:cubicBezTo>
                  <a:cubicBezTo>
                    <a:pt x="653" y="3469"/>
                    <a:pt x="743" y="3289"/>
                    <a:pt x="743" y="3198"/>
                  </a:cubicBezTo>
                  <a:cubicBezTo>
                    <a:pt x="743" y="3086"/>
                    <a:pt x="856" y="2996"/>
                    <a:pt x="856" y="2906"/>
                  </a:cubicBezTo>
                  <a:cubicBezTo>
                    <a:pt x="946" y="2636"/>
                    <a:pt x="946" y="2343"/>
                    <a:pt x="1036" y="2163"/>
                  </a:cubicBezTo>
                  <a:cubicBezTo>
                    <a:pt x="1126" y="1870"/>
                    <a:pt x="1126" y="1600"/>
                    <a:pt x="1126" y="1307"/>
                  </a:cubicBezTo>
                  <a:cubicBezTo>
                    <a:pt x="1126" y="1217"/>
                    <a:pt x="1216" y="1127"/>
                    <a:pt x="1216" y="1037"/>
                  </a:cubicBezTo>
                  <a:lnTo>
                    <a:pt x="1216" y="654"/>
                  </a:lnTo>
                  <a:lnTo>
                    <a:pt x="121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a:off x="6371225" y="2986950"/>
              <a:ext cx="65900" cy="94025"/>
            </a:xfrm>
            <a:custGeom>
              <a:rect b="b" l="l" r="r" t="t"/>
              <a:pathLst>
                <a:path extrusionOk="0" h="3761" w="2636">
                  <a:moveTo>
                    <a:pt x="2162" y="0"/>
                  </a:moveTo>
                  <a:cubicBezTo>
                    <a:pt x="2162" y="0"/>
                    <a:pt x="1690" y="946"/>
                    <a:pt x="1127" y="1802"/>
                  </a:cubicBezTo>
                  <a:lnTo>
                    <a:pt x="1" y="3491"/>
                  </a:lnTo>
                  <a:lnTo>
                    <a:pt x="384" y="3761"/>
                  </a:lnTo>
                  <a:lnTo>
                    <a:pt x="1509" y="2072"/>
                  </a:lnTo>
                  <a:cubicBezTo>
                    <a:pt x="2072" y="1126"/>
                    <a:pt x="2635" y="293"/>
                    <a:pt x="2635" y="293"/>
                  </a:cubicBezTo>
                  <a:lnTo>
                    <a:pt x="216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a:off x="6244575" y="3155825"/>
              <a:ext cx="74900" cy="89550"/>
            </a:xfrm>
            <a:custGeom>
              <a:rect b="b" l="l" r="r" t="t"/>
              <a:pathLst>
                <a:path extrusionOk="0" h="3582" w="2996">
                  <a:moveTo>
                    <a:pt x="2635" y="1"/>
                  </a:moveTo>
                  <a:lnTo>
                    <a:pt x="0" y="3198"/>
                  </a:lnTo>
                  <a:lnTo>
                    <a:pt x="383" y="3581"/>
                  </a:lnTo>
                  <a:lnTo>
                    <a:pt x="2995" y="384"/>
                  </a:lnTo>
                  <a:lnTo>
                    <a:pt x="263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11"/>
            <p:cNvSpPr/>
            <p:nvPr/>
          </p:nvSpPr>
          <p:spPr>
            <a:xfrm>
              <a:off x="6106075" y="3313450"/>
              <a:ext cx="79975" cy="86725"/>
            </a:xfrm>
            <a:custGeom>
              <a:rect b="b" l="l" r="r" t="t"/>
              <a:pathLst>
                <a:path extrusionOk="0" h="3469" w="3199">
                  <a:moveTo>
                    <a:pt x="2816" y="1"/>
                  </a:moveTo>
                  <a:lnTo>
                    <a:pt x="1" y="2996"/>
                  </a:lnTo>
                  <a:lnTo>
                    <a:pt x="384" y="3468"/>
                  </a:lnTo>
                  <a:lnTo>
                    <a:pt x="3198" y="361"/>
                  </a:lnTo>
                  <a:lnTo>
                    <a:pt x="281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11"/>
            <p:cNvSpPr/>
            <p:nvPr/>
          </p:nvSpPr>
          <p:spPr>
            <a:xfrm>
              <a:off x="5960850" y="3463200"/>
              <a:ext cx="84450" cy="84475"/>
            </a:xfrm>
            <a:custGeom>
              <a:rect b="b" l="l" r="r" t="t"/>
              <a:pathLst>
                <a:path extrusionOk="0" h="3379" w="3378">
                  <a:moveTo>
                    <a:pt x="2905" y="0"/>
                  </a:moveTo>
                  <a:lnTo>
                    <a:pt x="0" y="2905"/>
                  </a:lnTo>
                  <a:lnTo>
                    <a:pt x="361" y="3378"/>
                  </a:lnTo>
                  <a:lnTo>
                    <a:pt x="3378" y="383"/>
                  </a:lnTo>
                  <a:lnTo>
                    <a:pt x="290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a:off x="5808275" y="3606175"/>
              <a:ext cx="88975" cy="82225"/>
            </a:xfrm>
            <a:custGeom>
              <a:rect b="b" l="l" r="r" t="t"/>
              <a:pathLst>
                <a:path extrusionOk="0" h="3289" w="3559">
                  <a:moveTo>
                    <a:pt x="3086" y="1"/>
                  </a:moveTo>
                  <a:lnTo>
                    <a:pt x="1" y="2816"/>
                  </a:lnTo>
                  <a:lnTo>
                    <a:pt x="564" y="3289"/>
                  </a:lnTo>
                  <a:lnTo>
                    <a:pt x="3559" y="474"/>
                  </a:lnTo>
                  <a:lnTo>
                    <a:pt x="308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a:off x="5655725" y="3744675"/>
              <a:ext cx="88975" cy="84450"/>
            </a:xfrm>
            <a:custGeom>
              <a:rect b="b" l="l" r="r" t="t"/>
              <a:pathLst>
                <a:path extrusionOk="0" h="3378" w="3559">
                  <a:moveTo>
                    <a:pt x="3108" y="0"/>
                  </a:moveTo>
                  <a:lnTo>
                    <a:pt x="1" y="2725"/>
                  </a:lnTo>
                  <a:lnTo>
                    <a:pt x="474" y="3378"/>
                  </a:lnTo>
                  <a:lnTo>
                    <a:pt x="3558" y="563"/>
                  </a:lnTo>
                  <a:lnTo>
                    <a:pt x="3108"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a:off x="5498675" y="3880900"/>
              <a:ext cx="91225" cy="82225"/>
            </a:xfrm>
            <a:custGeom>
              <a:rect b="b" l="l" r="r" t="t"/>
              <a:pathLst>
                <a:path extrusionOk="0" h="3289" w="3649">
                  <a:moveTo>
                    <a:pt x="3198" y="1"/>
                  </a:moveTo>
                  <a:lnTo>
                    <a:pt x="0" y="2725"/>
                  </a:lnTo>
                  <a:lnTo>
                    <a:pt x="563" y="3288"/>
                  </a:lnTo>
                  <a:lnTo>
                    <a:pt x="3648" y="654"/>
                  </a:lnTo>
                  <a:lnTo>
                    <a:pt x="3198"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a:off x="5339350" y="4014325"/>
              <a:ext cx="93475" cy="82200"/>
            </a:xfrm>
            <a:custGeom>
              <a:rect b="b" l="l" r="r" t="t"/>
              <a:pathLst>
                <a:path extrusionOk="0" h="3288" w="3739">
                  <a:moveTo>
                    <a:pt x="3176" y="0"/>
                  </a:moveTo>
                  <a:lnTo>
                    <a:pt x="1" y="2635"/>
                  </a:lnTo>
                  <a:lnTo>
                    <a:pt x="564" y="3288"/>
                  </a:lnTo>
                  <a:lnTo>
                    <a:pt x="3739" y="676"/>
                  </a:lnTo>
                  <a:lnTo>
                    <a:pt x="317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11"/>
            <p:cNvSpPr/>
            <p:nvPr/>
          </p:nvSpPr>
          <p:spPr>
            <a:xfrm>
              <a:off x="5179475" y="4146050"/>
              <a:ext cx="94050" cy="82225"/>
            </a:xfrm>
            <a:custGeom>
              <a:rect b="b" l="l" r="r" t="t"/>
              <a:pathLst>
                <a:path extrusionOk="0" h="3289" w="3762">
                  <a:moveTo>
                    <a:pt x="3198" y="0"/>
                  </a:moveTo>
                  <a:lnTo>
                    <a:pt x="1" y="2522"/>
                  </a:lnTo>
                  <a:lnTo>
                    <a:pt x="564" y="3288"/>
                  </a:lnTo>
                  <a:lnTo>
                    <a:pt x="3761" y="653"/>
                  </a:lnTo>
                  <a:lnTo>
                    <a:pt x="3198"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11"/>
            <p:cNvSpPr/>
            <p:nvPr/>
          </p:nvSpPr>
          <p:spPr>
            <a:xfrm>
              <a:off x="5015675" y="4272700"/>
              <a:ext cx="98525" cy="84475"/>
            </a:xfrm>
            <a:custGeom>
              <a:rect b="b" l="l" r="r" t="t"/>
              <a:pathLst>
                <a:path extrusionOk="0" h="3379" w="3941">
                  <a:moveTo>
                    <a:pt x="3265" y="1"/>
                  </a:moveTo>
                  <a:lnTo>
                    <a:pt x="0" y="2523"/>
                  </a:lnTo>
                  <a:lnTo>
                    <a:pt x="653" y="3379"/>
                  </a:lnTo>
                  <a:lnTo>
                    <a:pt x="3941" y="834"/>
                  </a:lnTo>
                  <a:lnTo>
                    <a:pt x="326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6" name="Google Shape;216;p11"/>
          <p:cNvSpPr txBox="1"/>
          <p:nvPr>
            <p:ph hasCustomPrompt="1" type="title"/>
          </p:nvPr>
        </p:nvSpPr>
        <p:spPr>
          <a:xfrm>
            <a:off x="714800" y="1442388"/>
            <a:ext cx="7714800" cy="14586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72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217" name="Google Shape;217;p11"/>
          <p:cNvSpPr txBox="1"/>
          <p:nvPr>
            <p:ph idx="1" type="subTitle"/>
          </p:nvPr>
        </p:nvSpPr>
        <p:spPr>
          <a:xfrm>
            <a:off x="1641900" y="2993686"/>
            <a:ext cx="5860200" cy="457200"/>
          </a:xfrm>
          <a:prstGeom prst="rect">
            <a:avLst/>
          </a:prstGeom>
          <a:solidFill>
            <a:schemeClr val="accent1"/>
          </a:solidFill>
        </p:spPr>
        <p:txBody>
          <a:bodyPr anchorCtr="0" anchor="t" bIns="91425" lIns="91425" spcFirstLastPara="1" rIns="91425" wrap="square" tIns="91425">
            <a:noAutofit/>
          </a:bodyPr>
          <a:lstStyle>
            <a:lvl1pPr lvl="0" algn="ctr">
              <a:spcBef>
                <a:spcPts val="0"/>
              </a:spcBef>
              <a:spcAft>
                <a:spcPts val="0"/>
              </a:spcAft>
              <a:buNone/>
              <a:defRPr sz="1800">
                <a:solidFill>
                  <a:schemeClr val="accent4"/>
                </a:solidFill>
                <a:latin typeface="Krona One"/>
                <a:ea typeface="Krona One"/>
                <a:cs typeface="Krona One"/>
                <a:sym typeface="Krona One"/>
              </a:defRPr>
            </a:lvl1pPr>
            <a:lvl2pPr lvl="1" algn="ctr">
              <a:spcBef>
                <a:spcPts val="1600"/>
              </a:spcBef>
              <a:spcAft>
                <a:spcPts val="0"/>
              </a:spcAft>
              <a:buNone/>
              <a:defRPr sz="1800">
                <a:solidFill>
                  <a:schemeClr val="accent4"/>
                </a:solidFill>
                <a:latin typeface="Krona One"/>
                <a:ea typeface="Krona One"/>
                <a:cs typeface="Krona One"/>
                <a:sym typeface="Krona One"/>
              </a:defRPr>
            </a:lvl2pPr>
            <a:lvl3pPr lvl="2" algn="ctr">
              <a:spcBef>
                <a:spcPts val="1600"/>
              </a:spcBef>
              <a:spcAft>
                <a:spcPts val="0"/>
              </a:spcAft>
              <a:buNone/>
              <a:defRPr sz="1800">
                <a:solidFill>
                  <a:schemeClr val="accent4"/>
                </a:solidFill>
                <a:latin typeface="Krona One"/>
                <a:ea typeface="Krona One"/>
                <a:cs typeface="Krona One"/>
                <a:sym typeface="Krona One"/>
              </a:defRPr>
            </a:lvl3pPr>
            <a:lvl4pPr lvl="3" algn="ctr">
              <a:spcBef>
                <a:spcPts val="1600"/>
              </a:spcBef>
              <a:spcAft>
                <a:spcPts val="0"/>
              </a:spcAft>
              <a:buNone/>
              <a:defRPr sz="1800">
                <a:solidFill>
                  <a:schemeClr val="accent4"/>
                </a:solidFill>
                <a:latin typeface="Krona One"/>
                <a:ea typeface="Krona One"/>
                <a:cs typeface="Krona One"/>
                <a:sym typeface="Krona One"/>
              </a:defRPr>
            </a:lvl4pPr>
            <a:lvl5pPr lvl="4" algn="ctr">
              <a:spcBef>
                <a:spcPts val="1600"/>
              </a:spcBef>
              <a:spcAft>
                <a:spcPts val="0"/>
              </a:spcAft>
              <a:buNone/>
              <a:defRPr sz="1800">
                <a:solidFill>
                  <a:schemeClr val="accent4"/>
                </a:solidFill>
                <a:latin typeface="Krona One"/>
                <a:ea typeface="Krona One"/>
                <a:cs typeface="Krona One"/>
                <a:sym typeface="Krona One"/>
              </a:defRPr>
            </a:lvl5pPr>
            <a:lvl6pPr lvl="5" algn="ctr">
              <a:spcBef>
                <a:spcPts val="1600"/>
              </a:spcBef>
              <a:spcAft>
                <a:spcPts val="0"/>
              </a:spcAft>
              <a:buNone/>
              <a:defRPr sz="1800">
                <a:solidFill>
                  <a:schemeClr val="accent4"/>
                </a:solidFill>
                <a:latin typeface="Krona One"/>
                <a:ea typeface="Krona One"/>
                <a:cs typeface="Krona One"/>
                <a:sym typeface="Krona One"/>
              </a:defRPr>
            </a:lvl6pPr>
            <a:lvl7pPr lvl="6" algn="ctr">
              <a:spcBef>
                <a:spcPts val="1600"/>
              </a:spcBef>
              <a:spcAft>
                <a:spcPts val="0"/>
              </a:spcAft>
              <a:buNone/>
              <a:defRPr sz="1800">
                <a:solidFill>
                  <a:schemeClr val="accent4"/>
                </a:solidFill>
                <a:latin typeface="Krona One"/>
                <a:ea typeface="Krona One"/>
                <a:cs typeface="Krona One"/>
                <a:sym typeface="Krona One"/>
              </a:defRPr>
            </a:lvl7pPr>
            <a:lvl8pPr lvl="7" algn="ctr">
              <a:spcBef>
                <a:spcPts val="1600"/>
              </a:spcBef>
              <a:spcAft>
                <a:spcPts val="0"/>
              </a:spcAft>
              <a:buNone/>
              <a:defRPr sz="1800">
                <a:solidFill>
                  <a:schemeClr val="accent4"/>
                </a:solidFill>
                <a:latin typeface="Krona One"/>
                <a:ea typeface="Krona One"/>
                <a:cs typeface="Krona One"/>
                <a:sym typeface="Krona One"/>
              </a:defRPr>
            </a:lvl8pPr>
            <a:lvl9pPr lvl="8" algn="ctr">
              <a:spcBef>
                <a:spcPts val="1600"/>
              </a:spcBef>
              <a:spcAft>
                <a:spcPts val="1600"/>
              </a:spcAft>
              <a:buNone/>
              <a:defRPr sz="1800">
                <a:solidFill>
                  <a:schemeClr val="accent4"/>
                </a:solidFill>
                <a:latin typeface="Krona One"/>
                <a:ea typeface="Krona One"/>
                <a:cs typeface="Krona One"/>
                <a:sym typeface="Krona One"/>
              </a:defRPr>
            </a:lvl9pPr>
          </a:lstStyle>
          <a:p/>
        </p:txBody>
      </p:sp>
      <p:sp>
        <p:nvSpPr>
          <p:cNvPr id="218" name="Google Shape;218;p11"/>
          <p:cNvSpPr/>
          <p:nvPr/>
        </p:nvSpPr>
        <p:spPr>
          <a:xfrm rot="10800000">
            <a:off x="5742425" y="692640"/>
            <a:ext cx="2579100" cy="1138200"/>
          </a:xfrm>
          <a:prstGeom prst="rtTriangle">
            <a:avLst/>
          </a:prstGeom>
          <a:solidFill>
            <a:srgbClr val="1F424C">
              <a:alpha val="229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11"/>
          <p:cNvSpPr/>
          <p:nvPr/>
        </p:nvSpPr>
        <p:spPr>
          <a:xfrm rot="5400000">
            <a:off x="101400" y="1413090"/>
            <a:ext cx="2579100" cy="1138200"/>
          </a:xfrm>
          <a:prstGeom prst="rtTriangle">
            <a:avLst/>
          </a:prstGeom>
          <a:solidFill>
            <a:srgbClr val="1F424C">
              <a:alpha val="229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220" name="Shape 220"/>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6" name="Shape 26"/>
        <p:cNvGrpSpPr/>
        <p:nvPr/>
      </p:nvGrpSpPr>
      <p:grpSpPr>
        <a:xfrm>
          <a:off x="0" y="0"/>
          <a:ext cx="0" cy="0"/>
          <a:chOff x="0" y="0"/>
          <a:chExt cx="0" cy="0"/>
        </a:xfrm>
      </p:grpSpPr>
      <p:sp>
        <p:nvSpPr>
          <p:cNvPr id="27" name="Google Shape;27;p3"/>
          <p:cNvSpPr/>
          <p:nvPr/>
        </p:nvSpPr>
        <p:spPr>
          <a:xfrm>
            <a:off x="4572000" y="-125"/>
            <a:ext cx="4572000" cy="5143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txBox="1"/>
          <p:nvPr>
            <p:ph idx="1" type="subTitle"/>
          </p:nvPr>
        </p:nvSpPr>
        <p:spPr>
          <a:xfrm>
            <a:off x="876875" y="1534538"/>
            <a:ext cx="3039000" cy="1065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3000">
                <a:solidFill>
                  <a:srgbClr val="FFFFFF"/>
                </a:solidFill>
                <a:latin typeface="Krona One"/>
                <a:ea typeface="Krona One"/>
                <a:cs typeface="Krona One"/>
                <a:sym typeface="Krona 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29" name="Google Shape;29;p3"/>
          <p:cNvSpPr/>
          <p:nvPr/>
        </p:nvSpPr>
        <p:spPr>
          <a:xfrm>
            <a:off x="4564038" y="0"/>
            <a:ext cx="810900" cy="51435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txBox="1"/>
          <p:nvPr>
            <p:ph hasCustomPrompt="1" type="title"/>
          </p:nvPr>
        </p:nvSpPr>
        <p:spPr>
          <a:xfrm>
            <a:off x="1808700" y="596814"/>
            <a:ext cx="1194600" cy="696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4000">
                <a:solidFill>
                  <a:schemeClr val="dk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31" name="Google Shape;31;p3"/>
          <p:cNvSpPr/>
          <p:nvPr/>
        </p:nvSpPr>
        <p:spPr>
          <a:xfrm>
            <a:off x="131999" y="4154250"/>
            <a:ext cx="4548000" cy="2221200"/>
          </a:xfrm>
          <a:prstGeom prst="ellipse">
            <a:avLst/>
          </a:prstGeom>
          <a:solidFill>
            <a:srgbClr val="336574">
              <a:alpha val="229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32" name="Shape 32"/>
        <p:cNvGrpSpPr/>
        <p:nvPr/>
      </p:nvGrpSpPr>
      <p:grpSpPr>
        <a:xfrm>
          <a:off x="0" y="0"/>
          <a:ext cx="0" cy="0"/>
          <a:chOff x="0" y="0"/>
          <a:chExt cx="0" cy="0"/>
        </a:xfrm>
      </p:grpSpPr>
      <p:sp>
        <p:nvSpPr>
          <p:cNvPr id="33" name="Google Shape;33;p4"/>
          <p:cNvSpPr/>
          <p:nvPr/>
        </p:nvSpPr>
        <p:spPr>
          <a:xfrm flipH="1">
            <a:off x="-682875" y="2123275"/>
            <a:ext cx="9898655" cy="2539956"/>
          </a:xfrm>
          <a:custGeom>
            <a:rect b="b" l="l" r="r" t="t"/>
            <a:pathLst>
              <a:path extrusionOk="0" h="56544" w="255268">
                <a:moveTo>
                  <a:pt x="182194" y="0"/>
                </a:moveTo>
                <a:cubicBezTo>
                  <a:pt x="148857" y="0"/>
                  <a:pt x="131413" y="9664"/>
                  <a:pt x="123189" y="16564"/>
                </a:cubicBezTo>
                <a:cubicBezTo>
                  <a:pt x="112292" y="25742"/>
                  <a:pt x="109040" y="32980"/>
                  <a:pt x="89149" y="32980"/>
                </a:cubicBezTo>
                <a:cubicBezTo>
                  <a:pt x="85825" y="32980"/>
                  <a:pt x="82037" y="32778"/>
                  <a:pt x="77670" y="32349"/>
                </a:cubicBezTo>
                <a:cubicBezTo>
                  <a:pt x="77260" y="32278"/>
                  <a:pt x="76851" y="32278"/>
                  <a:pt x="76370" y="32278"/>
                </a:cubicBezTo>
                <a:cubicBezTo>
                  <a:pt x="72626" y="32085"/>
                  <a:pt x="68929" y="31997"/>
                  <a:pt x="65301" y="31997"/>
                </a:cubicBezTo>
                <a:cubicBezTo>
                  <a:pt x="29217" y="31997"/>
                  <a:pt x="0" y="40701"/>
                  <a:pt x="0" y="40701"/>
                </a:cubicBezTo>
                <a:lnTo>
                  <a:pt x="410" y="54777"/>
                </a:lnTo>
                <a:lnTo>
                  <a:pt x="236656" y="56543"/>
                </a:lnTo>
                <a:cubicBezTo>
                  <a:pt x="236656" y="56543"/>
                  <a:pt x="255268" y="4141"/>
                  <a:pt x="193793" y="368"/>
                </a:cubicBezTo>
                <a:cubicBezTo>
                  <a:pt x="189728" y="117"/>
                  <a:pt x="185865" y="0"/>
                  <a:pt x="182194" y="0"/>
                </a:cubicBezTo>
                <a:close/>
              </a:path>
            </a:pathLst>
          </a:custGeom>
          <a:solidFill>
            <a:srgbClr val="336574">
              <a:alpha val="53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txBox="1"/>
          <p:nvPr>
            <p:ph type="title"/>
          </p:nvPr>
        </p:nvSpPr>
        <p:spPr>
          <a:xfrm>
            <a:off x="713225" y="389177"/>
            <a:ext cx="7717500" cy="572700"/>
          </a:xfrm>
          <a:prstGeom prst="rect">
            <a:avLst/>
          </a:prstGeom>
        </p:spPr>
        <p:txBody>
          <a:bodyPr anchorCtr="0" anchor="ctr" bIns="91425" lIns="91425" spcFirstLastPara="1" rIns="91425" wrap="square" tIns="91425">
            <a:noAutofit/>
          </a:bodyPr>
          <a:lstStyle>
            <a:lvl1pPr lvl="0">
              <a:spcBef>
                <a:spcPts val="0"/>
              </a:spcBef>
              <a:spcAft>
                <a:spcPts val="0"/>
              </a:spcAft>
              <a:buSzPts val="2400"/>
              <a:buNone/>
              <a:defRPr sz="1700"/>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p:txBody>
      </p:sp>
      <p:sp>
        <p:nvSpPr>
          <p:cNvPr id="35" name="Google Shape;35;p4"/>
          <p:cNvSpPr txBox="1"/>
          <p:nvPr>
            <p:ph idx="1" type="body"/>
          </p:nvPr>
        </p:nvSpPr>
        <p:spPr>
          <a:xfrm>
            <a:off x="713225" y="1152475"/>
            <a:ext cx="7717500" cy="28752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Font typeface="Lato"/>
              <a:buAutoNum type="arabicPeriod"/>
              <a:defRPr sz="1200"/>
            </a:lvl1pPr>
            <a:lvl2pPr indent="-298450" lvl="1" marL="914400">
              <a:spcBef>
                <a:spcPts val="1600"/>
              </a:spcBef>
              <a:spcAft>
                <a:spcPts val="0"/>
              </a:spcAft>
              <a:buClr>
                <a:schemeClr val="lt1"/>
              </a:buClr>
              <a:buSzPts val="1100"/>
              <a:buFont typeface="Muli"/>
              <a:buAutoNum type="alphaLcPeriod"/>
              <a:defRPr/>
            </a:lvl2pPr>
            <a:lvl3pPr indent="-298450" lvl="2" marL="1371600">
              <a:spcBef>
                <a:spcPts val="1600"/>
              </a:spcBef>
              <a:spcAft>
                <a:spcPts val="0"/>
              </a:spcAft>
              <a:buClr>
                <a:schemeClr val="lt1"/>
              </a:buClr>
              <a:buSzPts val="1100"/>
              <a:buFont typeface="Muli"/>
              <a:buAutoNum type="romanLcPeriod"/>
              <a:defRPr/>
            </a:lvl3pPr>
            <a:lvl4pPr indent="-298450" lvl="3" marL="1828800">
              <a:spcBef>
                <a:spcPts val="1600"/>
              </a:spcBef>
              <a:spcAft>
                <a:spcPts val="0"/>
              </a:spcAft>
              <a:buClr>
                <a:schemeClr val="lt1"/>
              </a:buClr>
              <a:buSzPts val="1100"/>
              <a:buFont typeface="Muli"/>
              <a:buAutoNum type="arabicPeriod"/>
              <a:defRPr/>
            </a:lvl4pPr>
            <a:lvl5pPr indent="-298450" lvl="4" marL="2286000">
              <a:spcBef>
                <a:spcPts val="1600"/>
              </a:spcBef>
              <a:spcAft>
                <a:spcPts val="0"/>
              </a:spcAft>
              <a:buClr>
                <a:schemeClr val="lt1"/>
              </a:buClr>
              <a:buSzPts val="1100"/>
              <a:buFont typeface="Muli"/>
              <a:buAutoNum type="alphaLcPeriod"/>
              <a:defRPr/>
            </a:lvl5pPr>
            <a:lvl6pPr indent="-298450" lvl="5" marL="2743200">
              <a:spcBef>
                <a:spcPts val="1600"/>
              </a:spcBef>
              <a:spcAft>
                <a:spcPts val="0"/>
              </a:spcAft>
              <a:buClr>
                <a:schemeClr val="lt1"/>
              </a:buClr>
              <a:buSzPts val="1100"/>
              <a:buFont typeface="Muli"/>
              <a:buAutoNum type="romanLcPeriod"/>
              <a:defRPr/>
            </a:lvl6pPr>
            <a:lvl7pPr indent="-298450" lvl="6" marL="3200400">
              <a:spcBef>
                <a:spcPts val="1600"/>
              </a:spcBef>
              <a:spcAft>
                <a:spcPts val="0"/>
              </a:spcAft>
              <a:buClr>
                <a:schemeClr val="lt1"/>
              </a:buClr>
              <a:buSzPts val="1100"/>
              <a:buFont typeface="Muli"/>
              <a:buAutoNum type="arabicPeriod"/>
              <a:defRPr/>
            </a:lvl7pPr>
            <a:lvl8pPr indent="-298450" lvl="7" marL="3657600">
              <a:spcBef>
                <a:spcPts val="1600"/>
              </a:spcBef>
              <a:spcAft>
                <a:spcPts val="0"/>
              </a:spcAft>
              <a:buClr>
                <a:schemeClr val="lt1"/>
              </a:buClr>
              <a:buSzPts val="1100"/>
              <a:buFont typeface="Muli"/>
              <a:buAutoNum type="alphaLcPeriod"/>
              <a:defRPr/>
            </a:lvl8pPr>
            <a:lvl9pPr indent="-298450" lvl="8" marL="4114800">
              <a:spcBef>
                <a:spcPts val="1600"/>
              </a:spcBef>
              <a:spcAft>
                <a:spcPts val="1600"/>
              </a:spcAft>
              <a:buClr>
                <a:schemeClr val="lt1"/>
              </a:buClr>
              <a:buSzPts val="1100"/>
              <a:buFont typeface="Muli"/>
              <a:buAutoNum type="romanLcPeriod"/>
              <a:defRPr/>
            </a:lvl9pPr>
          </a:lstStyle>
          <a:p/>
        </p:txBody>
      </p:sp>
      <p:sp>
        <p:nvSpPr>
          <p:cNvPr id="36" name="Google Shape;36;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
        <p:nvSpPr>
          <p:cNvPr id="37" name="Google Shape;37;p4"/>
          <p:cNvSpPr/>
          <p:nvPr/>
        </p:nvSpPr>
        <p:spPr>
          <a:xfrm rot="10800000">
            <a:off x="5995800" y="0"/>
            <a:ext cx="3148200" cy="1212900"/>
          </a:xfrm>
          <a:prstGeom prst="rtTriangle">
            <a:avLst/>
          </a:prstGeom>
          <a:solidFill>
            <a:srgbClr val="336574">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4"/>
          <p:cNvSpPr/>
          <p:nvPr/>
        </p:nvSpPr>
        <p:spPr>
          <a:xfrm>
            <a:off x="2750" y="4599424"/>
            <a:ext cx="9144000" cy="53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9" name="Shape 39"/>
        <p:cNvGrpSpPr/>
        <p:nvPr/>
      </p:nvGrpSpPr>
      <p:grpSpPr>
        <a:xfrm>
          <a:off x="0" y="0"/>
          <a:ext cx="0" cy="0"/>
          <a:chOff x="0" y="0"/>
          <a:chExt cx="0" cy="0"/>
        </a:xfrm>
      </p:grpSpPr>
      <p:sp>
        <p:nvSpPr>
          <p:cNvPr id="40" name="Google Shape;40;p5"/>
          <p:cNvSpPr txBox="1"/>
          <p:nvPr>
            <p:ph type="title"/>
          </p:nvPr>
        </p:nvSpPr>
        <p:spPr>
          <a:xfrm>
            <a:off x="713232" y="389211"/>
            <a:ext cx="7717500" cy="572700"/>
          </a:xfrm>
          <a:prstGeom prst="rect">
            <a:avLst/>
          </a:prstGeom>
        </p:spPr>
        <p:txBody>
          <a:bodyPr anchorCtr="0" anchor="ctr" bIns="91425" lIns="91425" spcFirstLastPara="1" rIns="91425" wrap="square" tIns="91425">
            <a:noAutofit/>
          </a:bodyPr>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p:txBody>
      </p:sp>
      <p:sp>
        <p:nvSpPr>
          <p:cNvPr id="41" name="Google Shape;41;p5"/>
          <p:cNvSpPr txBox="1"/>
          <p:nvPr>
            <p:ph idx="1" type="subTitle"/>
          </p:nvPr>
        </p:nvSpPr>
        <p:spPr>
          <a:xfrm>
            <a:off x="1941573" y="1855450"/>
            <a:ext cx="2482800" cy="329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None/>
              <a:defRPr>
                <a:solidFill>
                  <a:srgbClr val="000000"/>
                </a:solidFill>
                <a:latin typeface="Krona One"/>
                <a:ea typeface="Krona One"/>
                <a:cs typeface="Krona One"/>
                <a:sym typeface="Krona One"/>
              </a:defRPr>
            </a:lvl1pPr>
            <a:lvl2pPr lvl="1">
              <a:lnSpc>
                <a:spcPct val="100000"/>
              </a:lnSpc>
              <a:spcBef>
                <a:spcPts val="0"/>
              </a:spcBef>
              <a:spcAft>
                <a:spcPts val="0"/>
              </a:spcAft>
              <a:buNone/>
              <a:defRPr>
                <a:solidFill>
                  <a:srgbClr val="000000"/>
                </a:solidFill>
                <a:latin typeface="Krona One"/>
                <a:ea typeface="Krona One"/>
                <a:cs typeface="Krona One"/>
                <a:sym typeface="Krona One"/>
              </a:defRPr>
            </a:lvl2pPr>
            <a:lvl3pPr lvl="2">
              <a:lnSpc>
                <a:spcPct val="100000"/>
              </a:lnSpc>
              <a:spcBef>
                <a:spcPts val="0"/>
              </a:spcBef>
              <a:spcAft>
                <a:spcPts val="0"/>
              </a:spcAft>
              <a:buNone/>
              <a:defRPr>
                <a:solidFill>
                  <a:srgbClr val="000000"/>
                </a:solidFill>
                <a:latin typeface="Krona One"/>
                <a:ea typeface="Krona One"/>
                <a:cs typeface="Krona One"/>
                <a:sym typeface="Krona One"/>
              </a:defRPr>
            </a:lvl3pPr>
            <a:lvl4pPr lvl="3">
              <a:lnSpc>
                <a:spcPct val="100000"/>
              </a:lnSpc>
              <a:spcBef>
                <a:spcPts val="0"/>
              </a:spcBef>
              <a:spcAft>
                <a:spcPts val="0"/>
              </a:spcAft>
              <a:buNone/>
              <a:defRPr>
                <a:solidFill>
                  <a:srgbClr val="000000"/>
                </a:solidFill>
                <a:latin typeface="Krona One"/>
                <a:ea typeface="Krona One"/>
                <a:cs typeface="Krona One"/>
                <a:sym typeface="Krona One"/>
              </a:defRPr>
            </a:lvl4pPr>
            <a:lvl5pPr lvl="4">
              <a:lnSpc>
                <a:spcPct val="100000"/>
              </a:lnSpc>
              <a:spcBef>
                <a:spcPts val="0"/>
              </a:spcBef>
              <a:spcAft>
                <a:spcPts val="0"/>
              </a:spcAft>
              <a:buNone/>
              <a:defRPr>
                <a:solidFill>
                  <a:srgbClr val="000000"/>
                </a:solidFill>
                <a:latin typeface="Krona One"/>
                <a:ea typeface="Krona One"/>
                <a:cs typeface="Krona One"/>
                <a:sym typeface="Krona One"/>
              </a:defRPr>
            </a:lvl5pPr>
            <a:lvl6pPr lvl="5">
              <a:lnSpc>
                <a:spcPct val="100000"/>
              </a:lnSpc>
              <a:spcBef>
                <a:spcPts val="0"/>
              </a:spcBef>
              <a:spcAft>
                <a:spcPts val="0"/>
              </a:spcAft>
              <a:buNone/>
              <a:defRPr>
                <a:solidFill>
                  <a:srgbClr val="000000"/>
                </a:solidFill>
                <a:latin typeface="Krona One"/>
                <a:ea typeface="Krona One"/>
                <a:cs typeface="Krona One"/>
                <a:sym typeface="Krona One"/>
              </a:defRPr>
            </a:lvl6pPr>
            <a:lvl7pPr lvl="6">
              <a:lnSpc>
                <a:spcPct val="100000"/>
              </a:lnSpc>
              <a:spcBef>
                <a:spcPts val="0"/>
              </a:spcBef>
              <a:spcAft>
                <a:spcPts val="0"/>
              </a:spcAft>
              <a:buNone/>
              <a:defRPr>
                <a:solidFill>
                  <a:srgbClr val="000000"/>
                </a:solidFill>
                <a:latin typeface="Krona One"/>
                <a:ea typeface="Krona One"/>
                <a:cs typeface="Krona One"/>
                <a:sym typeface="Krona One"/>
              </a:defRPr>
            </a:lvl7pPr>
            <a:lvl8pPr lvl="7">
              <a:lnSpc>
                <a:spcPct val="100000"/>
              </a:lnSpc>
              <a:spcBef>
                <a:spcPts val="0"/>
              </a:spcBef>
              <a:spcAft>
                <a:spcPts val="0"/>
              </a:spcAft>
              <a:buNone/>
              <a:defRPr>
                <a:solidFill>
                  <a:srgbClr val="000000"/>
                </a:solidFill>
                <a:latin typeface="Krona One"/>
                <a:ea typeface="Krona One"/>
                <a:cs typeface="Krona One"/>
                <a:sym typeface="Krona One"/>
              </a:defRPr>
            </a:lvl8pPr>
            <a:lvl9pPr lvl="8">
              <a:lnSpc>
                <a:spcPct val="100000"/>
              </a:lnSpc>
              <a:spcBef>
                <a:spcPts val="0"/>
              </a:spcBef>
              <a:spcAft>
                <a:spcPts val="0"/>
              </a:spcAft>
              <a:buNone/>
              <a:defRPr>
                <a:solidFill>
                  <a:srgbClr val="000000"/>
                </a:solidFill>
                <a:latin typeface="Krona One"/>
                <a:ea typeface="Krona One"/>
                <a:cs typeface="Krona One"/>
                <a:sym typeface="Krona One"/>
              </a:defRPr>
            </a:lvl9pPr>
          </a:lstStyle>
          <a:p/>
        </p:txBody>
      </p:sp>
      <p:sp>
        <p:nvSpPr>
          <p:cNvPr id="42" name="Google Shape;42;p5"/>
          <p:cNvSpPr txBox="1"/>
          <p:nvPr>
            <p:ph idx="2" type="subTitle"/>
          </p:nvPr>
        </p:nvSpPr>
        <p:spPr>
          <a:xfrm>
            <a:off x="1933775" y="2495550"/>
            <a:ext cx="2361600" cy="969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200">
                <a:solidFill>
                  <a:schemeClr val="accent4"/>
                </a:solidFill>
              </a:defRPr>
            </a:lvl1pPr>
            <a:lvl2pPr lvl="1" rtl="0">
              <a:lnSpc>
                <a:spcPct val="100000"/>
              </a:lnSpc>
              <a:spcBef>
                <a:spcPts val="0"/>
              </a:spcBef>
              <a:spcAft>
                <a:spcPts val="0"/>
              </a:spcAft>
              <a:buNone/>
              <a:defRPr sz="1200">
                <a:solidFill>
                  <a:schemeClr val="accent4"/>
                </a:solidFill>
              </a:defRPr>
            </a:lvl2pPr>
            <a:lvl3pPr lvl="2" rtl="0">
              <a:lnSpc>
                <a:spcPct val="100000"/>
              </a:lnSpc>
              <a:spcBef>
                <a:spcPts val="0"/>
              </a:spcBef>
              <a:spcAft>
                <a:spcPts val="0"/>
              </a:spcAft>
              <a:buNone/>
              <a:defRPr sz="1200">
                <a:solidFill>
                  <a:schemeClr val="accent4"/>
                </a:solidFill>
              </a:defRPr>
            </a:lvl3pPr>
            <a:lvl4pPr lvl="3" rtl="0">
              <a:lnSpc>
                <a:spcPct val="100000"/>
              </a:lnSpc>
              <a:spcBef>
                <a:spcPts val="0"/>
              </a:spcBef>
              <a:spcAft>
                <a:spcPts val="0"/>
              </a:spcAft>
              <a:buNone/>
              <a:defRPr sz="1200">
                <a:solidFill>
                  <a:schemeClr val="accent4"/>
                </a:solidFill>
              </a:defRPr>
            </a:lvl4pPr>
            <a:lvl5pPr lvl="4" rtl="0">
              <a:lnSpc>
                <a:spcPct val="100000"/>
              </a:lnSpc>
              <a:spcBef>
                <a:spcPts val="0"/>
              </a:spcBef>
              <a:spcAft>
                <a:spcPts val="0"/>
              </a:spcAft>
              <a:buNone/>
              <a:defRPr sz="1200">
                <a:solidFill>
                  <a:schemeClr val="accent4"/>
                </a:solidFill>
              </a:defRPr>
            </a:lvl5pPr>
            <a:lvl6pPr lvl="5" rtl="0">
              <a:lnSpc>
                <a:spcPct val="100000"/>
              </a:lnSpc>
              <a:spcBef>
                <a:spcPts val="0"/>
              </a:spcBef>
              <a:spcAft>
                <a:spcPts val="0"/>
              </a:spcAft>
              <a:buNone/>
              <a:defRPr sz="1200">
                <a:solidFill>
                  <a:schemeClr val="accent4"/>
                </a:solidFill>
              </a:defRPr>
            </a:lvl6pPr>
            <a:lvl7pPr lvl="6" rtl="0">
              <a:lnSpc>
                <a:spcPct val="100000"/>
              </a:lnSpc>
              <a:spcBef>
                <a:spcPts val="0"/>
              </a:spcBef>
              <a:spcAft>
                <a:spcPts val="0"/>
              </a:spcAft>
              <a:buNone/>
              <a:defRPr sz="1200">
                <a:solidFill>
                  <a:schemeClr val="accent4"/>
                </a:solidFill>
              </a:defRPr>
            </a:lvl7pPr>
            <a:lvl8pPr lvl="7" rtl="0">
              <a:lnSpc>
                <a:spcPct val="100000"/>
              </a:lnSpc>
              <a:spcBef>
                <a:spcPts val="0"/>
              </a:spcBef>
              <a:spcAft>
                <a:spcPts val="0"/>
              </a:spcAft>
              <a:buNone/>
              <a:defRPr sz="1200">
                <a:solidFill>
                  <a:schemeClr val="accent4"/>
                </a:solidFill>
              </a:defRPr>
            </a:lvl8pPr>
            <a:lvl9pPr lvl="8" rtl="0">
              <a:lnSpc>
                <a:spcPct val="100000"/>
              </a:lnSpc>
              <a:spcBef>
                <a:spcPts val="0"/>
              </a:spcBef>
              <a:spcAft>
                <a:spcPts val="0"/>
              </a:spcAft>
              <a:buNone/>
              <a:defRPr sz="1200">
                <a:solidFill>
                  <a:schemeClr val="accent4"/>
                </a:solidFill>
              </a:defRPr>
            </a:lvl9pPr>
          </a:lstStyle>
          <a:p/>
        </p:txBody>
      </p:sp>
      <p:sp>
        <p:nvSpPr>
          <p:cNvPr id="43" name="Google Shape;43;p5"/>
          <p:cNvSpPr txBox="1"/>
          <p:nvPr>
            <p:ph idx="3" type="subTitle"/>
          </p:nvPr>
        </p:nvSpPr>
        <p:spPr>
          <a:xfrm>
            <a:off x="5872766" y="1853184"/>
            <a:ext cx="2487300" cy="329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a:solidFill>
                  <a:schemeClr val="dk1"/>
                </a:solidFill>
                <a:latin typeface="Krona One"/>
                <a:ea typeface="Krona One"/>
                <a:cs typeface="Krona One"/>
                <a:sym typeface="Krona One"/>
              </a:defRPr>
            </a:lvl1pPr>
            <a:lvl2pPr lvl="1" rtl="0">
              <a:lnSpc>
                <a:spcPct val="100000"/>
              </a:lnSpc>
              <a:spcBef>
                <a:spcPts val="0"/>
              </a:spcBef>
              <a:spcAft>
                <a:spcPts val="0"/>
              </a:spcAft>
              <a:buNone/>
              <a:defRPr>
                <a:solidFill>
                  <a:schemeClr val="dk1"/>
                </a:solidFill>
                <a:latin typeface="Krona One"/>
                <a:ea typeface="Krona One"/>
                <a:cs typeface="Krona One"/>
                <a:sym typeface="Krona One"/>
              </a:defRPr>
            </a:lvl2pPr>
            <a:lvl3pPr lvl="2" rtl="0">
              <a:lnSpc>
                <a:spcPct val="100000"/>
              </a:lnSpc>
              <a:spcBef>
                <a:spcPts val="0"/>
              </a:spcBef>
              <a:spcAft>
                <a:spcPts val="0"/>
              </a:spcAft>
              <a:buNone/>
              <a:defRPr>
                <a:solidFill>
                  <a:schemeClr val="dk1"/>
                </a:solidFill>
                <a:latin typeface="Krona One"/>
                <a:ea typeface="Krona One"/>
                <a:cs typeface="Krona One"/>
                <a:sym typeface="Krona One"/>
              </a:defRPr>
            </a:lvl3pPr>
            <a:lvl4pPr lvl="3" rtl="0">
              <a:lnSpc>
                <a:spcPct val="100000"/>
              </a:lnSpc>
              <a:spcBef>
                <a:spcPts val="0"/>
              </a:spcBef>
              <a:spcAft>
                <a:spcPts val="0"/>
              </a:spcAft>
              <a:buNone/>
              <a:defRPr>
                <a:solidFill>
                  <a:schemeClr val="dk1"/>
                </a:solidFill>
                <a:latin typeface="Krona One"/>
                <a:ea typeface="Krona One"/>
                <a:cs typeface="Krona One"/>
                <a:sym typeface="Krona One"/>
              </a:defRPr>
            </a:lvl4pPr>
            <a:lvl5pPr lvl="4" rtl="0">
              <a:lnSpc>
                <a:spcPct val="100000"/>
              </a:lnSpc>
              <a:spcBef>
                <a:spcPts val="0"/>
              </a:spcBef>
              <a:spcAft>
                <a:spcPts val="0"/>
              </a:spcAft>
              <a:buNone/>
              <a:defRPr>
                <a:solidFill>
                  <a:schemeClr val="dk1"/>
                </a:solidFill>
                <a:latin typeface="Krona One"/>
                <a:ea typeface="Krona One"/>
                <a:cs typeface="Krona One"/>
                <a:sym typeface="Krona One"/>
              </a:defRPr>
            </a:lvl5pPr>
            <a:lvl6pPr lvl="5" rtl="0">
              <a:lnSpc>
                <a:spcPct val="100000"/>
              </a:lnSpc>
              <a:spcBef>
                <a:spcPts val="0"/>
              </a:spcBef>
              <a:spcAft>
                <a:spcPts val="0"/>
              </a:spcAft>
              <a:buNone/>
              <a:defRPr>
                <a:solidFill>
                  <a:schemeClr val="dk1"/>
                </a:solidFill>
                <a:latin typeface="Krona One"/>
                <a:ea typeface="Krona One"/>
                <a:cs typeface="Krona One"/>
                <a:sym typeface="Krona One"/>
              </a:defRPr>
            </a:lvl6pPr>
            <a:lvl7pPr lvl="6" rtl="0">
              <a:lnSpc>
                <a:spcPct val="100000"/>
              </a:lnSpc>
              <a:spcBef>
                <a:spcPts val="0"/>
              </a:spcBef>
              <a:spcAft>
                <a:spcPts val="0"/>
              </a:spcAft>
              <a:buNone/>
              <a:defRPr>
                <a:solidFill>
                  <a:schemeClr val="dk1"/>
                </a:solidFill>
                <a:latin typeface="Krona One"/>
                <a:ea typeface="Krona One"/>
                <a:cs typeface="Krona One"/>
                <a:sym typeface="Krona One"/>
              </a:defRPr>
            </a:lvl7pPr>
            <a:lvl8pPr lvl="7" rtl="0">
              <a:lnSpc>
                <a:spcPct val="100000"/>
              </a:lnSpc>
              <a:spcBef>
                <a:spcPts val="0"/>
              </a:spcBef>
              <a:spcAft>
                <a:spcPts val="0"/>
              </a:spcAft>
              <a:buNone/>
              <a:defRPr>
                <a:solidFill>
                  <a:schemeClr val="dk1"/>
                </a:solidFill>
                <a:latin typeface="Krona One"/>
                <a:ea typeface="Krona One"/>
                <a:cs typeface="Krona One"/>
                <a:sym typeface="Krona One"/>
              </a:defRPr>
            </a:lvl8pPr>
            <a:lvl9pPr lvl="8" rtl="0">
              <a:lnSpc>
                <a:spcPct val="100000"/>
              </a:lnSpc>
              <a:spcBef>
                <a:spcPts val="0"/>
              </a:spcBef>
              <a:spcAft>
                <a:spcPts val="0"/>
              </a:spcAft>
              <a:buNone/>
              <a:defRPr>
                <a:solidFill>
                  <a:schemeClr val="dk1"/>
                </a:solidFill>
                <a:latin typeface="Krona One"/>
                <a:ea typeface="Krona One"/>
                <a:cs typeface="Krona One"/>
                <a:sym typeface="Krona One"/>
              </a:defRPr>
            </a:lvl9pPr>
          </a:lstStyle>
          <a:p/>
        </p:txBody>
      </p:sp>
      <p:sp>
        <p:nvSpPr>
          <p:cNvPr id="44" name="Google Shape;44;p5"/>
          <p:cNvSpPr txBox="1"/>
          <p:nvPr>
            <p:ph idx="4" type="subTitle"/>
          </p:nvPr>
        </p:nvSpPr>
        <p:spPr>
          <a:xfrm>
            <a:off x="5872775" y="2492900"/>
            <a:ext cx="2361600" cy="969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200">
                <a:solidFill>
                  <a:schemeClr val="accent4"/>
                </a:solidFill>
              </a:defRPr>
            </a:lvl1pPr>
            <a:lvl2pPr lvl="1" rtl="0">
              <a:lnSpc>
                <a:spcPct val="100000"/>
              </a:lnSpc>
              <a:spcBef>
                <a:spcPts val="0"/>
              </a:spcBef>
              <a:spcAft>
                <a:spcPts val="0"/>
              </a:spcAft>
              <a:buNone/>
              <a:defRPr sz="1200">
                <a:solidFill>
                  <a:schemeClr val="accent4"/>
                </a:solidFill>
              </a:defRPr>
            </a:lvl2pPr>
            <a:lvl3pPr lvl="2" rtl="0">
              <a:lnSpc>
                <a:spcPct val="100000"/>
              </a:lnSpc>
              <a:spcBef>
                <a:spcPts val="0"/>
              </a:spcBef>
              <a:spcAft>
                <a:spcPts val="0"/>
              </a:spcAft>
              <a:buNone/>
              <a:defRPr sz="1200">
                <a:solidFill>
                  <a:schemeClr val="accent4"/>
                </a:solidFill>
              </a:defRPr>
            </a:lvl3pPr>
            <a:lvl4pPr lvl="3" rtl="0">
              <a:lnSpc>
                <a:spcPct val="100000"/>
              </a:lnSpc>
              <a:spcBef>
                <a:spcPts val="0"/>
              </a:spcBef>
              <a:spcAft>
                <a:spcPts val="0"/>
              </a:spcAft>
              <a:buNone/>
              <a:defRPr sz="1200">
                <a:solidFill>
                  <a:schemeClr val="accent4"/>
                </a:solidFill>
              </a:defRPr>
            </a:lvl4pPr>
            <a:lvl5pPr lvl="4" rtl="0">
              <a:lnSpc>
                <a:spcPct val="100000"/>
              </a:lnSpc>
              <a:spcBef>
                <a:spcPts val="0"/>
              </a:spcBef>
              <a:spcAft>
                <a:spcPts val="0"/>
              </a:spcAft>
              <a:buNone/>
              <a:defRPr sz="1200">
                <a:solidFill>
                  <a:schemeClr val="accent4"/>
                </a:solidFill>
              </a:defRPr>
            </a:lvl5pPr>
            <a:lvl6pPr lvl="5" rtl="0">
              <a:lnSpc>
                <a:spcPct val="100000"/>
              </a:lnSpc>
              <a:spcBef>
                <a:spcPts val="0"/>
              </a:spcBef>
              <a:spcAft>
                <a:spcPts val="0"/>
              </a:spcAft>
              <a:buNone/>
              <a:defRPr sz="1200">
                <a:solidFill>
                  <a:schemeClr val="accent4"/>
                </a:solidFill>
              </a:defRPr>
            </a:lvl6pPr>
            <a:lvl7pPr lvl="6" rtl="0">
              <a:lnSpc>
                <a:spcPct val="100000"/>
              </a:lnSpc>
              <a:spcBef>
                <a:spcPts val="0"/>
              </a:spcBef>
              <a:spcAft>
                <a:spcPts val="0"/>
              </a:spcAft>
              <a:buNone/>
              <a:defRPr sz="1200">
                <a:solidFill>
                  <a:schemeClr val="accent4"/>
                </a:solidFill>
              </a:defRPr>
            </a:lvl7pPr>
            <a:lvl8pPr lvl="7" rtl="0">
              <a:lnSpc>
                <a:spcPct val="100000"/>
              </a:lnSpc>
              <a:spcBef>
                <a:spcPts val="0"/>
              </a:spcBef>
              <a:spcAft>
                <a:spcPts val="0"/>
              </a:spcAft>
              <a:buNone/>
              <a:defRPr sz="1200">
                <a:solidFill>
                  <a:schemeClr val="accent4"/>
                </a:solidFill>
              </a:defRPr>
            </a:lvl8pPr>
            <a:lvl9pPr lvl="8" rtl="0">
              <a:lnSpc>
                <a:spcPct val="100000"/>
              </a:lnSpc>
              <a:spcBef>
                <a:spcPts val="0"/>
              </a:spcBef>
              <a:spcAft>
                <a:spcPts val="0"/>
              </a:spcAft>
              <a:buNone/>
              <a:defRPr sz="1200">
                <a:solidFill>
                  <a:schemeClr val="accent4"/>
                </a:solidFill>
              </a:defRPr>
            </a:lvl9pPr>
          </a:lstStyle>
          <a:p/>
        </p:txBody>
      </p:sp>
      <p:sp>
        <p:nvSpPr>
          <p:cNvPr id="45" name="Google Shape;45;p5"/>
          <p:cNvSpPr/>
          <p:nvPr/>
        </p:nvSpPr>
        <p:spPr>
          <a:xfrm rot="10800000">
            <a:off x="5995800" y="0"/>
            <a:ext cx="3148200" cy="1212900"/>
          </a:xfrm>
          <a:prstGeom prst="rtTriangle">
            <a:avLst/>
          </a:prstGeom>
          <a:solidFill>
            <a:srgbClr val="336574">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5"/>
          <p:cNvSpPr/>
          <p:nvPr/>
        </p:nvSpPr>
        <p:spPr>
          <a:xfrm flipH="1">
            <a:off x="-696609" y="2123275"/>
            <a:ext cx="9898655" cy="2539956"/>
          </a:xfrm>
          <a:custGeom>
            <a:rect b="b" l="l" r="r" t="t"/>
            <a:pathLst>
              <a:path extrusionOk="0" h="56544" w="255268">
                <a:moveTo>
                  <a:pt x="182194" y="0"/>
                </a:moveTo>
                <a:cubicBezTo>
                  <a:pt x="148857" y="0"/>
                  <a:pt x="131413" y="9664"/>
                  <a:pt x="123189" y="16564"/>
                </a:cubicBezTo>
                <a:cubicBezTo>
                  <a:pt x="112292" y="25742"/>
                  <a:pt x="109040" y="32980"/>
                  <a:pt x="89149" y="32980"/>
                </a:cubicBezTo>
                <a:cubicBezTo>
                  <a:pt x="85825" y="32980"/>
                  <a:pt x="82037" y="32778"/>
                  <a:pt x="77670" y="32349"/>
                </a:cubicBezTo>
                <a:cubicBezTo>
                  <a:pt x="77260" y="32278"/>
                  <a:pt x="76851" y="32278"/>
                  <a:pt x="76370" y="32278"/>
                </a:cubicBezTo>
                <a:cubicBezTo>
                  <a:pt x="72626" y="32085"/>
                  <a:pt x="68929" y="31997"/>
                  <a:pt x="65301" y="31997"/>
                </a:cubicBezTo>
                <a:cubicBezTo>
                  <a:pt x="29217" y="31997"/>
                  <a:pt x="0" y="40701"/>
                  <a:pt x="0" y="40701"/>
                </a:cubicBezTo>
                <a:lnTo>
                  <a:pt x="410" y="54777"/>
                </a:lnTo>
                <a:lnTo>
                  <a:pt x="236656" y="56543"/>
                </a:lnTo>
                <a:cubicBezTo>
                  <a:pt x="236656" y="56543"/>
                  <a:pt x="255268" y="4141"/>
                  <a:pt x="193793" y="368"/>
                </a:cubicBezTo>
                <a:cubicBezTo>
                  <a:pt x="189728" y="117"/>
                  <a:pt x="185865" y="0"/>
                  <a:pt x="182194" y="0"/>
                </a:cubicBezTo>
                <a:close/>
              </a:path>
            </a:pathLst>
          </a:custGeom>
          <a:solidFill>
            <a:srgbClr val="336574">
              <a:alpha val="53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5"/>
          <p:cNvSpPr/>
          <p:nvPr/>
        </p:nvSpPr>
        <p:spPr>
          <a:xfrm>
            <a:off x="0" y="4350900"/>
            <a:ext cx="9144000" cy="792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5"/>
          <p:cNvSpPr/>
          <p:nvPr/>
        </p:nvSpPr>
        <p:spPr>
          <a:xfrm>
            <a:off x="3927875" y="4347479"/>
            <a:ext cx="387600" cy="196500"/>
          </a:xfrm>
          <a:prstGeom prst="parallelogram">
            <a:avLst>
              <a:gd fmla="val 91488"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5"/>
          <p:cNvGrpSpPr/>
          <p:nvPr/>
        </p:nvGrpSpPr>
        <p:grpSpPr>
          <a:xfrm>
            <a:off x="3389744" y="4759529"/>
            <a:ext cx="563794" cy="390619"/>
            <a:chOff x="3394506" y="4742861"/>
            <a:chExt cx="563794" cy="390619"/>
          </a:xfrm>
        </p:grpSpPr>
        <p:sp>
          <p:nvSpPr>
            <p:cNvPr id="50" name="Google Shape;50;p5"/>
            <p:cNvSpPr/>
            <p:nvPr/>
          </p:nvSpPr>
          <p:spPr>
            <a:xfrm>
              <a:off x="3570700" y="4742861"/>
              <a:ext cx="387600" cy="196500"/>
            </a:xfrm>
            <a:prstGeom prst="parallelogram">
              <a:avLst>
                <a:gd fmla="val 91488"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a:off x="3394506" y="4936979"/>
              <a:ext cx="387600" cy="196500"/>
            </a:xfrm>
            <a:prstGeom prst="parallelogram">
              <a:avLst>
                <a:gd fmla="val 91488"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2" name="Shape 52"/>
        <p:cNvGrpSpPr/>
        <p:nvPr/>
      </p:nvGrpSpPr>
      <p:grpSpPr>
        <a:xfrm>
          <a:off x="0" y="0"/>
          <a:ext cx="0" cy="0"/>
          <a:chOff x="0" y="0"/>
          <a:chExt cx="0" cy="0"/>
        </a:xfrm>
      </p:grpSpPr>
      <p:sp>
        <p:nvSpPr>
          <p:cNvPr id="53" name="Google Shape;53;p6"/>
          <p:cNvSpPr txBox="1"/>
          <p:nvPr>
            <p:ph type="title"/>
          </p:nvPr>
        </p:nvSpPr>
        <p:spPr>
          <a:xfrm>
            <a:off x="713232" y="403213"/>
            <a:ext cx="7717500" cy="572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1900"/>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p:txBody>
      </p:sp>
      <p:sp>
        <p:nvSpPr>
          <p:cNvPr id="54" name="Google Shape;54;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55" name="Shape 55"/>
        <p:cNvGrpSpPr/>
        <p:nvPr/>
      </p:nvGrpSpPr>
      <p:grpSpPr>
        <a:xfrm>
          <a:off x="0" y="0"/>
          <a:ext cx="0" cy="0"/>
          <a:chOff x="0" y="0"/>
          <a:chExt cx="0" cy="0"/>
        </a:xfrm>
      </p:grpSpPr>
      <p:sp>
        <p:nvSpPr>
          <p:cNvPr id="56" name="Google Shape;56;p7"/>
          <p:cNvSpPr txBox="1"/>
          <p:nvPr>
            <p:ph type="title"/>
          </p:nvPr>
        </p:nvSpPr>
        <p:spPr>
          <a:xfrm>
            <a:off x="823425" y="1172875"/>
            <a:ext cx="3353400" cy="576000"/>
          </a:xfrm>
          <a:prstGeom prst="rect">
            <a:avLst/>
          </a:prstGeom>
        </p:spPr>
        <p:txBody>
          <a:bodyPr anchorCtr="0" anchor="ctr"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7" name="Google Shape;57;p7"/>
          <p:cNvSpPr txBox="1"/>
          <p:nvPr>
            <p:ph idx="1" type="body"/>
          </p:nvPr>
        </p:nvSpPr>
        <p:spPr>
          <a:xfrm>
            <a:off x="823425" y="2305325"/>
            <a:ext cx="3070800" cy="16653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solidFill>
                  <a:srgbClr val="FFFFFF"/>
                </a:solidFill>
              </a:defRPr>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58" name="Google Shape;58;p7"/>
          <p:cNvSpPr/>
          <p:nvPr/>
        </p:nvSpPr>
        <p:spPr>
          <a:xfrm flipH="1" rot="10800000">
            <a:off x="0" y="-75"/>
            <a:ext cx="3148200" cy="1212900"/>
          </a:xfrm>
          <a:prstGeom prst="rtTriangle">
            <a:avLst/>
          </a:prstGeom>
          <a:solidFill>
            <a:srgbClr val="336574">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7"/>
          <p:cNvSpPr txBox="1"/>
          <p:nvPr>
            <p:ph idx="2" type="title"/>
          </p:nvPr>
        </p:nvSpPr>
        <p:spPr>
          <a:xfrm>
            <a:off x="823425" y="2010475"/>
            <a:ext cx="3070800" cy="322200"/>
          </a:xfrm>
          <a:prstGeom prst="rect">
            <a:avLst/>
          </a:prstGeom>
          <a:solidFill>
            <a:schemeClr val="accent2"/>
          </a:solidFill>
        </p:spPr>
        <p:txBody>
          <a:bodyPr anchorCtr="0" anchor="ctr" bIns="91425" lIns="91425" spcFirstLastPara="1" rIns="91425" wrap="square" tIns="91425">
            <a:noAutofit/>
          </a:bodyPr>
          <a:lstStyle>
            <a:lvl1pPr lvl="0" rtl="0" algn="ctr">
              <a:spcBef>
                <a:spcPts val="0"/>
              </a:spcBef>
              <a:spcAft>
                <a:spcPts val="0"/>
              </a:spcAft>
              <a:buSzPts val="2400"/>
              <a:buNone/>
              <a:defRPr sz="1200">
                <a:solidFill>
                  <a:schemeClr val="lt1"/>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0" name="Shape 60"/>
        <p:cNvGrpSpPr/>
        <p:nvPr/>
      </p:nvGrpSpPr>
      <p:grpSpPr>
        <a:xfrm>
          <a:off x="0" y="0"/>
          <a:ext cx="0" cy="0"/>
          <a:chOff x="0" y="0"/>
          <a:chExt cx="0" cy="0"/>
        </a:xfrm>
      </p:grpSpPr>
      <p:sp>
        <p:nvSpPr>
          <p:cNvPr id="61" name="Google Shape;61;p8"/>
          <p:cNvSpPr/>
          <p:nvPr/>
        </p:nvSpPr>
        <p:spPr>
          <a:xfrm flipH="1">
            <a:off x="0" y="-78"/>
            <a:ext cx="9144000" cy="5139000"/>
          </a:xfrm>
          <a:prstGeom prst="rtTriangle">
            <a:avLst/>
          </a:prstGeom>
          <a:solidFill>
            <a:srgbClr val="336574">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2" name="Google Shape;62;p8"/>
          <p:cNvGrpSpPr/>
          <p:nvPr/>
        </p:nvGrpSpPr>
        <p:grpSpPr>
          <a:xfrm rot="-748857">
            <a:off x="7388874" y="4089847"/>
            <a:ext cx="2411057" cy="1590264"/>
            <a:chOff x="7513054" y="3864348"/>
            <a:chExt cx="2411225" cy="1590375"/>
          </a:xfrm>
        </p:grpSpPr>
        <p:sp>
          <p:nvSpPr>
            <p:cNvPr id="63" name="Google Shape;63;p8"/>
            <p:cNvSpPr/>
            <p:nvPr/>
          </p:nvSpPr>
          <p:spPr>
            <a:xfrm rot="-1800015">
              <a:off x="7532258" y="4844220"/>
              <a:ext cx="1076992" cy="365707"/>
            </a:xfrm>
            <a:prstGeom prst="rect">
              <a:avLst/>
            </a:prstGeom>
            <a:solidFill>
              <a:srgbClr val="FFFFFF">
                <a:alpha val="558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8"/>
            <p:cNvSpPr/>
            <p:nvPr/>
          </p:nvSpPr>
          <p:spPr>
            <a:xfrm rot="-1800015">
              <a:off x="8828083" y="4109145"/>
              <a:ext cx="1076992" cy="365707"/>
            </a:xfrm>
            <a:prstGeom prst="rect">
              <a:avLst/>
            </a:prstGeom>
            <a:solidFill>
              <a:srgbClr val="FFFFFF">
                <a:alpha val="558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5" name="Google Shape;65;p8"/>
          <p:cNvSpPr/>
          <p:nvPr/>
        </p:nvSpPr>
        <p:spPr>
          <a:xfrm rot="-2046914">
            <a:off x="-7609053" y="-4105986"/>
            <a:ext cx="10349659" cy="8211979"/>
          </a:xfrm>
          <a:prstGeom prst="ellipse">
            <a:avLst/>
          </a:prstGeom>
          <a:solidFill>
            <a:srgbClr val="336574">
              <a:alpha val="122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6" name="Google Shape;66;p8"/>
          <p:cNvGrpSpPr/>
          <p:nvPr/>
        </p:nvGrpSpPr>
        <p:grpSpPr>
          <a:xfrm>
            <a:off x="713221" y="551350"/>
            <a:ext cx="7717458" cy="4044300"/>
            <a:chOff x="713225" y="551350"/>
            <a:chExt cx="7980000" cy="4044300"/>
          </a:xfrm>
        </p:grpSpPr>
        <p:sp>
          <p:nvSpPr>
            <p:cNvPr id="67" name="Google Shape;67;p8"/>
            <p:cNvSpPr/>
            <p:nvPr/>
          </p:nvSpPr>
          <p:spPr>
            <a:xfrm>
              <a:off x="713225" y="551350"/>
              <a:ext cx="7980000" cy="4044300"/>
            </a:xfrm>
            <a:prstGeom prst="roundRect">
              <a:avLst>
                <a:gd fmla="val 10795" name="adj"/>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8"/>
            <p:cNvSpPr/>
            <p:nvPr/>
          </p:nvSpPr>
          <p:spPr>
            <a:xfrm>
              <a:off x="1722702" y="551350"/>
              <a:ext cx="6970500" cy="4044300"/>
            </a:xfrm>
            <a:prstGeom prst="roundRect">
              <a:avLst>
                <a:gd fmla="val 10795" name="adj"/>
              </a:avLst>
            </a:prstGeom>
            <a:solidFill>
              <a:srgbClr val="B7B7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8"/>
            <p:cNvSpPr/>
            <p:nvPr/>
          </p:nvSpPr>
          <p:spPr>
            <a:xfrm>
              <a:off x="982850" y="769675"/>
              <a:ext cx="7447932" cy="3567146"/>
            </a:xfrm>
            <a:custGeom>
              <a:rect b="b" l="l" r="r" t="t"/>
              <a:pathLst>
                <a:path extrusionOk="0" h="8515" w="16614">
                  <a:moveTo>
                    <a:pt x="572" y="1"/>
                  </a:moveTo>
                  <a:cubicBezTo>
                    <a:pt x="257" y="1"/>
                    <a:pt x="0" y="259"/>
                    <a:pt x="0" y="574"/>
                  </a:cubicBezTo>
                  <a:lnTo>
                    <a:pt x="0" y="7946"/>
                  </a:lnTo>
                  <a:cubicBezTo>
                    <a:pt x="0" y="8261"/>
                    <a:pt x="257" y="8514"/>
                    <a:pt x="572" y="8514"/>
                  </a:cubicBezTo>
                  <a:lnTo>
                    <a:pt x="16040" y="8514"/>
                  </a:lnTo>
                  <a:cubicBezTo>
                    <a:pt x="16355" y="8514"/>
                    <a:pt x="16613" y="8261"/>
                    <a:pt x="16613" y="7946"/>
                  </a:cubicBezTo>
                  <a:lnTo>
                    <a:pt x="16613" y="574"/>
                  </a:lnTo>
                  <a:cubicBezTo>
                    <a:pt x="16613" y="259"/>
                    <a:pt x="16355" y="1"/>
                    <a:pt x="160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8"/>
            <p:cNvSpPr/>
            <p:nvPr/>
          </p:nvSpPr>
          <p:spPr>
            <a:xfrm>
              <a:off x="982850" y="769675"/>
              <a:ext cx="7447932" cy="861310"/>
            </a:xfrm>
            <a:custGeom>
              <a:rect b="b" l="l" r="r" t="t"/>
              <a:pathLst>
                <a:path extrusionOk="0" h="2056" w="16614">
                  <a:moveTo>
                    <a:pt x="572" y="1"/>
                  </a:moveTo>
                  <a:cubicBezTo>
                    <a:pt x="257" y="1"/>
                    <a:pt x="0" y="259"/>
                    <a:pt x="0" y="574"/>
                  </a:cubicBezTo>
                  <a:lnTo>
                    <a:pt x="0" y="2056"/>
                  </a:lnTo>
                  <a:lnTo>
                    <a:pt x="16613" y="2056"/>
                  </a:lnTo>
                  <a:lnTo>
                    <a:pt x="16613" y="574"/>
                  </a:lnTo>
                  <a:cubicBezTo>
                    <a:pt x="16613" y="259"/>
                    <a:pt x="16355" y="1"/>
                    <a:pt x="160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8"/>
            <p:cNvSpPr/>
            <p:nvPr/>
          </p:nvSpPr>
          <p:spPr>
            <a:xfrm>
              <a:off x="982850" y="3477191"/>
              <a:ext cx="7447932" cy="859634"/>
            </a:xfrm>
            <a:custGeom>
              <a:rect b="b" l="l" r="r" t="t"/>
              <a:pathLst>
                <a:path extrusionOk="0" h="2052" w="16614">
                  <a:moveTo>
                    <a:pt x="0" y="1"/>
                  </a:moveTo>
                  <a:lnTo>
                    <a:pt x="0" y="1483"/>
                  </a:lnTo>
                  <a:cubicBezTo>
                    <a:pt x="0" y="1798"/>
                    <a:pt x="257" y="2051"/>
                    <a:pt x="572" y="2051"/>
                  </a:cubicBezTo>
                  <a:lnTo>
                    <a:pt x="16040" y="2051"/>
                  </a:lnTo>
                  <a:cubicBezTo>
                    <a:pt x="16355" y="2051"/>
                    <a:pt x="16613" y="1798"/>
                    <a:pt x="16613" y="1483"/>
                  </a:cubicBezTo>
                  <a:lnTo>
                    <a:pt x="1661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a:off x="2398974" y="1041634"/>
              <a:ext cx="276372" cy="241431"/>
            </a:xfrm>
            <a:custGeom>
              <a:rect b="b" l="l" r="r" t="t"/>
              <a:pathLst>
                <a:path extrusionOk="0" h="680" w="675">
                  <a:moveTo>
                    <a:pt x="337" y="0"/>
                  </a:moveTo>
                  <a:cubicBezTo>
                    <a:pt x="151" y="0"/>
                    <a:pt x="0" y="152"/>
                    <a:pt x="0" y="338"/>
                  </a:cubicBezTo>
                  <a:cubicBezTo>
                    <a:pt x="0" y="524"/>
                    <a:pt x="151" y="680"/>
                    <a:pt x="337" y="680"/>
                  </a:cubicBezTo>
                  <a:cubicBezTo>
                    <a:pt x="523" y="680"/>
                    <a:pt x="675" y="524"/>
                    <a:pt x="675" y="338"/>
                  </a:cubicBezTo>
                  <a:cubicBezTo>
                    <a:pt x="675" y="152"/>
                    <a:pt x="523" y="0"/>
                    <a:pt x="33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a:off x="2398974" y="3791714"/>
              <a:ext cx="276372" cy="240010"/>
            </a:xfrm>
            <a:custGeom>
              <a:rect b="b" l="l" r="r" t="t"/>
              <a:pathLst>
                <a:path extrusionOk="0" h="676" w="675">
                  <a:moveTo>
                    <a:pt x="337" y="1"/>
                  </a:moveTo>
                  <a:cubicBezTo>
                    <a:pt x="151" y="1"/>
                    <a:pt x="0" y="151"/>
                    <a:pt x="0" y="337"/>
                  </a:cubicBezTo>
                  <a:cubicBezTo>
                    <a:pt x="0" y="524"/>
                    <a:pt x="151" y="675"/>
                    <a:pt x="337" y="675"/>
                  </a:cubicBezTo>
                  <a:cubicBezTo>
                    <a:pt x="523" y="675"/>
                    <a:pt x="675" y="524"/>
                    <a:pt x="675" y="337"/>
                  </a:cubicBezTo>
                  <a:cubicBezTo>
                    <a:pt x="675" y="151"/>
                    <a:pt x="523" y="1"/>
                    <a:pt x="33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a:off x="6483973" y="1041634"/>
              <a:ext cx="276781" cy="241431"/>
            </a:xfrm>
            <a:custGeom>
              <a:rect b="b" l="l" r="r" t="t"/>
              <a:pathLst>
                <a:path extrusionOk="0" h="680" w="676">
                  <a:moveTo>
                    <a:pt x="338" y="0"/>
                  </a:moveTo>
                  <a:cubicBezTo>
                    <a:pt x="151" y="0"/>
                    <a:pt x="0" y="152"/>
                    <a:pt x="0" y="338"/>
                  </a:cubicBezTo>
                  <a:cubicBezTo>
                    <a:pt x="0" y="524"/>
                    <a:pt x="151" y="680"/>
                    <a:pt x="338" y="680"/>
                  </a:cubicBezTo>
                  <a:cubicBezTo>
                    <a:pt x="524" y="680"/>
                    <a:pt x="675" y="524"/>
                    <a:pt x="675" y="338"/>
                  </a:cubicBezTo>
                  <a:cubicBezTo>
                    <a:pt x="675" y="152"/>
                    <a:pt x="524" y="0"/>
                    <a:pt x="3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a:off x="6483973" y="3791714"/>
              <a:ext cx="276781" cy="240010"/>
            </a:xfrm>
            <a:custGeom>
              <a:rect b="b" l="l" r="r" t="t"/>
              <a:pathLst>
                <a:path extrusionOk="0" h="676" w="676">
                  <a:moveTo>
                    <a:pt x="338" y="1"/>
                  </a:moveTo>
                  <a:cubicBezTo>
                    <a:pt x="151" y="1"/>
                    <a:pt x="0" y="151"/>
                    <a:pt x="0" y="337"/>
                  </a:cubicBezTo>
                  <a:cubicBezTo>
                    <a:pt x="0" y="524"/>
                    <a:pt x="151" y="675"/>
                    <a:pt x="338" y="675"/>
                  </a:cubicBezTo>
                  <a:cubicBezTo>
                    <a:pt x="524" y="675"/>
                    <a:pt x="675" y="524"/>
                    <a:pt x="675" y="337"/>
                  </a:cubicBezTo>
                  <a:cubicBezTo>
                    <a:pt x="675" y="151"/>
                    <a:pt x="524" y="1"/>
                    <a:pt x="33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a:off x="982859" y="1630567"/>
              <a:ext cx="739849" cy="1847040"/>
            </a:xfrm>
            <a:custGeom>
              <a:rect b="b" l="l" r="r" t="t"/>
              <a:pathLst>
                <a:path extrusionOk="0" h="4409" w="1807">
                  <a:moveTo>
                    <a:pt x="0" y="1"/>
                  </a:moveTo>
                  <a:lnTo>
                    <a:pt x="0" y="4409"/>
                  </a:lnTo>
                  <a:lnTo>
                    <a:pt x="1807" y="4409"/>
                  </a:lnTo>
                  <a:lnTo>
                    <a:pt x="1807" y="1"/>
                  </a:lnTo>
                  <a:close/>
                </a:path>
              </a:pathLst>
            </a:custGeom>
            <a:solidFill>
              <a:srgbClr val="DFDE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a:off x="982859" y="3477190"/>
              <a:ext cx="774242" cy="859634"/>
            </a:xfrm>
            <a:custGeom>
              <a:rect b="b" l="l" r="r" t="t"/>
              <a:pathLst>
                <a:path extrusionOk="0" h="2052" w="1891">
                  <a:moveTo>
                    <a:pt x="0" y="1"/>
                  </a:moveTo>
                  <a:lnTo>
                    <a:pt x="0" y="1483"/>
                  </a:lnTo>
                  <a:cubicBezTo>
                    <a:pt x="0" y="1785"/>
                    <a:pt x="240" y="2033"/>
                    <a:pt x="537" y="2051"/>
                  </a:cubicBezTo>
                  <a:lnTo>
                    <a:pt x="1891" y="2051"/>
                  </a:lnTo>
                  <a:cubicBezTo>
                    <a:pt x="1838" y="1873"/>
                    <a:pt x="1807" y="1678"/>
                    <a:pt x="1807" y="1483"/>
                  </a:cubicBezTo>
                  <a:lnTo>
                    <a:pt x="180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a:off x="982859" y="769675"/>
              <a:ext cx="774242" cy="861310"/>
            </a:xfrm>
            <a:custGeom>
              <a:rect b="b" l="l" r="r" t="t"/>
              <a:pathLst>
                <a:path extrusionOk="0" h="2056" w="1891">
                  <a:moveTo>
                    <a:pt x="572" y="1"/>
                  </a:moveTo>
                  <a:cubicBezTo>
                    <a:pt x="257" y="1"/>
                    <a:pt x="0" y="259"/>
                    <a:pt x="0" y="574"/>
                  </a:cubicBezTo>
                  <a:lnTo>
                    <a:pt x="0" y="2056"/>
                  </a:lnTo>
                  <a:lnTo>
                    <a:pt x="1807" y="2056"/>
                  </a:lnTo>
                  <a:lnTo>
                    <a:pt x="1807" y="574"/>
                  </a:lnTo>
                  <a:cubicBezTo>
                    <a:pt x="1807" y="374"/>
                    <a:pt x="1838" y="183"/>
                    <a:pt x="189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9" name="Google Shape;79;p8"/>
          <p:cNvSpPr txBox="1"/>
          <p:nvPr>
            <p:ph type="title"/>
          </p:nvPr>
        </p:nvSpPr>
        <p:spPr>
          <a:xfrm>
            <a:off x="713250" y="547266"/>
            <a:ext cx="7717500" cy="4044300"/>
          </a:xfrm>
          <a:prstGeom prst="rect">
            <a:avLst/>
          </a:prstGeom>
        </p:spPr>
        <p:txBody>
          <a:bodyPr anchorCtr="0" anchor="ctr" bIns="91425" lIns="91425" spcFirstLastPara="1" rIns="91425" wrap="square" tIns="91425">
            <a:noAutofit/>
          </a:bodyPr>
          <a:lstStyle>
            <a:lvl1pPr lvl="0" algn="ctr">
              <a:lnSpc>
                <a:spcPct val="80000"/>
              </a:lnSpc>
              <a:spcBef>
                <a:spcPts val="0"/>
              </a:spcBef>
              <a:spcAft>
                <a:spcPts val="0"/>
              </a:spcAft>
              <a:buClr>
                <a:schemeClr val="dk1"/>
              </a:buClr>
              <a:buSzPts val="4800"/>
              <a:buNone/>
              <a:defRPr b="1" sz="6300">
                <a:solidFill>
                  <a:schemeClr val="dk1"/>
                </a:solidFill>
              </a:defRPr>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0" name="Shape 80"/>
        <p:cNvGrpSpPr/>
        <p:nvPr/>
      </p:nvGrpSpPr>
      <p:grpSpPr>
        <a:xfrm>
          <a:off x="0" y="0"/>
          <a:ext cx="0" cy="0"/>
          <a:chOff x="0" y="0"/>
          <a:chExt cx="0" cy="0"/>
        </a:xfrm>
      </p:grpSpPr>
      <p:sp>
        <p:nvSpPr>
          <p:cNvPr id="81" name="Google Shape;81;p9"/>
          <p:cNvSpPr/>
          <p:nvPr/>
        </p:nvSpPr>
        <p:spPr>
          <a:xfrm flipH="1" rot="10800000">
            <a:off x="0" y="-75"/>
            <a:ext cx="3148200" cy="1212900"/>
          </a:xfrm>
          <a:prstGeom prst="rtTriangle">
            <a:avLst/>
          </a:prstGeom>
          <a:solidFill>
            <a:srgbClr val="336574">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9"/>
          <p:cNvSpPr/>
          <p:nvPr/>
        </p:nvSpPr>
        <p:spPr>
          <a:xfrm rot="-3327516">
            <a:off x="3924457" y="1162298"/>
            <a:ext cx="8724844" cy="3908818"/>
          </a:xfrm>
          <a:prstGeom prst="ellipse">
            <a:avLst/>
          </a:prstGeom>
          <a:solidFill>
            <a:srgbClr val="336574">
              <a:alpha val="229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9"/>
          <p:cNvSpPr txBox="1"/>
          <p:nvPr>
            <p:ph type="title"/>
          </p:nvPr>
        </p:nvSpPr>
        <p:spPr>
          <a:xfrm>
            <a:off x="713228" y="1431480"/>
            <a:ext cx="3858900" cy="5760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84" name="Google Shape;84;p9"/>
          <p:cNvSpPr txBox="1"/>
          <p:nvPr>
            <p:ph idx="1" type="subTitle"/>
          </p:nvPr>
        </p:nvSpPr>
        <p:spPr>
          <a:xfrm>
            <a:off x="713225" y="1971725"/>
            <a:ext cx="3490200" cy="1947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600">
                <a:solidFill>
                  <a:schemeClr val="lt1"/>
                </a:solidFill>
              </a:defRPr>
            </a:lvl1pPr>
            <a:lvl2pPr lvl="1" rtl="0" algn="ctr">
              <a:spcBef>
                <a:spcPts val="1600"/>
              </a:spcBef>
              <a:spcAft>
                <a:spcPts val="0"/>
              </a:spcAft>
              <a:buNone/>
              <a:defRPr sz="1600">
                <a:solidFill>
                  <a:schemeClr val="lt1"/>
                </a:solidFill>
              </a:defRPr>
            </a:lvl2pPr>
            <a:lvl3pPr lvl="2" rtl="0" algn="ctr">
              <a:spcBef>
                <a:spcPts val="1600"/>
              </a:spcBef>
              <a:spcAft>
                <a:spcPts val="0"/>
              </a:spcAft>
              <a:buNone/>
              <a:defRPr sz="1600">
                <a:solidFill>
                  <a:schemeClr val="lt1"/>
                </a:solidFill>
              </a:defRPr>
            </a:lvl3pPr>
            <a:lvl4pPr lvl="3" rtl="0" algn="ctr">
              <a:spcBef>
                <a:spcPts val="1600"/>
              </a:spcBef>
              <a:spcAft>
                <a:spcPts val="0"/>
              </a:spcAft>
              <a:buNone/>
              <a:defRPr sz="1600">
                <a:solidFill>
                  <a:schemeClr val="lt1"/>
                </a:solidFill>
              </a:defRPr>
            </a:lvl4pPr>
            <a:lvl5pPr lvl="4" rtl="0" algn="ctr">
              <a:spcBef>
                <a:spcPts val="1600"/>
              </a:spcBef>
              <a:spcAft>
                <a:spcPts val="0"/>
              </a:spcAft>
              <a:buNone/>
              <a:defRPr sz="1600">
                <a:solidFill>
                  <a:schemeClr val="lt1"/>
                </a:solidFill>
              </a:defRPr>
            </a:lvl5pPr>
            <a:lvl6pPr lvl="5" rtl="0" algn="ctr">
              <a:spcBef>
                <a:spcPts val="1600"/>
              </a:spcBef>
              <a:spcAft>
                <a:spcPts val="0"/>
              </a:spcAft>
              <a:buNone/>
              <a:defRPr sz="1600">
                <a:solidFill>
                  <a:schemeClr val="lt1"/>
                </a:solidFill>
              </a:defRPr>
            </a:lvl6pPr>
            <a:lvl7pPr lvl="6" rtl="0" algn="ctr">
              <a:spcBef>
                <a:spcPts val="1600"/>
              </a:spcBef>
              <a:spcAft>
                <a:spcPts val="0"/>
              </a:spcAft>
              <a:buNone/>
              <a:defRPr sz="1600">
                <a:solidFill>
                  <a:schemeClr val="lt1"/>
                </a:solidFill>
              </a:defRPr>
            </a:lvl7pPr>
            <a:lvl8pPr lvl="7" rtl="0" algn="ctr">
              <a:spcBef>
                <a:spcPts val="1600"/>
              </a:spcBef>
              <a:spcAft>
                <a:spcPts val="0"/>
              </a:spcAft>
              <a:buNone/>
              <a:defRPr sz="1600">
                <a:solidFill>
                  <a:schemeClr val="lt1"/>
                </a:solidFill>
              </a:defRPr>
            </a:lvl8pPr>
            <a:lvl9pPr lvl="8" rtl="0" algn="ctr">
              <a:spcBef>
                <a:spcPts val="1600"/>
              </a:spcBef>
              <a:spcAft>
                <a:spcPts val="1600"/>
              </a:spcAft>
              <a:buNone/>
              <a:defRPr sz="1600">
                <a:solidFill>
                  <a:schemeClr val="lt1"/>
                </a:solidFill>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5" name="Shape 85"/>
        <p:cNvGrpSpPr/>
        <p:nvPr/>
      </p:nvGrpSpPr>
      <p:grpSpPr>
        <a:xfrm>
          <a:off x="0" y="0"/>
          <a:ext cx="0" cy="0"/>
          <a:chOff x="0" y="0"/>
          <a:chExt cx="0" cy="0"/>
        </a:xfrm>
      </p:grpSpPr>
      <p:sp>
        <p:nvSpPr>
          <p:cNvPr id="86" name="Google Shape;86;p10"/>
          <p:cNvSpPr/>
          <p:nvPr/>
        </p:nvSpPr>
        <p:spPr>
          <a:xfrm rot="-2046914">
            <a:off x="7154697" y="-1077211"/>
            <a:ext cx="10349659" cy="8211979"/>
          </a:xfrm>
          <a:prstGeom prst="ellipse">
            <a:avLst/>
          </a:pr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
        <p:nvSpPr>
          <p:cNvPr id="88" name="Google Shape;88;p10"/>
          <p:cNvSpPr txBox="1"/>
          <p:nvPr>
            <p:ph type="title"/>
          </p:nvPr>
        </p:nvSpPr>
        <p:spPr>
          <a:xfrm>
            <a:off x="2746400" y="2875322"/>
            <a:ext cx="3666000" cy="395700"/>
          </a:xfrm>
          <a:prstGeom prst="rect">
            <a:avLst/>
          </a:prstGeom>
          <a:solidFill>
            <a:schemeClr val="accent1"/>
          </a:solidFill>
        </p:spPr>
        <p:txBody>
          <a:bodyPr anchorCtr="0" anchor="ctr" bIns="91425" lIns="91425" spcFirstLastPara="1" rIns="91425" wrap="square" tIns="91425">
            <a:noAutofit/>
          </a:bodyPr>
          <a:lstStyle>
            <a:lvl1pPr lvl="0" algn="ctr">
              <a:spcBef>
                <a:spcPts val="0"/>
              </a:spcBef>
              <a:spcAft>
                <a:spcPts val="0"/>
              </a:spcAft>
              <a:buNone/>
              <a:defRPr/>
            </a:lvl1pPr>
            <a:lvl2pPr lvl="1" algn="ctr">
              <a:spcBef>
                <a:spcPts val="0"/>
              </a:spcBef>
              <a:spcAft>
                <a:spcPts val="0"/>
              </a:spcAft>
              <a:buNone/>
              <a:defRPr/>
            </a:lvl2pPr>
            <a:lvl3pPr lvl="2" algn="ctr">
              <a:spcBef>
                <a:spcPts val="0"/>
              </a:spcBef>
              <a:spcAft>
                <a:spcPts val="0"/>
              </a:spcAft>
              <a:buNone/>
              <a:defRPr/>
            </a:lvl3pPr>
            <a:lvl4pPr lvl="3" algn="ctr">
              <a:spcBef>
                <a:spcPts val="0"/>
              </a:spcBef>
              <a:spcAft>
                <a:spcPts val="0"/>
              </a:spcAft>
              <a:buNone/>
              <a:defRPr/>
            </a:lvl4pPr>
            <a:lvl5pPr lvl="4" algn="ctr">
              <a:spcBef>
                <a:spcPts val="0"/>
              </a:spcBef>
              <a:spcAft>
                <a:spcPts val="0"/>
              </a:spcAft>
              <a:buNone/>
              <a:defRPr/>
            </a:lvl5pPr>
            <a:lvl6pPr lvl="5" algn="ctr">
              <a:spcBef>
                <a:spcPts val="0"/>
              </a:spcBef>
              <a:spcAft>
                <a:spcPts val="0"/>
              </a:spcAft>
              <a:buNone/>
              <a:defRPr/>
            </a:lvl6pPr>
            <a:lvl7pPr lvl="6" algn="ctr">
              <a:spcBef>
                <a:spcPts val="0"/>
              </a:spcBef>
              <a:spcAft>
                <a:spcPts val="0"/>
              </a:spcAft>
              <a:buNone/>
              <a:defRPr/>
            </a:lvl7pPr>
            <a:lvl8pPr lvl="7" algn="ctr">
              <a:spcBef>
                <a:spcPts val="0"/>
              </a:spcBef>
              <a:spcAft>
                <a:spcPts val="0"/>
              </a:spcAft>
              <a:buNone/>
              <a:defRPr/>
            </a:lvl8pPr>
            <a:lvl9pPr lvl="8" algn="ctr">
              <a:spcBef>
                <a:spcPts val="0"/>
              </a:spcBef>
              <a:spcAft>
                <a:spcPts val="0"/>
              </a:spcAft>
              <a:buNone/>
              <a:defRPr/>
            </a:lvl9pPr>
          </a:lstStyle>
          <a:p/>
        </p:txBody>
      </p:sp>
      <p:sp>
        <p:nvSpPr>
          <p:cNvPr id="89" name="Google Shape;89;p10"/>
          <p:cNvSpPr txBox="1"/>
          <p:nvPr>
            <p:ph idx="1" type="subTitle"/>
          </p:nvPr>
        </p:nvSpPr>
        <p:spPr>
          <a:xfrm>
            <a:off x="1981475" y="1592431"/>
            <a:ext cx="5190900" cy="988800"/>
          </a:xfrm>
          <a:prstGeom prst="rect">
            <a:avLst/>
          </a:prstGeom>
        </p:spPr>
        <p:txBody>
          <a:bodyPr anchorCtr="0" anchor="t" bIns="91425" lIns="91425" spcFirstLastPara="1" rIns="91425" wrap="square" tIns="91425">
            <a:noAutofit/>
          </a:bodyPr>
          <a:lstStyle>
            <a:lvl1pPr lvl="0" algn="ctr">
              <a:spcBef>
                <a:spcPts val="0"/>
              </a:spcBef>
              <a:spcAft>
                <a:spcPts val="0"/>
              </a:spcAft>
              <a:buNone/>
              <a:defRPr sz="2000">
                <a:solidFill>
                  <a:srgbClr val="FFFFFF"/>
                </a:solidFill>
              </a:defRPr>
            </a:lvl1pPr>
            <a:lvl2pPr lvl="1" algn="ctr">
              <a:spcBef>
                <a:spcPts val="1600"/>
              </a:spcBef>
              <a:spcAft>
                <a:spcPts val="0"/>
              </a:spcAft>
              <a:buNone/>
              <a:defRPr sz="2000">
                <a:solidFill>
                  <a:srgbClr val="FFFFFF"/>
                </a:solidFill>
              </a:defRPr>
            </a:lvl2pPr>
            <a:lvl3pPr lvl="2" algn="ctr">
              <a:spcBef>
                <a:spcPts val="1600"/>
              </a:spcBef>
              <a:spcAft>
                <a:spcPts val="0"/>
              </a:spcAft>
              <a:buNone/>
              <a:defRPr sz="2000">
                <a:solidFill>
                  <a:srgbClr val="FFFFFF"/>
                </a:solidFill>
              </a:defRPr>
            </a:lvl3pPr>
            <a:lvl4pPr lvl="3" algn="ctr">
              <a:spcBef>
                <a:spcPts val="1600"/>
              </a:spcBef>
              <a:spcAft>
                <a:spcPts val="0"/>
              </a:spcAft>
              <a:buNone/>
              <a:defRPr sz="2000">
                <a:solidFill>
                  <a:srgbClr val="FFFFFF"/>
                </a:solidFill>
              </a:defRPr>
            </a:lvl4pPr>
            <a:lvl5pPr lvl="4" algn="ctr">
              <a:spcBef>
                <a:spcPts val="1600"/>
              </a:spcBef>
              <a:spcAft>
                <a:spcPts val="0"/>
              </a:spcAft>
              <a:buNone/>
              <a:defRPr sz="2000">
                <a:solidFill>
                  <a:srgbClr val="FFFFFF"/>
                </a:solidFill>
              </a:defRPr>
            </a:lvl5pPr>
            <a:lvl6pPr lvl="5" algn="ctr">
              <a:spcBef>
                <a:spcPts val="1600"/>
              </a:spcBef>
              <a:spcAft>
                <a:spcPts val="0"/>
              </a:spcAft>
              <a:buNone/>
              <a:defRPr sz="2000">
                <a:solidFill>
                  <a:srgbClr val="FFFFFF"/>
                </a:solidFill>
              </a:defRPr>
            </a:lvl6pPr>
            <a:lvl7pPr lvl="6" algn="ctr">
              <a:spcBef>
                <a:spcPts val="1600"/>
              </a:spcBef>
              <a:spcAft>
                <a:spcPts val="0"/>
              </a:spcAft>
              <a:buNone/>
              <a:defRPr sz="2000">
                <a:solidFill>
                  <a:srgbClr val="FFFFFF"/>
                </a:solidFill>
              </a:defRPr>
            </a:lvl7pPr>
            <a:lvl8pPr lvl="7" algn="ctr">
              <a:spcBef>
                <a:spcPts val="1600"/>
              </a:spcBef>
              <a:spcAft>
                <a:spcPts val="0"/>
              </a:spcAft>
              <a:buNone/>
              <a:defRPr sz="2000">
                <a:solidFill>
                  <a:srgbClr val="FFFFFF"/>
                </a:solidFill>
              </a:defRPr>
            </a:lvl8pPr>
            <a:lvl9pPr lvl="8" algn="ctr">
              <a:spcBef>
                <a:spcPts val="1600"/>
              </a:spcBef>
              <a:spcAft>
                <a:spcPts val="1600"/>
              </a:spcAft>
              <a:buNone/>
              <a:defRPr sz="2000">
                <a:solidFill>
                  <a:srgbClr val="FFFFFF"/>
                </a:solidFill>
              </a:defRPr>
            </a:lvl9pPr>
          </a:lstStyle>
          <a:p/>
        </p:txBody>
      </p:sp>
      <p:grpSp>
        <p:nvGrpSpPr>
          <p:cNvPr id="90" name="Google Shape;90;p10"/>
          <p:cNvGrpSpPr/>
          <p:nvPr/>
        </p:nvGrpSpPr>
        <p:grpSpPr>
          <a:xfrm>
            <a:off x="-102401" y="-14864"/>
            <a:ext cx="9351942" cy="1191016"/>
            <a:chOff x="-102401" y="-14864"/>
            <a:chExt cx="9351942" cy="1191016"/>
          </a:xfrm>
        </p:grpSpPr>
        <p:grpSp>
          <p:nvGrpSpPr>
            <p:cNvPr id="91" name="Google Shape;91;p10"/>
            <p:cNvGrpSpPr/>
            <p:nvPr/>
          </p:nvGrpSpPr>
          <p:grpSpPr>
            <a:xfrm>
              <a:off x="-102401" y="-14864"/>
              <a:ext cx="9351942" cy="616900"/>
              <a:chOff x="-210400" y="-1360875"/>
              <a:chExt cx="9351942" cy="888777"/>
            </a:xfrm>
          </p:grpSpPr>
          <p:sp>
            <p:nvSpPr>
              <p:cNvPr id="92" name="Google Shape;92;p10"/>
              <p:cNvSpPr/>
              <p:nvPr/>
            </p:nvSpPr>
            <p:spPr>
              <a:xfrm>
                <a:off x="4309818" y="-678782"/>
                <a:ext cx="317663" cy="206684"/>
              </a:xfrm>
              <a:custGeom>
                <a:rect b="b" l="l" r="r" t="t"/>
                <a:pathLst>
                  <a:path extrusionOk="0" h="2242" w="2242">
                    <a:moveTo>
                      <a:pt x="1123" y="1"/>
                    </a:moveTo>
                    <a:cubicBezTo>
                      <a:pt x="507" y="1"/>
                      <a:pt x="1" y="507"/>
                      <a:pt x="1" y="1119"/>
                    </a:cubicBezTo>
                    <a:cubicBezTo>
                      <a:pt x="1" y="1736"/>
                      <a:pt x="507" y="2242"/>
                      <a:pt x="1123" y="2242"/>
                    </a:cubicBezTo>
                    <a:cubicBezTo>
                      <a:pt x="1740" y="2242"/>
                      <a:pt x="2242" y="1736"/>
                      <a:pt x="2242" y="1119"/>
                    </a:cubicBezTo>
                    <a:cubicBezTo>
                      <a:pt x="2242" y="507"/>
                      <a:pt x="1740" y="1"/>
                      <a:pt x="1123" y="1"/>
                    </a:cubicBezTo>
                    <a:close/>
                  </a:path>
                </a:pathLst>
              </a:custGeom>
              <a:solidFill>
                <a:srgbClr val="3E547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0"/>
              <p:cNvSpPr/>
              <p:nvPr/>
            </p:nvSpPr>
            <p:spPr>
              <a:xfrm>
                <a:off x="-201615" y="-1301414"/>
                <a:ext cx="9340748" cy="440288"/>
              </a:xfrm>
              <a:custGeom>
                <a:rect b="b" l="l" r="r" t="t"/>
                <a:pathLst>
                  <a:path extrusionOk="0" h="4776" w="65925">
                    <a:moveTo>
                      <a:pt x="0" y="0"/>
                    </a:moveTo>
                    <a:lnTo>
                      <a:pt x="0" y="4775"/>
                    </a:lnTo>
                    <a:lnTo>
                      <a:pt x="65924" y="4775"/>
                    </a:lnTo>
                    <a:lnTo>
                      <a:pt x="65924"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0"/>
              <p:cNvSpPr/>
              <p:nvPr/>
            </p:nvSpPr>
            <p:spPr>
              <a:xfrm>
                <a:off x="3846929" y="-1220013"/>
                <a:ext cx="1243450" cy="419822"/>
              </a:xfrm>
              <a:custGeom>
                <a:rect b="b" l="l" r="r" t="t"/>
                <a:pathLst>
                  <a:path extrusionOk="0" h="4554" w="8776">
                    <a:moveTo>
                      <a:pt x="5" y="0"/>
                    </a:moveTo>
                    <a:cubicBezTo>
                      <a:pt x="5" y="53"/>
                      <a:pt x="1" y="111"/>
                      <a:pt x="1" y="164"/>
                    </a:cubicBezTo>
                    <a:cubicBezTo>
                      <a:pt x="1" y="2588"/>
                      <a:pt x="1967" y="4554"/>
                      <a:pt x="4390" y="4554"/>
                    </a:cubicBezTo>
                    <a:cubicBezTo>
                      <a:pt x="6809" y="4554"/>
                      <a:pt x="8776" y="2588"/>
                      <a:pt x="8776" y="164"/>
                    </a:cubicBezTo>
                    <a:cubicBezTo>
                      <a:pt x="8776" y="111"/>
                      <a:pt x="8776" y="53"/>
                      <a:pt x="87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0"/>
              <p:cNvSpPr/>
              <p:nvPr/>
            </p:nvSpPr>
            <p:spPr>
              <a:xfrm>
                <a:off x="-210400" y="-1360875"/>
                <a:ext cx="9351942" cy="305048"/>
              </a:xfrm>
              <a:custGeom>
                <a:rect b="b" l="l" r="r" t="t"/>
                <a:pathLst>
                  <a:path extrusionOk="0" h="3309" w="66004">
                    <a:moveTo>
                      <a:pt x="1" y="1"/>
                    </a:moveTo>
                    <a:lnTo>
                      <a:pt x="1" y="3308"/>
                    </a:lnTo>
                    <a:lnTo>
                      <a:pt x="66003" y="3308"/>
                    </a:lnTo>
                    <a:lnTo>
                      <a:pt x="6600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6" name="Google Shape;96;p10"/>
            <p:cNvSpPr/>
            <p:nvPr/>
          </p:nvSpPr>
          <p:spPr>
            <a:xfrm>
              <a:off x="3398400" y="360475"/>
              <a:ext cx="2384192" cy="772136"/>
            </a:xfrm>
            <a:custGeom>
              <a:rect b="b" l="l" r="r" t="t"/>
              <a:pathLst>
                <a:path extrusionOk="0" h="7785" w="18335">
                  <a:moveTo>
                    <a:pt x="2552" y="0"/>
                  </a:moveTo>
                  <a:cubicBezTo>
                    <a:pt x="1149" y="0"/>
                    <a:pt x="0" y="1150"/>
                    <a:pt x="0" y="2552"/>
                  </a:cubicBezTo>
                  <a:lnTo>
                    <a:pt x="0" y="5140"/>
                  </a:lnTo>
                  <a:cubicBezTo>
                    <a:pt x="0" y="6595"/>
                    <a:pt x="1189" y="7785"/>
                    <a:pt x="2641" y="7785"/>
                  </a:cubicBezTo>
                  <a:lnTo>
                    <a:pt x="15628" y="7785"/>
                  </a:lnTo>
                  <a:cubicBezTo>
                    <a:pt x="17119" y="7785"/>
                    <a:pt x="18334" y="6564"/>
                    <a:pt x="18334" y="5073"/>
                  </a:cubicBezTo>
                  <a:lnTo>
                    <a:pt x="18334" y="2552"/>
                  </a:lnTo>
                  <a:cubicBezTo>
                    <a:pt x="18334" y="1150"/>
                    <a:pt x="17189" y="0"/>
                    <a:pt x="1578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0"/>
            <p:cNvSpPr/>
            <p:nvPr/>
          </p:nvSpPr>
          <p:spPr>
            <a:xfrm>
              <a:off x="3572645" y="460848"/>
              <a:ext cx="2078349" cy="570994"/>
            </a:xfrm>
            <a:custGeom>
              <a:rect b="b" l="l" r="r" t="t"/>
              <a:pathLst>
                <a:path extrusionOk="0" h="5757" w="15983">
                  <a:moveTo>
                    <a:pt x="1434" y="0"/>
                  </a:moveTo>
                  <a:cubicBezTo>
                    <a:pt x="644" y="0"/>
                    <a:pt x="0" y="644"/>
                    <a:pt x="0" y="1433"/>
                  </a:cubicBezTo>
                  <a:lnTo>
                    <a:pt x="0" y="4256"/>
                  </a:lnTo>
                  <a:cubicBezTo>
                    <a:pt x="0" y="5081"/>
                    <a:pt x="680" y="5757"/>
                    <a:pt x="1505" y="5757"/>
                  </a:cubicBezTo>
                  <a:lnTo>
                    <a:pt x="14425" y="5757"/>
                  </a:lnTo>
                  <a:cubicBezTo>
                    <a:pt x="15282" y="5757"/>
                    <a:pt x="15983" y="5055"/>
                    <a:pt x="15983" y="4198"/>
                  </a:cubicBezTo>
                  <a:lnTo>
                    <a:pt x="15983" y="1433"/>
                  </a:lnTo>
                  <a:cubicBezTo>
                    <a:pt x="15983" y="644"/>
                    <a:pt x="15339" y="0"/>
                    <a:pt x="1455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0"/>
            <p:cNvSpPr/>
            <p:nvPr/>
          </p:nvSpPr>
          <p:spPr>
            <a:xfrm>
              <a:off x="3572645" y="460848"/>
              <a:ext cx="1456262" cy="460108"/>
            </a:xfrm>
            <a:custGeom>
              <a:rect b="b" l="l" r="r" t="t"/>
              <a:pathLst>
                <a:path extrusionOk="0" h="4639" w="11199">
                  <a:moveTo>
                    <a:pt x="1985" y="0"/>
                  </a:moveTo>
                  <a:cubicBezTo>
                    <a:pt x="893" y="0"/>
                    <a:pt x="0" y="892"/>
                    <a:pt x="0" y="1984"/>
                  </a:cubicBezTo>
                  <a:lnTo>
                    <a:pt x="0" y="3244"/>
                  </a:lnTo>
                  <a:cubicBezTo>
                    <a:pt x="0" y="3746"/>
                    <a:pt x="151" y="4216"/>
                    <a:pt x="413" y="4612"/>
                  </a:cubicBezTo>
                  <a:cubicBezTo>
                    <a:pt x="691" y="4630"/>
                    <a:pt x="969" y="4639"/>
                    <a:pt x="1247" y="4639"/>
                  </a:cubicBezTo>
                  <a:cubicBezTo>
                    <a:pt x="5030" y="4639"/>
                    <a:pt x="8792" y="2964"/>
                    <a:pt x="11199" y="0"/>
                  </a:cubicBezTo>
                  <a:close/>
                </a:path>
              </a:pathLst>
            </a:custGeom>
            <a:solidFill>
              <a:srgbClr val="00ABBF">
                <a:alpha val="530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0"/>
            <p:cNvSpPr/>
            <p:nvPr/>
          </p:nvSpPr>
          <p:spPr>
            <a:xfrm>
              <a:off x="4164689" y="979770"/>
              <a:ext cx="851989" cy="196381"/>
            </a:xfrm>
            <a:custGeom>
              <a:rect b="b" l="l" r="r" t="t"/>
              <a:pathLst>
                <a:path extrusionOk="0" h="1980" w="6552">
                  <a:moveTo>
                    <a:pt x="986" y="1"/>
                  </a:moveTo>
                  <a:cubicBezTo>
                    <a:pt x="445" y="1"/>
                    <a:pt x="1" y="445"/>
                    <a:pt x="1" y="990"/>
                  </a:cubicBezTo>
                  <a:cubicBezTo>
                    <a:pt x="1" y="1532"/>
                    <a:pt x="445" y="1980"/>
                    <a:pt x="986" y="1980"/>
                  </a:cubicBezTo>
                  <a:lnTo>
                    <a:pt x="5562" y="1980"/>
                  </a:lnTo>
                  <a:cubicBezTo>
                    <a:pt x="6103" y="1980"/>
                    <a:pt x="6552" y="1532"/>
                    <a:pt x="6552" y="990"/>
                  </a:cubicBezTo>
                  <a:cubicBezTo>
                    <a:pt x="6552" y="445"/>
                    <a:pt x="6103" y="1"/>
                    <a:pt x="556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0"/>
            <p:cNvSpPr/>
            <p:nvPr/>
          </p:nvSpPr>
          <p:spPr>
            <a:xfrm>
              <a:off x="4292902" y="1040966"/>
              <a:ext cx="97656" cy="73990"/>
            </a:xfrm>
            <a:custGeom>
              <a:rect b="b" l="l" r="r" t="t"/>
              <a:pathLst>
                <a:path extrusionOk="0" h="746" w="751">
                  <a:moveTo>
                    <a:pt x="377" y="0"/>
                  </a:moveTo>
                  <a:cubicBezTo>
                    <a:pt x="169" y="0"/>
                    <a:pt x="0" y="164"/>
                    <a:pt x="0" y="373"/>
                  </a:cubicBezTo>
                  <a:cubicBezTo>
                    <a:pt x="0" y="578"/>
                    <a:pt x="169" y="746"/>
                    <a:pt x="377" y="746"/>
                  </a:cubicBezTo>
                  <a:cubicBezTo>
                    <a:pt x="582" y="746"/>
                    <a:pt x="750" y="578"/>
                    <a:pt x="750" y="373"/>
                  </a:cubicBezTo>
                  <a:cubicBezTo>
                    <a:pt x="750" y="164"/>
                    <a:pt x="582" y="0"/>
                    <a:pt x="37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1" name="Google Shape;101;p10"/>
          <p:cNvGrpSpPr/>
          <p:nvPr/>
        </p:nvGrpSpPr>
        <p:grpSpPr>
          <a:xfrm>
            <a:off x="100" y="3246656"/>
            <a:ext cx="9143942" cy="2459741"/>
            <a:chOff x="100" y="3246656"/>
            <a:chExt cx="9143942" cy="2459741"/>
          </a:xfrm>
        </p:grpSpPr>
        <p:sp>
          <p:nvSpPr>
            <p:cNvPr id="102" name="Google Shape;102;p10"/>
            <p:cNvSpPr/>
            <p:nvPr/>
          </p:nvSpPr>
          <p:spPr>
            <a:xfrm>
              <a:off x="8520133" y="5260606"/>
              <a:ext cx="622097" cy="59621"/>
            </a:xfrm>
            <a:custGeom>
              <a:rect b="b" l="l" r="r" t="t"/>
              <a:pathLst>
                <a:path extrusionOk="0" h="570" w="4489">
                  <a:moveTo>
                    <a:pt x="285" y="0"/>
                  </a:moveTo>
                  <a:cubicBezTo>
                    <a:pt x="130" y="0"/>
                    <a:pt x="1" y="129"/>
                    <a:pt x="1" y="285"/>
                  </a:cubicBezTo>
                  <a:cubicBezTo>
                    <a:pt x="1" y="440"/>
                    <a:pt x="130" y="569"/>
                    <a:pt x="285" y="569"/>
                  </a:cubicBezTo>
                  <a:lnTo>
                    <a:pt x="4488" y="569"/>
                  </a:lnTo>
                  <a:lnTo>
                    <a:pt x="448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0"/>
            <p:cNvSpPr/>
            <p:nvPr/>
          </p:nvSpPr>
          <p:spPr>
            <a:xfrm>
              <a:off x="6113337" y="5183173"/>
              <a:ext cx="2112561" cy="411312"/>
            </a:xfrm>
            <a:custGeom>
              <a:rect b="b" l="l" r="r" t="t"/>
              <a:pathLst>
                <a:path extrusionOk="0" h="2903" w="14910">
                  <a:moveTo>
                    <a:pt x="1452" y="0"/>
                  </a:moveTo>
                  <a:cubicBezTo>
                    <a:pt x="658" y="0"/>
                    <a:pt x="1" y="652"/>
                    <a:pt x="1" y="1451"/>
                  </a:cubicBezTo>
                  <a:cubicBezTo>
                    <a:pt x="1" y="2250"/>
                    <a:pt x="658" y="2903"/>
                    <a:pt x="1452" y="2903"/>
                  </a:cubicBezTo>
                  <a:lnTo>
                    <a:pt x="13458" y="2903"/>
                  </a:lnTo>
                  <a:cubicBezTo>
                    <a:pt x="14257" y="2903"/>
                    <a:pt x="14910" y="2250"/>
                    <a:pt x="14910" y="1451"/>
                  </a:cubicBezTo>
                  <a:cubicBezTo>
                    <a:pt x="14910" y="652"/>
                    <a:pt x="14257" y="0"/>
                    <a:pt x="1345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0"/>
            <p:cNvSpPr/>
            <p:nvPr/>
          </p:nvSpPr>
          <p:spPr>
            <a:xfrm>
              <a:off x="6926473" y="5350929"/>
              <a:ext cx="486271" cy="74951"/>
            </a:xfrm>
            <a:custGeom>
              <a:rect b="b" l="l" r="r" t="t"/>
              <a:pathLst>
                <a:path extrusionOk="0" h="529" w="3432">
                  <a:moveTo>
                    <a:pt x="266" y="1"/>
                  </a:moveTo>
                  <a:cubicBezTo>
                    <a:pt x="121" y="1"/>
                    <a:pt x="0" y="121"/>
                    <a:pt x="0" y="267"/>
                  </a:cubicBezTo>
                  <a:cubicBezTo>
                    <a:pt x="0" y="410"/>
                    <a:pt x="121" y="529"/>
                    <a:pt x="266" y="529"/>
                  </a:cubicBezTo>
                  <a:lnTo>
                    <a:pt x="3169" y="529"/>
                  </a:lnTo>
                  <a:cubicBezTo>
                    <a:pt x="3312" y="529"/>
                    <a:pt x="3431" y="410"/>
                    <a:pt x="3431" y="267"/>
                  </a:cubicBezTo>
                  <a:cubicBezTo>
                    <a:pt x="3431" y="121"/>
                    <a:pt x="3312" y="1"/>
                    <a:pt x="316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5" name="Google Shape;105;p10"/>
            <p:cNvGrpSpPr/>
            <p:nvPr/>
          </p:nvGrpSpPr>
          <p:grpSpPr>
            <a:xfrm>
              <a:off x="100" y="3246656"/>
              <a:ext cx="9143942" cy="2459741"/>
              <a:chOff x="100" y="3246656"/>
              <a:chExt cx="9143942" cy="2459741"/>
            </a:xfrm>
          </p:grpSpPr>
          <p:sp>
            <p:nvSpPr>
              <p:cNvPr id="106" name="Google Shape;106;p10"/>
              <p:cNvSpPr/>
              <p:nvPr/>
            </p:nvSpPr>
            <p:spPr>
              <a:xfrm>
                <a:off x="100" y="5071703"/>
                <a:ext cx="9142149" cy="602142"/>
              </a:xfrm>
              <a:custGeom>
                <a:rect b="b" l="l" r="r" t="t"/>
                <a:pathLst>
                  <a:path extrusionOk="0" h="22162" w="65969">
                    <a:moveTo>
                      <a:pt x="0" y="1"/>
                    </a:moveTo>
                    <a:lnTo>
                      <a:pt x="0" y="22161"/>
                    </a:lnTo>
                    <a:lnTo>
                      <a:pt x="65968" y="22161"/>
                    </a:lnTo>
                    <a:lnTo>
                      <a:pt x="65968" y="1"/>
                    </a:lnTo>
                    <a:close/>
                  </a:path>
                </a:pathLst>
              </a:custGeom>
              <a:solidFill>
                <a:srgbClr val="1F424C">
                  <a:alpha val="787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p:nvPr/>
            </p:nvSpPr>
            <p:spPr>
              <a:xfrm>
                <a:off x="3528813" y="4751839"/>
                <a:ext cx="2231040" cy="954557"/>
              </a:xfrm>
              <a:custGeom>
                <a:rect b="b" l="l" r="r" t="t"/>
                <a:pathLst>
                  <a:path extrusionOk="0" h="9126" w="16099">
                    <a:moveTo>
                      <a:pt x="4563" y="0"/>
                    </a:moveTo>
                    <a:cubicBezTo>
                      <a:pt x="2056" y="0"/>
                      <a:pt x="1" y="2051"/>
                      <a:pt x="1" y="4563"/>
                    </a:cubicBezTo>
                    <a:cubicBezTo>
                      <a:pt x="1" y="7070"/>
                      <a:pt x="2056" y="9125"/>
                      <a:pt x="4563" y="9125"/>
                    </a:cubicBezTo>
                    <a:lnTo>
                      <a:pt x="11536" y="9125"/>
                    </a:lnTo>
                    <a:cubicBezTo>
                      <a:pt x="14044" y="9125"/>
                      <a:pt x="16098" y="7070"/>
                      <a:pt x="16098" y="4563"/>
                    </a:cubicBezTo>
                    <a:cubicBezTo>
                      <a:pt x="16098" y="2051"/>
                      <a:pt x="14044" y="0"/>
                      <a:pt x="1153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0"/>
              <p:cNvSpPr/>
              <p:nvPr/>
            </p:nvSpPr>
            <p:spPr>
              <a:xfrm>
                <a:off x="6189" y="4491808"/>
                <a:ext cx="9137853" cy="593382"/>
              </a:xfrm>
              <a:custGeom>
                <a:rect b="b" l="l" r="r" t="t"/>
                <a:pathLst>
                  <a:path extrusionOk="0" h="5673" w="65938">
                    <a:moveTo>
                      <a:pt x="1" y="0"/>
                    </a:moveTo>
                    <a:lnTo>
                      <a:pt x="1" y="5672"/>
                    </a:lnTo>
                    <a:lnTo>
                      <a:pt x="65937" y="5672"/>
                    </a:lnTo>
                    <a:lnTo>
                      <a:pt x="65937"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0"/>
              <p:cNvSpPr/>
              <p:nvPr/>
            </p:nvSpPr>
            <p:spPr>
              <a:xfrm>
                <a:off x="1985150" y="4117250"/>
                <a:ext cx="5190805" cy="395575"/>
              </a:xfrm>
              <a:custGeom>
                <a:rect b="b" l="l" r="r" t="t"/>
                <a:pathLst>
                  <a:path extrusionOk="0" h="6273" w="33573">
                    <a:moveTo>
                      <a:pt x="9898" y="1"/>
                    </a:moveTo>
                    <a:cubicBezTo>
                      <a:pt x="5544" y="1"/>
                      <a:pt x="1762" y="2575"/>
                      <a:pt x="0" y="6273"/>
                    </a:cubicBezTo>
                    <a:lnTo>
                      <a:pt x="33572" y="6273"/>
                    </a:lnTo>
                    <a:cubicBezTo>
                      <a:pt x="31806" y="2575"/>
                      <a:pt x="28025" y="1"/>
                      <a:pt x="2367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0"/>
              <p:cNvSpPr/>
              <p:nvPr/>
            </p:nvSpPr>
            <p:spPr>
              <a:xfrm>
                <a:off x="784" y="3599583"/>
                <a:ext cx="584957" cy="988865"/>
              </a:xfrm>
              <a:custGeom>
                <a:rect b="b" l="l" r="r" t="t"/>
                <a:pathLst>
                  <a:path extrusionOk="0" h="9454" w="4221">
                    <a:moveTo>
                      <a:pt x="0" y="0"/>
                    </a:moveTo>
                    <a:lnTo>
                      <a:pt x="0" y="9454"/>
                    </a:lnTo>
                    <a:lnTo>
                      <a:pt x="4221" y="9454"/>
                    </a:lnTo>
                    <a:lnTo>
                      <a:pt x="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0"/>
              <p:cNvSpPr/>
              <p:nvPr/>
            </p:nvSpPr>
            <p:spPr>
              <a:xfrm>
                <a:off x="8557135" y="3599583"/>
                <a:ext cx="585095" cy="988865"/>
              </a:xfrm>
              <a:custGeom>
                <a:rect b="b" l="l" r="r" t="t"/>
                <a:pathLst>
                  <a:path extrusionOk="0" h="9454" w="4222">
                    <a:moveTo>
                      <a:pt x="4221" y="0"/>
                    </a:moveTo>
                    <a:lnTo>
                      <a:pt x="0" y="9454"/>
                    </a:lnTo>
                    <a:lnTo>
                      <a:pt x="4221" y="9454"/>
                    </a:lnTo>
                    <a:lnTo>
                      <a:pt x="422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0"/>
              <p:cNvSpPr/>
              <p:nvPr/>
            </p:nvSpPr>
            <p:spPr>
              <a:xfrm>
                <a:off x="6882" y="4502477"/>
                <a:ext cx="9043617" cy="589721"/>
              </a:xfrm>
              <a:custGeom>
                <a:rect b="b" l="l" r="r" t="t"/>
                <a:pathLst>
                  <a:path extrusionOk="0" h="5638" w="65258">
                    <a:moveTo>
                      <a:pt x="33832" y="0"/>
                    </a:moveTo>
                    <a:cubicBezTo>
                      <a:pt x="32136" y="0"/>
                      <a:pt x="29955" y="873"/>
                      <a:pt x="29250" y="1682"/>
                    </a:cubicBezTo>
                    <a:lnTo>
                      <a:pt x="0" y="1682"/>
                    </a:lnTo>
                    <a:lnTo>
                      <a:pt x="0" y="3858"/>
                    </a:lnTo>
                    <a:lnTo>
                      <a:pt x="29617" y="3858"/>
                    </a:lnTo>
                    <a:cubicBezTo>
                      <a:pt x="30102" y="3858"/>
                      <a:pt x="30479" y="4271"/>
                      <a:pt x="30479" y="4772"/>
                    </a:cubicBezTo>
                    <a:lnTo>
                      <a:pt x="30479" y="4781"/>
                    </a:lnTo>
                    <a:cubicBezTo>
                      <a:pt x="30479" y="5074"/>
                      <a:pt x="30506" y="5363"/>
                      <a:pt x="30555" y="5638"/>
                    </a:cubicBezTo>
                    <a:lnTo>
                      <a:pt x="39253" y="5638"/>
                    </a:lnTo>
                    <a:cubicBezTo>
                      <a:pt x="39306" y="5363"/>
                      <a:pt x="39333" y="5074"/>
                      <a:pt x="39333" y="4781"/>
                    </a:cubicBezTo>
                    <a:lnTo>
                      <a:pt x="39333" y="4772"/>
                    </a:lnTo>
                    <a:cubicBezTo>
                      <a:pt x="39329" y="4271"/>
                      <a:pt x="39710" y="3858"/>
                      <a:pt x="40189" y="3858"/>
                    </a:cubicBezTo>
                    <a:lnTo>
                      <a:pt x="65258" y="3858"/>
                    </a:lnTo>
                    <a:lnTo>
                      <a:pt x="65258" y="1682"/>
                    </a:lnTo>
                    <a:lnTo>
                      <a:pt x="38188" y="1682"/>
                    </a:lnTo>
                    <a:cubicBezTo>
                      <a:pt x="37376" y="750"/>
                      <a:pt x="35840" y="307"/>
                      <a:pt x="34562" y="63"/>
                    </a:cubicBezTo>
                    <a:cubicBezTo>
                      <a:pt x="34334" y="20"/>
                      <a:pt x="34089" y="0"/>
                      <a:pt x="33832" y="0"/>
                    </a:cubicBezTo>
                    <a:close/>
                  </a:path>
                </a:pathLst>
              </a:custGeom>
              <a:solidFill>
                <a:srgbClr val="00ABBF">
                  <a:alpha val="5195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0"/>
              <p:cNvSpPr/>
              <p:nvPr/>
            </p:nvSpPr>
            <p:spPr>
              <a:xfrm>
                <a:off x="4162273" y="4210961"/>
                <a:ext cx="1000843" cy="755403"/>
              </a:xfrm>
              <a:custGeom>
                <a:rect b="b" l="l" r="r" t="t"/>
                <a:pathLst>
                  <a:path extrusionOk="0" h="7222" w="7222">
                    <a:moveTo>
                      <a:pt x="3610" y="1"/>
                    </a:moveTo>
                    <a:cubicBezTo>
                      <a:pt x="1617" y="1"/>
                      <a:pt x="1" y="1616"/>
                      <a:pt x="1" y="3609"/>
                    </a:cubicBezTo>
                    <a:cubicBezTo>
                      <a:pt x="1" y="5606"/>
                      <a:pt x="1617" y="7222"/>
                      <a:pt x="3610" y="7222"/>
                    </a:cubicBezTo>
                    <a:cubicBezTo>
                      <a:pt x="5607" y="7222"/>
                      <a:pt x="7222" y="5606"/>
                      <a:pt x="7222" y="3609"/>
                    </a:cubicBezTo>
                    <a:cubicBezTo>
                      <a:pt x="7222" y="1616"/>
                      <a:pt x="5607" y="1"/>
                      <a:pt x="361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0"/>
              <p:cNvSpPr/>
              <p:nvPr/>
            </p:nvSpPr>
            <p:spPr>
              <a:xfrm>
                <a:off x="985775" y="4064725"/>
                <a:ext cx="1252890" cy="1039464"/>
              </a:xfrm>
              <a:custGeom>
                <a:rect b="b" l="l" r="r" t="t"/>
                <a:pathLst>
                  <a:path extrusionOk="0" h="8620" w="8621">
                    <a:moveTo>
                      <a:pt x="4310" y="1"/>
                    </a:moveTo>
                    <a:cubicBezTo>
                      <a:pt x="1926" y="1"/>
                      <a:pt x="1" y="1927"/>
                      <a:pt x="1" y="4310"/>
                    </a:cubicBezTo>
                    <a:cubicBezTo>
                      <a:pt x="1" y="6689"/>
                      <a:pt x="1926" y="8619"/>
                      <a:pt x="4310" y="8619"/>
                    </a:cubicBezTo>
                    <a:cubicBezTo>
                      <a:pt x="6689" y="8619"/>
                      <a:pt x="8620" y="6689"/>
                      <a:pt x="8620" y="4310"/>
                    </a:cubicBezTo>
                    <a:cubicBezTo>
                      <a:pt x="8620" y="1927"/>
                      <a:pt x="6689" y="1"/>
                      <a:pt x="431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0"/>
              <p:cNvSpPr/>
              <p:nvPr/>
            </p:nvSpPr>
            <p:spPr>
              <a:xfrm>
                <a:off x="4223804" y="4257402"/>
                <a:ext cx="877920" cy="662521"/>
              </a:xfrm>
              <a:custGeom>
                <a:rect b="b" l="l" r="r" t="t"/>
                <a:pathLst>
                  <a:path extrusionOk="0" h="6334" w="6335">
                    <a:moveTo>
                      <a:pt x="3166" y="0"/>
                    </a:moveTo>
                    <a:cubicBezTo>
                      <a:pt x="1417" y="0"/>
                      <a:pt x="1" y="1416"/>
                      <a:pt x="1" y="3165"/>
                    </a:cubicBezTo>
                    <a:cubicBezTo>
                      <a:pt x="1" y="4914"/>
                      <a:pt x="1417" y="6334"/>
                      <a:pt x="3166" y="6334"/>
                    </a:cubicBezTo>
                    <a:cubicBezTo>
                      <a:pt x="4914" y="6334"/>
                      <a:pt x="6335" y="4914"/>
                      <a:pt x="6335" y="3165"/>
                    </a:cubicBezTo>
                    <a:cubicBezTo>
                      <a:pt x="6335" y="1416"/>
                      <a:pt x="4914" y="0"/>
                      <a:pt x="31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0"/>
              <p:cNvSpPr/>
              <p:nvPr/>
            </p:nvSpPr>
            <p:spPr>
              <a:xfrm>
                <a:off x="8245324" y="4551743"/>
                <a:ext cx="893857" cy="1039490"/>
              </a:xfrm>
              <a:custGeom>
                <a:rect b="b" l="l" r="r" t="t"/>
                <a:pathLst>
                  <a:path extrusionOk="0" h="9938" w="6450">
                    <a:moveTo>
                      <a:pt x="4917" y="0"/>
                    </a:moveTo>
                    <a:cubicBezTo>
                      <a:pt x="2201" y="0"/>
                      <a:pt x="0" y="2223"/>
                      <a:pt x="0" y="4972"/>
                    </a:cubicBezTo>
                    <a:cubicBezTo>
                      <a:pt x="0" y="7715"/>
                      <a:pt x="2201" y="9938"/>
                      <a:pt x="4917" y="9938"/>
                    </a:cubicBezTo>
                    <a:cubicBezTo>
                      <a:pt x="5454" y="9938"/>
                      <a:pt x="5965" y="9849"/>
                      <a:pt x="6449" y="9689"/>
                    </a:cubicBezTo>
                    <a:lnTo>
                      <a:pt x="6449" y="249"/>
                    </a:lnTo>
                    <a:cubicBezTo>
                      <a:pt x="5965" y="89"/>
                      <a:pt x="5454" y="0"/>
                      <a:pt x="491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0"/>
              <p:cNvSpPr/>
              <p:nvPr/>
            </p:nvSpPr>
            <p:spPr>
              <a:xfrm>
                <a:off x="8446962" y="5005282"/>
                <a:ext cx="695268" cy="59516"/>
              </a:xfrm>
              <a:custGeom>
                <a:rect b="b" l="l" r="r" t="t"/>
                <a:pathLst>
                  <a:path extrusionOk="0" h="569" w="5017">
                    <a:moveTo>
                      <a:pt x="285" y="1"/>
                    </a:moveTo>
                    <a:cubicBezTo>
                      <a:pt x="129" y="1"/>
                      <a:pt x="0" y="130"/>
                      <a:pt x="0" y="284"/>
                    </a:cubicBezTo>
                    <a:cubicBezTo>
                      <a:pt x="0" y="440"/>
                      <a:pt x="129" y="569"/>
                      <a:pt x="285" y="569"/>
                    </a:cubicBezTo>
                    <a:lnTo>
                      <a:pt x="5016" y="569"/>
                    </a:lnTo>
                    <a:lnTo>
                      <a:pt x="5016" y="5"/>
                    </a:lnTo>
                    <a:cubicBezTo>
                      <a:pt x="5011" y="5"/>
                      <a:pt x="5007" y="1"/>
                      <a:pt x="500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0"/>
              <p:cNvSpPr/>
              <p:nvPr/>
            </p:nvSpPr>
            <p:spPr>
              <a:xfrm>
                <a:off x="8459295" y="4885935"/>
                <a:ext cx="682935" cy="59098"/>
              </a:xfrm>
              <a:custGeom>
                <a:rect b="b" l="l" r="r" t="t"/>
                <a:pathLst>
                  <a:path extrusionOk="0" h="565" w="4928">
                    <a:moveTo>
                      <a:pt x="284" y="1"/>
                    </a:moveTo>
                    <a:cubicBezTo>
                      <a:pt x="129" y="1"/>
                      <a:pt x="1" y="130"/>
                      <a:pt x="1" y="285"/>
                    </a:cubicBezTo>
                    <a:cubicBezTo>
                      <a:pt x="1" y="440"/>
                      <a:pt x="129" y="564"/>
                      <a:pt x="284" y="564"/>
                    </a:cubicBezTo>
                    <a:lnTo>
                      <a:pt x="4927" y="564"/>
                    </a:lnTo>
                    <a:lnTo>
                      <a:pt x="492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0"/>
              <p:cNvSpPr/>
              <p:nvPr/>
            </p:nvSpPr>
            <p:spPr>
              <a:xfrm>
                <a:off x="8593443" y="4766169"/>
                <a:ext cx="548787" cy="59516"/>
              </a:xfrm>
              <a:custGeom>
                <a:rect b="b" l="l" r="r" t="t"/>
                <a:pathLst>
                  <a:path extrusionOk="0" h="569" w="3960">
                    <a:moveTo>
                      <a:pt x="284" y="1"/>
                    </a:moveTo>
                    <a:cubicBezTo>
                      <a:pt x="129" y="1"/>
                      <a:pt x="0" y="130"/>
                      <a:pt x="0" y="285"/>
                    </a:cubicBezTo>
                    <a:cubicBezTo>
                      <a:pt x="0" y="440"/>
                      <a:pt x="129" y="569"/>
                      <a:pt x="284" y="569"/>
                    </a:cubicBezTo>
                    <a:lnTo>
                      <a:pt x="3959" y="569"/>
                    </a:lnTo>
                    <a:lnTo>
                      <a:pt x="3959"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0"/>
              <p:cNvSpPr/>
              <p:nvPr/>
            </p:nvSpPr>
            <p:spPr>
              <a:xfrm>
                <a:off x="8437815" y="5136657"/>
                <a:ext cx="704415" cy="59098"/>
              </a:xfrm>
              <a:custGeom>
                <a:rect b="b" l="l" r="r" t="t"/>
                <a:pathLst>
                  <a:path extrusionOk="0" h="565" w="5083">
                    <a:moveTo>
                      <a:pt x="284" y="1"/>
                    </a:moveTo>
                    <a:cubicBezTo>
                      <a:pt x="129" y="1"/>
                      <a:pt x="0" y="130"/>
                      <a:pt x="0" y="285"/>
                    </a:cubicBezTo>
                    <a:cubicBezTo>
                      <a:pt x="0" y="440"/>
                      <a:pt x="129" y="564"/>
                      <a:pt x="284" y="564"/>
                    </a:cubicBezTo>
                    <a:lnTo>
                      <a:pt x="5007" y="564"/>
                    </a:lnTo>
                    <a:cubicBezTo>
                      <a:pt x="5033" y="564"/>
                      <a:pt x="5056" y="560"/>
                      <a:pt x="5082" y="556"/>
                    </a:cubicBezTo>
                    <a:lnTo>
                      <a:pt x="5082" y="9"/>
                    </a:lnTo>
                    <a:cubicBezTo>
                      <a:pt x="5056" y="5"/>
                      <a:pt x="5033" y="1"/>
                      <a:pt x="500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0"/>
              <p:cNvSpPr/>
              <p:nvPr/>
            </p:nvSpPr>
            <p:spPr>
              <a:xfrm>
                <a:off x="5442913" y="4570361"/>
                <a:ext cx="524119" cy="395588"/>
              </a:xfrm>
              <a:custGeom>
                <a:rect b="b" l="l" r="r" t="t"/>
                <a:pathLst>
                  <a:path extrusionOk="0" h="3782" w="3782">
                    <a:moveTo>
                      <a:pt x="1891" y="0"/>
                    </a:moveTo>
                    <a:cubicBezTo>
                      <a:pt x="844" y="0"/>
                      <a:pt x="0" y="843"/>
                      <a:pt x="0" y="1891"/>
                    </a:cubicBezTo>
                    <a:cubicBezTo>
                      <a:pt x="0" y="2934"/>
                      <a:pt x="844" y="3782"/>
                      <a:pt x="1891" y="3782"/>
                    </a:cubicBezTo>
                    <a:cubicBezTo>
                      <a:pt x="2934" y="3782"/>
                      <a:pt x="3782" y="2934"/>
                      <a:pt x="3782" y="1891"/>
                    </a:cubicBezTo>
                    <a:cubicBezTo>
                      <a:pt x="3782" y="843"/>
                      <a:pt x="2934" y="0"/>
                      <a:pt x="189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0"/>
              <p:cNvSpPr/>
              <p:nvPr/>
            </p:nvSpPr>
            <p:spPr>
              <a:xfrm>
                <a:off x="3391617" y="4577265"/>
                <a:ext cx="524119" cy="395588"/>
              </a:xfrm>
              <a:custGeom>
                <a:rect b="b" l="l" r="r" t="t"/>
                <a:pathLst>
                  <a:path extrusionOk="0" h="3782" w="3782">
                    <a:moveTo>
                      <a:pt x="1891" y="0"/>
                    </a:moveTo>
                    <a:cubicBezTo>
                      <a:pt x="848" y="0"/>
                      <a:pt x="0" y="844"/>
                      <a:pt x="0" y="1891"/>
                    </a:cubicBezTo>
                    <a:cubicBezTo>
                      <a:pt x="0" y="2934"/>
                      <a:pt x="848" y="3782"/>
                      <a:pt x="1891" y="3782"/>
                    </a:cubicBezTo>
                    <a:cubicBezTo>
                      <a:pt x="2935" y="3782"/>
                      <a:pt x="3782" y="2934"/>
                      <a:pt x="3782" y="1891"/>
                    </a:cubicBezTo>
                    <a:cubicBezTo>
                      <a:pt x="3782" y="844"/>
                      <a:pt x="2935" y="0"/>
                      <a:pt x="189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0"/>
              <p:cNvSpPr/>
              <p:nvPr/>
            </p:nvSpPr>
            <p:spPr>
              <a:xfrm>
                <a:off x="5271902" y="4226755"/>
                <a:ext cx="449284" cy="339000"/>
              </a:xfrm>
              <a:custGeom>
                <a:rect b="b" l="l" r="r" t="t"/>
                <a:pathLst>
                  <a:path extrusionOk="0" h="3241" w="3242">
                    <a:moveTo>
                      <a:pt x="1621" y="0"/>
                    </a:moveTo>
                    <a:cubicBezTo>
                      <a:pt x="728" y="0"/>
                      <a:pt x="1" y="729"/>
                      <a:pt x="1" y="1620"/>
                    </a:cubicBezTo>
                    <a:cubicBezTo>
                      <a:pt x="1" y="2513"/>
                      <a:pt x="728" y="3240"/>
                      <a:pt x="1621" y="3240"/>
                    </a:cubicBezTo>
                    <a:cubicBezTo>
                      <a:pt x="2513" y="3240"/>
                      <a:pt x="3241" y="2513"/>
                      <a:pt x="3241" y="1620"/>
                    </a:cubicBezTo>
                    <a:cubicBezTo>
                      <a:pt x="3241" y="729"/>
                      <a:pt x="2513" y="0"/>
                      <a:pt x="162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0"/>
              <p:cNvSpPr/>
              <p:nvPr/>
            </p:nvSpPr>
            <p:spPr>
              <a:xfrm>
                <a:off x="5326088" y="4265561"/>
                <a:ext cx="348258" cy="254695"/>
              </a:xfrm>
              <a:custGeom>
                <a:rect b="b" l="l" r="r" t="t"/>
                <a:pathLst>
                  <a:path extrusionOk="0" h="2435" w="2513">
                    <a:moveTo>
                      <a:pt x="1001" y="0"/>
                    </a:moveTo>
                    <a:cubicBezTo>
                      <a:pt x="986" y="0"/>
                      <a:pt x="970" y="2"/>
                      <a:pt x="954" y="6"/>
                    </a:cubicBezTo>
                    <a:lnTo>
                      <a:pt x="937" y="12"/>
                    </a:lnTo>
                    <a:cubicBezTo>
                      <a:pt x="835" y="38"/>
                      <a:pt x="777" y="145"/>
                      <a:pt x="804" y="251"/>
                    </a:cubicBezTo>
                    <a:cubicBezTo>
                      <a:pt x="826" y="340"/>
                      <a:pt x="910" y="397"/>
                      <a:pt x="999" y="397"/>
                    </a:cubicBezTo>
                    <a:cubicBezTo>
                      <a:pt x="1017" y="397"/>
                      <a:pt x="1034" y="393"/>
                      <a:pt x="1048" y="389"/>
                    </a:cubicBezTo>
                    <a:cubicBezTo>
                      <a:pt x="1154" y="366"/>
                      <a:pt x="1220" y="260"/>
                      <a:pt x="1194" y="153"/>
                    </a:cubicBezTo>
                    <a:cubicBezTo>
                      <a:pt x="1171" y="63"/>
                      <a:pt x="1091" y="0"/>
                      <a:pt x="1001" y="0"/>
                    </a:cubicBezTo>
                    <a:close/>
                    <a:moveTo>
                      <a:pt x="1651" y="44"/>
                    </a:moveTo>
                    <a:cubicBezTo>
                      <a:pt x="1576" y="44"/>
                      <a:pt x="1504" y="94"/>
                      <a:pt x="1474" y="171"/>
                    </a:cubicBezTo>
                    <a:cubicBezTo>
                      <a:pt x="1429" y="273"/>
                      <a:pt x="1487" y="389"/>
                      <a:pt x="1585" y="428"/>
                    </a:cubicBezTo>
                    <a:cubicBezTo>
                      <a:pt x="1611" y="442"/>
                      <a:pt x="1638" y="446"/>
                      <a:pt x="1660" y="446"/>
                    </a:cubicBezTo>
                    <a:cubicBezTo>
                      <a:pt x="1740" y="446"/>
                      <a:pt x="1812" y="397"/>
                      <a:pt x="1847" y="322"/>
                    </a:cubicBezTo>
                    <a:cubicBezTo>
                      <a:pt x="1886" y="219"/>
                      <a:pt x="1838" y="104"/>
                      <a:pt x="1736" y="65"/>
                    </a:cubicBezTo>
                    <a:lnTo>
                      <a:pt x="1722" y="59"/>
                    </a:lnTo>
                    <a:cubicBezTo>
                      <a:pt x="1699" y="49"/>
                      <a:pt x="1675" y="44"/>
                      <a:pt x="1651" y="44"/>
                    </a:cubicBezTo>
                    <a:close/>
                    <a:moveTo>
                      <a:pt x="444" y="355"/>
                    </a:moveTo>
                    <a:cubicBezTo>
                      <a:pt x="385" y="355"/>
                      <a:pt x="327" y="380"/>
                      <a:pt x="288" y="428"/>
                    </a:cubicBezTo>
                    <a:lnTo>
                      <a:pt x="280" y="438"/>
                    </a:lnTo>
                    <a:cubicBezTo>
                      <a:pt x="214" y="522"/>
                      <a:pt x="231" y="641"/>
                      <a:pt x="315" y="712"/>
                    </a:cubicBezTo>
                    <a:cubicBezTo>
                      <a:pt x="351" y="739"/>
                      <a:pt x="391" y="752"/>
                      <a:pt x="435" y="752"/>
                    </a:cubicBezTo>
                    <a:cubicBezTo>
                      <a:pt x="497" y="752"/>
                      <a:pt x="555" y="725"/>
                      <a:pt x="595" y="677"/>
                    </a:cubicBezTo>
                    <a:cubicBezTo>
                      <a:pt x="667" y="592"/>
                      <a:pt x="653" y="469"/>
                      <a:pt x="569" y="397"/>
                    </a:cubicBezTo>
                    <a:cubicBezTo>
                      <a:pt x="533" y="369"/>
                      <a:pt x="488" y="355"/>
                      <a:pt x="444" y="355"/>
                    </a:cubicBezTo>
                    <a:close/>
                    <a:moveTo>
                      <a:pt x="2162" y="473"/>
                    </a:moveTo>
                    <a:cubicBezTo>
                      <a:pt x="2126" y="473"/>
                      <a:pt x="2089" y="483"/>
                      <a:pt x="2056" y="504"/>
                    </a:cubicBezTo>
                    <a:cubicBezTo>
                      <a:pt x="1962" y="561"/>
                      <a:pt x="1935" y="686"/>
                      <a:pt x="1993" y="778"/>
                    </a:cubicBezTo>
                    <a:cubicBezTo>
                      <a:pt x="2029" y="841"/>
                      <a:pt x="2095" y="876"/>
                      <a:pt x="2162" y="876"/>
                    </a:cubicBezTo>
                    <a:cubicBezTo>
                      <a:pt x="2197" y="876"/>
                      <a:pt x="2232" y="868"/>
                      <a:pt x="2264" y="850"/>
                    </a:cubicBezTo>
                    <a:cubicBezTo>
                      <a:pt x="2357" y="792"/>
                      <a:pt x="2388" y="668"/>
                      <a:pt x="2330" y="575"/>
                    </a:cubicBezTo>
                    <a:lnTo>
                      <a:pt x="2326" y="561"/>
                    </a:lnTo>
                    <a:cubicBezTo>
                      <a:pt x="2289" y="505"/>
                      <a:pt x="2227" y="473"/>
                      <a:pt x="2162" y="473"/>
                    </a:cubicBezTo>
                    <a:close/>
                    <a:moveTo>
                      <a:pt x="204" y="970"/>
                    </a:moveTo>
                    <a:cubicBezTo>
                      <a:pt x="97" y="970"/>
                      <a:pt x="9" y="1053"/>
                      <a:pt x="5" y="1161"/>
                    </a:cubicBezTo>
                    <a:lnTo>
                      <a:pt x="5" y="1174"/>
                    </a:lnTo>
                    <a:cubicBezTo>
                      <a:pt x="1" y="1280"/>
                      <a:pt x="85" y="1364"/>
                      <a:pt x="196" y="1374"/>
                    </a:cubicBezTo>
                    <a:lnTo>
                      <a:pt x="200" y="1374"/>
                    </a:lnTo>
                    <a:cubicBezTo>
                      <a:pt x="307" y="1374"/>
                      <a:pt x="395" y="1280"/>
                      <a:pt x="400" y="1178"/>
                    </a:cubicBezTo>
                    <a:cubicBezTo>
                      <a:pt x="405" y="1067"/>
                      <a:pt x="320" y="974"/>
                      <a:pt x="214" y="970"/>
                    </a:cubicBezTo>
                    <a:cubicBezTo>
                      <a:pt x="211" y="970"/>
                      <a:pt x="207" y="970"/>
                      <a:pt x="204" y="970"/>
                    </a:cubicBezTo>
                    <a:close/>
                    <a:moveTo>
                      <a:pt x="2312" y="1032"/>
                    </a:moveTo>
                    <a:cubicBezTo>
                      <a:pt x="2206" y="1032"/>
                      <a:pt x="2117" y="1125"/>
                      <a:pt x="2117" y="1237"/>
                    </a:cubicBezTo>
                    <a:cubicBezTo>
                      <a:pt x="2113" y="1343"/>
                      <a:pt x="2202" y="1431"/>
                      <a:pt x="2312" y="1436"/>
                    </a:cubicBezTo>
                    <a:cubicBezTo>
                      <a:pt x="2424" y="1436"/>
                      <a:pt x="2513" y="1347"/>
                      <a:pt x="2513" y="1241"/>
                    </a:cubicBezTo>
                    <a:lnTo>
                      <a:pt x="2513" y="1223"/>
                    </a:lnTo>
                    <a:cubicBezTo>
                      <a:pt x="2513" y="1116"/>
                      <a:pt x="2424" y="1032"/>
                      <a:pt x="2312" y="1032"/>
                    </a:cubicBezTo>
                    <a:close/>
                    <a:moveTo>
                      <a:pt x="377" y="1608"/>
                    </a:moveTo>
                    <a:cubicBezTo>
                      <a:pt x="340" y="1608"/>
                      <a:pt x="301" y="1619"/>
                      <a:pt x="267" y="1640"/>
                    </a:cubicBezTo>
                    <a:cubicBezTo>
                      <a:pt x="178" y="1702"/>
                      <a:pt x="151" y="1822"/>
                      <a:pt x="209" y="1915"/>
                    </a:cubicBezTo>
                    <a:lnTo>
                      <a:pt x="218" y="1929"/>
                    </a:lnTo>
                    <a:cubicBezTo>
                      <a:pt x="258" y="1982"/>
                      <a:pt x="315" y="2013"/>
                      <a:pt x="378" y="2013"/>
                    </a:cubicBezTo>
                    <a:cubicBezTo>
                      <a:pt x="413" y="2013"/>
                      <a:pt x="454" y="1999"/>
                      <a:pt x="489" y="1977"/>
                    </a:cubicBezTo>
                    <a:cubicBezTo>
                      <a:pt x="577" y="1915"/>
                      <a:pt x="599" y="1786"/>
                      <a:pt x="542" y="1698"/>
                    </a:cubicBezTo>
                    <a:cubicBezTo>
                      <a:pt x="503" y="1639"/>
                      <a:pt x="441" y="1608"/>
                      <a:pt x="377" y="1608"/>
                    </a:cubicBezTo>
                    <a:close/>
                    <a:moveTo>
                      <a:pt x="2108" y="1653"/>
                    </a:moveTo>
                    <a:cubicBezTo>
                      <a:pt x="2048" y="1653"/>
                      <a:pt x="1988" y="1681"/>
                      <a:pt x="1949" y="1733"/>
                    </a:cubicBezTo>
                    <a:lnTo>
                      <a:pt x="1939" y="1747"/>
                    </a:lnTo>
                    <a:cubicBezTo>
                      <a:pt x="1873" y="1835"/>
                      <a:pt x="1896" y="1960"/>
                      <a:pt x="1984" y="2022"/>
                    </a:cubicBezTo>
                    <a:cubicBezTo>
                      <a:pt x="2019" y="2048"/>
                      <a:pt x="2060" y="2062"/>
                      <a:pt x="2099" y="2062"/>
                    </a:cubicBezTo>
                    <a:cubicBezTo>
                      <a:pt x="2162" y="2062"/>
                      <a:pt x="2220" y="2030"/>
                      <a:pt x="2259" y="1977"/>
                    </a:cubicBezTo>
                    <a:lnTo>
                      <a:pt x="2264" y="1973"/>
                    </a:lnTo>
                    <a:cubicBezTo>
                      <a:pt x="2330" y="1884"/>
                      <a:pt x="2312" y="1760"/>
                      <a:pt x="2228" y="1694"/>
                    </a:cubicBezTo>
                    <a:cubicBezTo>
                      <a:pt x="2192" y="1666"/>
                      <a:pt x="2150" y="1653"/>
                      <a:pt x="2108" y="1653"/>
                    </a:cubicBezTo>
                    <a:close/>
                    <a:moveTo>
                      <a:pt x="894" y="2017"/>
                    </a:moveTo>
                    <a:cubicBezTo>
                      <a:pt x="814" y="2017"/>
                      <a:pt x="738" y="2067"/>
                      <a:pt x="710" y="2146"/>
                    </a:cubicBezTo>
                    <a:cubicBezTo>
                      <a:pt x="671" y="2248"/>
                      <a:pt x="724" y="2364"/>
                      <a:pt x="826" y="2403"/>
                    </a:cubicBezTo>
                    <a:lnTo>
                      <a:pt x="843" y="2408"/>
                    </a:lnTo>
                    <a:cubicBezTo>
                      <a:pt x="866" y="2417"/>
                      <a:pt x="884" y="2417"/>
                      <a:pt x="906" y="2417"/>
                    </a:cubicBezTo>
                    <a:cubicBezTo>
                      <a:pt x="986" y="2417"/>
                      <a:pt x="1061" y="2364"/>
                      <a:pt x="1093" y="2284"/>
                    </a:cubicBezTo>
                    <a:cubicBezTo>
                      <a:pt x="1128" y="2181"/>
                      <a:pt x="1066" y="2066"/>
                      <a:pt x="964" y="2030"/>
                    </a:cubicBezTo>
                    <a:cubicBezTo>
                      <a:pt x="941" y="2021"/>
                      <a:pt x="917" y="2017"/>
                      <a:pt x="894" y="2017"/>
                    </a:cubicBezTo>
                    <a:close/>
                    <a:moveTo>
                      <a:pt x="1567" y="2038"/>
                    </a:moveTo>
                    <a:cubicBezTo>
                      <a:pt x="1546" y="2038"/>
                      <a:pt x="1525" y="2041"/>
                      <a:pt x="1505" y="2048"/>
                    </a:cubicBezTo>
                    <a:cubicBezTo>
                      <a:pt x="1398" y="2075"/>
                      <a:pt x="1337" y="2186"/>
                      <a:pt x="1363" y="2288"/>
                    </a:cubicBezTo>
                    <a:cubicBezTo>
                      <a:pt x="1390" y="2376"/>
                      <a:pt x="1470" y="2435"/>
                      <a:pt x="1554" y="2435"/>
                    </a:cubicBezTo>
                    <a:cubicBezTo>
                      <a:pt x="1572" y="2435"/>
                      <a:pt x="1589" y="2435"/>
                      <a:pt x="1607" y="2430"/>
                    </a:cubicBezTo>
                    <a:lnTo>
                      <a:pt x="1625" y="2421"/>
                    </a:lnTo>
                    <a:cubicBezTo>
                      <a:pt x="1732" y="2390"/>
                      <a:pt x="1785" y="2284"/>
                      <a:pt x="1753" y="2177"/>
                    </a:cubicBezTo>
                    <a:cubicBezTo>
                      <a:pt x="1728" y="2092"/>
                      <a:pt x="1650" y="2038"/>
                      <a:pt x="1567" y="2038"/>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0"/>
              <p:cNvSpPr/>
              <p:nvPr/>
            </p:nvSpPr>
            <p:spPr>
              <a:xfrm>
                <a:off x="5445961" y="4346939"/>
                <a:ext cx="101027" cy="76356"/>
              </a:xfrm>
              <a:custGeom>
                <a:rect b="b" l="l" r="r" t="t"/>
                <a:pathLst>
                  <a:path extrusionOk="0" h="730" w="729">
                    <a:moveTo>
                      <a:pt x="365" y="0"/>
                    </a:moveTo>
                    <a:cubicBezTo>
                      <a:pt x="165" y="0"/>
                      <a:pt x="1" y="166"/>
                      <a:pt x="1" y="365"/>
                    </a:cubicBezTo>
                    <a:cubicBezTo>
                      <a:pt x="1" y="565"/>
                      <a:pt x="165" y="729"/>
                      <a:pt x="365" y="729"/>
                    </a:cubicBezTo>
                    <a:cubicBezTo>
                      <a:pt x="564" y="729"/>
                      <a:pt x="728" y="565"/>
                      <a:pt x="728" y="365"/>
                    </a:cubicBezTo>
                    <a:cubicBezTo>
                      <a:pt x="728" y="166"/>
                      <a:pt x="564" y="0"/>
                      <a:pt x="365" y="0"/>
                    </a:cubicBezTo>
                    <a:close/>
                  </a:path>
                </a:pathLst>
              </a:custGeom>
              <a:solidFill>
                <a:srgbClr val="1C293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0"/>
              <p:cNvSpPr/>
              <p:nvPr/>
            </p:nvSpPr>
            <p:spPr>
              <a:xfrm>
                <a:off x="5482963" y="4274557"/>
                <a:ext cx="29657" cy="110560"/>
              </a:xfrm>
              <a:custGeom>
                <a:rect b="b" l="l" r="r" t="t"/>
                <a:pathLst>
                  <a:path extrusionOk="0" h="1057" w="214">
                    <a:moveTo>
                      <a:pt x="107" y="0"/>
                    </a:moveTo>
                    <a:cubicBezTo>
                      <a:pt x="49" y="0"/>
                      <a:pt x="0" y="49"/>
                      <a:pt x="0" y="107"/>
                    </a:cubicBezTo>
                    <a:lnTo>
                      <a:pt x="0" y="950"/>
                    </a:lnTo>
                    <a:cubicBezTo>
                      <a:pt x="0" y="1008"/>
                      <a:pt x="49" y="1057"/>
                      <a:pt x="107" y="1057"/>
                    </a:cubicBezTo>
                    <a:cubicBezTo>
                      <a:pt x="168" y="1057"/>
                      <a:pt x="213" y="1008"/>
                      <a:pt x="213" y="950"/>
                    </a:cubicBezTo>
                    <a:lnTo>
                      <a:pt x="213" y="107"/>
                    </a:lnTo>
                    <a:cubicBezTo>
                      <a:pt x="213" y="49"/>
                      <a:pt x="168" y="0"/>
                      <a:pt x="10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0"/>
              <p:cNvSpPr/>
              <p:nvPr/>
            </p:nvSpPr>
            <p:spPr>
              <a:xfrm>
                <a:off x="3579812" y="4212739"/>
                <a:ext cx="479357" cy="362221"/>
              </a:xfrm>
              <a:custGeom>
                <a:rect b="b" l="l" r="r" t="t"/>
                <a:pathLst>
                  <a:path extrusionOk="0" h="3463" w="3459">
                    <a:moveTo>
                      <a:pt x="1731" y="1"/>
                    </a:moveTo>
                    <a:cubicBezTo>
                      <a:pt x="778" y="1"/>
                      <a:pt x="0" y="783"/>
                      <a:pt x="0" y="1732"/>
                    </a:cubicBezTo>
                    <a:cubicBezTo>
                      <a:pt x="0" y="2682"/>
                      <a:pt x="778" y="3463"/>
                      <a:pt x="1731" y="3463"/>
                    </a:cubicBezTo>
                    <a:cubicBezTo>
                      <a:pt x="2682" y="3463"/>
                      <a:pt x="3458" y="2682"/>
                      <a:pt x="3458" y="1732"/>
                    </a:cubicBezTo>
                    <a:cubicBezTo>
                      <a:pt x="3458" y="783"/>
                      <a:pt x="2682" y="1"/>
                      <a:pt x="1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0"/>
              <p:cNvSpPr/>
              <p:nvPr/>
            </p:nvSpPr>
            <p:spPr>
              <a:xfrm>
                <a:off x="3646193" y="4262319"/>
                <a:ext cx="348396" cy="254590"/>
              </a:xfrm>
              <a:custGeom>
                <a:rect b="b" l="l" r="r" t="t"/>
                <a:pathLst>
                  <a:path extrusionOk="0" h="2434" w="2514">
                    <a:moveTo>
                      <a:pt x="1004" y="0"/>
                    </a:moveTo>
                    <a:cubicBezTo>
                      <a:pt x="988" y="0"/>
                      <a:pt x="972" y="2"/>
                      <a:pt x="955" y="6"/>
                    </a:cubicBezTo>
                    <a:cubicBezTo>
                      <a:pt x="955" y="6"/>
                      <a:pt x="942" y="6"/>
                      <a:pt x="938" y="11"/>
                    </a:cubicBezTo>
                    <a:cubicBezTo>
                      <a:pt x="836" y="37"/>
                      <a:pt x="778" y="144"/>
                      <a:pt x="805" y="246"/>
                    </a:cubicBezTo>
                    <a:cubicBezTo>
                      <a:pt x="826" y="335"/>
                      <a:pt x="912" y="393"/>
                      <a:pt x="1000" y="393"/>
                    </a:cubicBezTo>
                    <a:cubicBezTo>
                      <a:pt x="1018" y="393"/>
                      <a:pt x="1035" y="393"/>
                      <a:pt x="1049" y="389"/>
                    </a:cubicBezTo>
                    <a:cubicBezTo>
                      <a:pt x="1155" y="362"/>
                      <a:pt x="1221" y="256"/>
                      <a:pt x="1195" y="149"/>
                    </a:cubicBezTo>
                    <a:cubicBezTo>
                      <a:pt x="1172" y="59"/>
                      <a:pt x="1093" y="0"/>
                      <a:pt x="1004" y="0"/>
                    </a:cubicBezTo>
                    <a:close/>
                    <a:moveTo>
                      <a:pt x="1656" y="42"/>
                    </a:moveTo>
                    <a:cubicBezTo>
                      <a:pt x="1579" y="42"/>
                      <a:pt x="1505" y="91"/>
                      <a:pt x="1475" y="166"/>
                    </a:cubicBezTo>
                    <a:cubicBezTo>
                      <a:pt x="1430" y="268"/>
                      <a:pt x="1488" y="389"/>
                      <a:pt x="1586" y="428"/>
                    </a:cubicBezTo>
                    <a:cubicBezTo>
                      <a:pt x="1612" y="437"/>
                      <a:pt x="1639" y="442"/>
                      <a:pt x="1661" y="442"/>
                    </a:cubicBezTo>
                    <a:cubicBezTo>
                      <a:pt x="1741" y="442"/>
                      <a:pt x="1817" y="397"/>
                      <a:pt x="1848" y="322"/>
                    </a:cubicBezTo>
                    <a:cubicBezTo>
                      <a:pt x="1887" y="219"/>
                      <a:pt x="1838" y="104"/>
                      <a:pt x="1737" y="64"/>
                    </a:cubicBezTo>
                    <a:lnTo>
                      <a:pt x="1723" y="55"/>
                    </a:lnTo>
                    <a:cubicBezTo>
                      <a:pt x="1701" y="46"/>
                      <a:pt x="1678" y="42"/>
                      <a:pt x="1656" y="42"/>
                    </a:cubicBezTo>
                    <a:close/>
                    <a:moveTo>
                      <a:pt x="446" y="355"/>
                    </a:moveTo>
                    <a:cubicBezTo>
                      <a:pt x="387" y="355"/>
                      <a:pt x="328" y="380"/>
                      <a:pt x="289" y="428"/>
                    </a:cubicBezTo>
                    <a:lnTo>
                      <a:pt x="281" y="437"/>
                    </a:lnTo>
                    <a:cubicBezTo>
                      <a:pt x="214" y="522"/>
                      <a:pt x="232" y="641"/>
                      <a:pt x="316" y="708"/>
                    </a:cubicBezTo>
                    <a:cubicBezTo>
                      <a:pt x="352" y="739"/>
                      <a:pt x="392" y="752"/>
                      <a:pt x="436" y="752"/>
                    </a:cubicBezTo>
                    <a:cubicBezTo>
                      <a:pt x="498" y="752"/>
                      <a:pt x="556" y="725"/>
                      <a:pt x="596" y="676"/>
                    </a:cubicBezTo>
                    <a:cubicBezTo>
                      <a:pt x="667" y="588"/>
                      <a:pt x="654" y="469"/>
                      <a:pt x="570" y="397"/>
                    </a:cubicBezTo>
                    <a:cubicBezTo>
                      <a:pt x="534" y="369"/>
                      <a:pt x="490" y="355"/>
                      <a:pt x="446" y="355"/>
                    </a:cubicBezTo>
                    <a:close/>
                    <a:moveTo>
                      <a:pt x="2166" y="472"/>
                    </a:moveTo>
                    <a:cubicBezTo>
                      <a:pt x="2129" y="472"/>
                      <a:pt x="2091" y="483"/>
                      <a:pt x="2057" y="504"/>
                    </a:cubicBezTo>
                    <a:cubicBezTo>
                      <a:pt x="1963" y="561"/>
                      <a:pt x="1940" y="686"/>
                      <a:pt x="1994" y="779"/>
                    </a:cubicBezTo>
                    <a:cubicBezTo>
                      <a:pt x="2034" y="841"/>
                      <a:pt x="2096" y="877"/>
                      <a:pt x="2163" y="877"/>
                    </a:cubicBezTo>
                    <a:cubicBezTo>
                      <a:pt x="2198" y="877"/>
                      <a:pt x="2233" y="868"/>
                      <a:pt x="2264" y="846"/>
                    </a:cubicBezTo>
                    <a:cubicBezTo>
                      <a:pt x="2358" y="788"/>
                      <a:pt x="2389" y="668"/>
                      <a:pt x="2336" y="575"/>
                    </a:cubicBezTo>
                    <a:lnTo>
                      <a:pt x="2327" y="561"/>
                    </a:lnTo>
                    <a:cubicBezTo>
                      <a:pt x="2291" y="503"/>
                      <a:pt x="2229" y="472"/>
                      <a:pt x="2166" y="472"/>
                    </a:cubicBezTo>
                    <a:close/>
                    <a:moveTo>
                      <a:pt x="206" y="969"/>
                    </a:moveTo>
                    <a:cubicBezTo>
                      <a:pt x="99" y="969"/>
                      <a:pt x="10" y="1052"/>
                      <a:pt x="6" y="1156"/>
                    </a:cubicBezTo>
                    <a:lnTo>
                      <a:pt x="6" y="1170"/>
                    </a:lnTo>
                    <a:cubicBezTo>
                      <a:pt x="1" y="1280"/>
                      <a:pt x="86" y="1364"/>
                      <a:pt x="197" y="1369"/>
                    </a:cubicBezTo>
                    <a:lnTo>
                      <a:pt x="201" y="1369"/>
                    </a:lnTo>
                    <a:cubicBezTo>
                      <a:pt x="308" y="1369"/>
                      <a:pt x="396" y="1280"/>
                      <a:pt x="400" y="1174"/>
                    </a:cubicBezTo>
                    <a:cubicBezTo>
                      <a:pt x="406" y="1067"/>
                      <a:pt x="320" y="975"/>
                      <a:pt x="214" y="969"/>
                    </a:cubicBezTo>
                    <a:cubicBezTo>
                      <a:pt x="211" y="969"/>
                      <a:pt x="208" y="969"/>
                      <a:pt x="206" y="969"/>
                    </a:cubicBezTo>
                    <a:close/>
                    <a:moveTo>
                      <a:pt x="2313" y="1032"/>
                    </a:moveTo>
                    <a:cubicBezTo>
                      <a:pt x="2207" y="1032"/>
                      <a:pt x="2118" y="1125"/>
                      <a:pt x="2118" y="1231"/>
                    </a:cubicBezTo>
                    <a:cubicBezTo>
                      <a:pt x="2118" y="1342"/>
                      <a:pt x="2203" y="1432"/>
                      <a:pt x="2313" y="1432"/>
                    </a:cubicBezTo>
                    <a:cubicBezTo>
                      <a:pt x="2424" y="1432"/>
                      <a:pt x="2514" y="1347"/>
                      <a:pt x="2514" y="1241"/>
                    </a:cubicBezTo>
                    <a:lnTo>
                      <a:pt x="2514" y="1223"/>
                    </a:lnTo>
                    <a:cubicBezTo>
                      <a:pt x="2514" y="1112"/>
                      <a:pt x="2424" y="1032"/>
                      <a:pt x="2313" y="1032"/>
                    </a:cubicBezTo>
                    <a:close/>
                    <a:moveTo>
                      <a:pt x="377" y="1606"/>
                    </a:moveTo>
                    <a:cubicBezTo>
                      <a:pt x="340" y="1606"/>
                      <a:pt x="302" y="1617"/>
                      <a:pt x="267" y="1640"/>
                    </a:cubicBezTo>
                    <a:cubicBezTo>
                      <a:pt x="179" y="1698"/>
                      <a:pt x="152" y="1821"/>
                      <a:pt x="210" y="1911"/>
                    </a:cubicBezTo>
                    <a:lnTo>
                      <a:pt x="219" y="1924"/>
                    </a:lnTo>
                    <a:cubicBezTo>
                      <a:pt x="259" y="1981"/>
                      <a:pt x="316" y="2008"/>
                      <a:pt x="379" y="2008"/>
                    </a:cubicBezTo>
                    <a:cubicBezTo>
                      <a:pt x="414" y="2008"/>
                      <a:pt x="453" y="1999"/>
                      <a:pt x="490" y="1973"/>
                    </a:cubicBezTo>
                    <a:cubicBezTo>
                      <a:pt x="582" y="1915"/>
                      <a:pt x="600" y="1786"/>
                      <a:pt x="543" y="1698"/>
                    </a:cubicBezTo>
                    <a:cubicBezTo>
                      <a:pt x="503" y="1639"/>
                      <a:pt x="441" y="1606"/>
                      <a:pt x="377" y="1606"/>
                    </a:cubicBezTo>
                    <a:close/>
                    <a:moveTo>
                      <a:pt x="2108" y="1653"/>
                    </a:moveTo>
                    <a:cubicBezTo>
                      <a:pt x="2048" y="1653"/>
                      <a:pt x="1989" y="1679"/>
                      <a:pt x="1950" y="1729"/>
                    </a:cubicBezTo>
                    <a:lnTo>
                      <a:pt x="1940" y="1742"/>
                    </a:lnTo>
                    <a:cubicBezTo>
                      <a:pt x="1879" y="1831"/>
                      <a:pt x="1897" y="1955"/>
                      <a:pt x="1985" y="2022"/>
                    </a:cubicBezTo>
                    <a:cubicBezTo>
                      <a:pt x="2020" y="2048"/>
                      <a:pt x="2061" y="2057"/>
                      <a:pt x="2100" y="2057"/>
                    </a:cubicBezTo>
                    <a:cubicBezTo>
                      <a:pt x="2163" y="2057"/>
                      <a:pt x="2221" y="2030"/>
                      <a:pt x="2260" y="1977"/>
                    </a:cubicBezTo>
                    <a:lnTo>
                      <a:pt x="2264" y="1968"/>
                    </a:lnTo>
                    <a:cubicBezTo>
                      <a:pt x="2331" y="1884"/>
                      <a:pt x="2313" y="1760"/>
                      <a:pt x="2229" y="1694"/>
                    </a:cubicBezTo>
                    <a:cubicBezTo>
                      <a:pt x="2193" y="1666"/>
                      <a:pt x="2150" y="1653"/>
                      <a:pt x="2108" y="1653"/>
                    </a:cubicBezTo>
                    <a:close/>
                    <a:moveTo>
                      <a:pt x="895" y="2017"/>
                    </a:moveTo>
                    <a:cubicBezTo>
                      <a:pt x="814" y="2017"/>
                      <a:pt x="739" y="2067"/>
                      <a:pt x="711" y="2146"/>
                    </a:cubicBezTo>
                    <a:cubicBezTo>
                      <a:pt x="672" y="2248"/>
                      <a:pt x="725" y="2364"/>
                      <a:pt x="826" y="2399"/>
                    </a:cubicBezTo>
                    <a:lnTo>
                      <a:pt x="844" y="2407"/>
                    </a:lnTo>
                    <a:cubicBezTo>
                      <a:pt x="867" y="2413"/>
                      <a:pt x="885" y="2417"/>
                      <a:pt x="906" y="2417"/>
                    </a:cubicBezTo>
                    <a:cubicBezTo>
                      <a:pt x="986" y="2417"/>
                      <a:pt x="1062" y="2364"/>
                      <a:pt x="1093" y="2284"/>
                    </a:cubicBezTo>
                    <a:cubicBezTo>
                      <a:pt x="1129" y="2177"/>
                      <a:pt x="1066" y="2066"/>
                      <a:pt x="965" y="2030"/>
                    </a:cubicBezTo>
                    <a:cubicBezTo>
                      <a:pt x="942" y="2021"/>
                      <a:pt x="918" y="2017"/>
                      <a:pt x="895" y="2017"/>
                    </a:cubicBezTo>
                    <a:close/>
                    <a:moveTo>
                      <a:pt x="1562" y="2036"/>
                    </a:moveTo>
                    <a:cubicBezTo>
                      <a:pt x="1544" y="2036"/>
                      <a:pt x="1525" y="2038"/>
                      <a:pt x="1506" y="2044"/>
                    </a:cubicBezTo>
                    <a:cubicBezTo>
                      <a:pt x="1399" y="2075"/>
                      <a:pt x="1338" y="2181"/>
                      <a:pt x="1364" y="2288"/>
                    </a:cubicBezTo>
                    <a:cubicBezTo>
                      <a:pt x="1391" y="2376"/>
                      <a:pt x="1471" y="2434"/>
                      <a:pt x="1555" y="2434"/>
                    </a:cubicBezTo>
                    <a:cubicBezTo>
                      <a:pt x="1572" y="2434"/>
                      <a:pt x="1590" y="2434"/>
                      <a:pt x="1608" y="2425"/>
                    </a:cubicBezTo>
                    <a:lnTo>
                      <a:pt x="1625" y="2421"/>
                    </a:lnTo>
                    <a:cubicBezTo>
                      <a:pt x="1732" y="2390"/>
                      <a:pt x="1785" y="2279"/>
                      <a:pt x="1754" y="2177"/>
                    </a:cubicBezTo>
                    <a:cubicBezTo>
                      <a:pt x="1729" y="2090"/>
                      <a:pt x="1647" y="2036"/>
                      <a:pt x="1562" y="2036"/>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0"/>
              <p:cNvSpPr/>
              <p:nvPr/>
            </p:nvSpPr>
            <p:spPr>
              <a:xfrm>
                <a:off x="3766205" y="4343696"/>
                <a:ext cx="101027" cy="75729"/>
              </a:xfrm>
              <a:custGeom>
                <a:rect b="b" l="l" r="r" t="t"/>
                <a:pathLst>
                  <a:path extrusionOk="0" h="724" w="729">
                    <a:moveTo>
                      <a:pt x="365" y="1"/>
                    </a:moveTo>
                    <a:cubicBezTo>
                      <a:pt x="165" y="1"/>
                      <a:pt x="1" y="160"/>
                      <a:pt x="1" y="365"/>
                    </a:cubicBezTo>
                    <a:cubicBezTo>
                      <a:pt x="1" y="564"/>
                      <a:pt x="165" y="724"/>
                      <a:pt x="365" y="724"/>
                    </a:cubicBezTo>
                    <a:cubicBezTo>
                      <a:pt x="569" y="724"/>
                      <a:pt x="728" y="564"/>
                      <a:pt x="728" y="365"/>
                    </a:cubicBezTo>
                    <a:cubicBezTo>
                      <a:pt x="728" y="160"/>
                      <a:pt x="569" y="1"/>
                      <a:pt x="365" y="1"/>
                    </a:cubicBezTo>
                    <a:close/>
                  </a:path>
                </a:pathLst>
              </a:custGeom>
              <a:solidFill>
                <a:srgbClr val="1C293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0"/>
              <p:cNvSpPr/>
              <p:nvPr/>
            </p:nvSpPr>
            <p:spPr>
              <a:xfrm>
                <a:off x="3803206" y="4271314"/>
                <a:ext cx="30211" cy="110560"/>
              </a:xfrm>
              <a:custGeom>
                <a:rect b="b" l="l" r="r" t="t"/>
                <a:pathLst>
                  <a:path extrusionOk="0" h="1057" w="218">
                    <a:moveTo>
                      <a:pt x="107" y="0"/>
                    </a:moveTo>
                    <a:cubicBezTo>
                      <a:pt x="49" y="0"/>
                      <a:pt x="0" y="49"/>
                      <a:pt x="0" y="107"/>
                    </a:cubicBezTo>
                    <a:lnTo>
                      <a:pt x="0" y="946"/>
                    </a:lnTo>
                    <a:cubicBezTo>
                      <a:pt x="0" y="1008"/>
                      <a:pt x="49" y="1057"/>
                      <a:pt x="107" y="1057"/>
                    </a:cubicBezTo>
                    <a:cubicBezTo>
                      <a:pt x="168" y="1057"/>
                      <a:pt x="217" y="1008"/>
                      <a:pt x="217" y="946"/>
                    </a:cubicBezTo>
                    <a:lnTo>
                      <a:pt x="217" y="107"/>
                    </a:lnTo>
                    <a:cubicBezTo>
                      <a:pt x="217" y="49"/>
                      <a:pt x="168" y="0"/>
                      <a:pt x="10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0"/>
              <p:cNvSpPr/>
              <p:nvPr/>
            </p:nvSpPr>
            <p:spPr>
              <a:xfrm>
                <a:off x="5398566" y="4754141"/>
                <a:ext cx="726588" cy="16317"/>
              </a:xfrm>
              <a:custGeom>
                <a:rect b="b" l="l" r="r" t="t"/>
                <a:pathLst>
                  <a:path extrusionOk="0" h="156" w="5243">
                    <a:moveTo>
                      <a:pt x="1" y="1"/>
                    </a:moveTo>
                    <a:lnTo>
                      <a:pt x="1" y="155"/>
                    </a:lnTo>
                    <a:lnTo>
                      <a:pt x="5243" y="155"/>
                    </a:lnTo>
                    <a:lnTo>
                      <a:pt x="524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0"/>
              <p:cNvSpPr/>
              <p:nvPr/>
            </p:nvSpPr>
            <p:spPr>
              <a:xfrm>
                <a:off x="5398566" y="4836773"/>
                <a:ext cx="726588" cy="16317"/>
              </a:xfrm>
              <a:custGeom>
                <a:rect b="b" l="l" r="r" t="t"/>
                <a:pathLst>
                  <a:path extrusionOk="0" h="156" w="5243">
                    <a:moveTo>
                      <a:pt x="1" y="0"/>
                    </a:moveTo>
                    <a:lnTo>
                      <a:pt x="1" y="156"/>
                    </a:lnTo>
                    <a:lnTo>
                      <a:pt x="5243" y="156"/>
                    </a:lnTo>
                    <a:lnTo>
                      <a:pt x="524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3" name="Google Shape;133;p10"/>
              <p:cNvGrpSpPr/>
              <p:nvPr/>
            </p:nvGrpSpPr>
            <p:grpSpPr>
              <a:xfrm>
                <a:off x="311626" y="3246656"/>
                <a:ext cx="2659372" cy="2357382"/>
                <a:chOff x="353753" y="2790099"/>
                <a:chExt cx="3269854" cy="2898539"/>
              </a:xfrm>
            </p:grpSpPr>
            <p:sp>
              <p:nvSpPr>
                <p:cNvPr id="134" name="Google Shape;134;p10"/>
                <p:cNvSpPr/>
                <p:nvPr/>
              </p:nvSpPr>
              <p:spPr>
                <a:xfrm>
                  <a:off x="353753" y="2790099"/>
                  <a:ext cx="3269854" cy="2898539"/>
                </a:xfrm>
                <a:custGeom>
                  <a:rect b="b" l="l" r="r" t="t"/>
                  <a:pathLst>
                    <a:path extrusionOk="0" h="20916" w="23595">
                      <a:moveTo>
                        <a:pt x="11792" y="2302"/>
                      </a:moveTo>
                      <a:cubicBezTo>
                        <a:pt x="15124" y="2302"/>
                        <a:pt x="18260" y="4362"/>
                        <a:pt x="19463" y="7670"/>
                      </a:cubicBezTo>
                      <a:cubicBezTo>
                        <a:pt x="20999" y="11896"/>
                        <a:pt x="18811" y="16587"/>
                        <a:pt x="14585" y="18123"/>
                      </a:cubicBezTo>
                      <a:cubicBezTo>
                        <a:pt x="13668" y="18456"/>
                        <a:pt x="12730" y="18614"/>
                        <a:pt x="11807" y="18614"/>
                      </a:cubicBezTo>
                      <a:cubicBezTo>
                        <a:pt x="8471" y="18614"/>
                        <a:pt x="5335" y="16553"/>
                        <a:pt x="4132" y="13240"/>
                      </a:cubicBezTo>
                      <a:cubicBezTo>
                        <a:pt x="2597" y="9016"/>
                        <a:pt x="4785" y="4329"/>
                        <a:pt x="9015" y="2793"/>
                      </a:cubicBezTo>
                      <a:cubicBezTo>
                        <a:pt x="9931" y="2460"/>
                        <a:pt x="10869" y="2302"/>
                        <a:pt x="11792" y="2302"/>
                      </a:cubicBezTo>
                      <a:close/>
                      <a:moveTo>
                        <a:pt x="11797" y="1"/>
                      </a:moveTo>
                      <a:cubicBezTo>
                        <a:pt x="10612" y="1"/>
                        <a:pt x="9407" y="204"/>
                        <a:pt x="8229" y="632"/>
                      </a:cubicBezTo>
                      <a:cubicBezTo>
                        <a:pt x="2801" y="2602"/>
                        <a:pt x="0" y="8602"/>
                        <a:pt x="1971" y="14027"/>
                      </a:cubicBezTo>
                      <a:cubicBezTo>
                        <a:pt x="3517" y="18276"/>
                        <a:pt x="7529" y="20915"/>
                        <a:pt x="11802" y="20915"/>
                      </a:cubicBezTo>
                      <a:cubicBezTo>
                        <a:pt x="12987" y="20915"/>
                        <a:pt x="14192" y="20712"/>
                        <a:pt x="15370" y="20285"/>
                      </a:cubicBezTo>
                      <a:cubicBezTo>
                        <a:pt x="20794" y="18310"/>
                        <a:pt x="23595" y="12314"/>
                        <a:pt x="21624" y="6885"/>
                      </a:cubicBezTo>
                      <a:cubicBezTo>
                        <a:pt x="20081" y="2639"/>
                        <a:pt x="16069" y="1"/>
                        <a:pt x="1179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0"/>
                <p:cNvSpPr/>
                <p:nvPr/>
              </p:nvSpPr>
              <p:spPr>
                <a:xfrm>
                  <a:off x="759660" y="3615075"/>
                  <a:ext cx="2424778" cy="1240845"/>
                </a:xfrm>
                <a:custGeom>
                  <a:rect b="b" l="l" r="r" t="t"/>
                  <a:pathLst>
                    <a:path extrusionOk="0" h="8954" w="17497">
                      <a:moveTo>
                        <a:pt x="16409" y="1"/>
                      </a:moveTo>
                      <a:cubicBezTo>
                        <a:pt x="16294" y="1"/>
                        <a:pt x="16177" y="20"/>
                        <a:pt x="16063" y="62"/>
                      </a:cubicBezTo>
                      <a:lnTo>
                        <a:pt x="787" y="5615"/>
                      </a:lnTo>
                      <a:cubicBezTo>
                        <a:pt x="277" y="5801"/>
                        <a:pt x="1" y="6355"/>
                        <a:pt x="183" y="6844"/>
                      </a:cubicBezTo>
                      <a:cubicBezTo>
                        <a:pt x="321" y="7226"/>
                        <a:pt x="690" y="7461"/>
                        <a:pt x="1087" y="7461"/>
                      </a:cubicBezTo>
                      <a:cubicBezTo>
                        <a:pt x="1202" y="7461"/>
                        <a:pt x="1320" y="7441"/>
                        <a:pt x="1434" y="7399"/>
                      </a:cubicBezTo>
                      <a:lnTo>
                        <a:pt x="3032" y="6822"/>
                      </a:lnTo>
                      <a:cubicBezTo>
                        <a:pt x="3218" y="6755"/>
                        <a:pt x="3407" y="6723"/>
                        <a:pt x="3592" y="6723"/>
                      </a:cubicBezTo>
                      <a:cubicBezTo>
                        <a:pt x="4229" y="6723"/>
                        <a:pt x="4819" y="7098"/>
                        <a:pt x="5038" y="7709"/>
                      </a:cubicBezTo>
                      <a:lnTo>
                        <a:pt x="5070" y="7785"/>
                      </a:lnTo>
                      <a:cubicBezTo>
                        <a:pt x="5331" y="8508"/>
                        <a:pt x="6033" y="8953"/>
                        <a:pt x="6787" y="8953"/>
                      </a:cubicBezTo>
                      <a:cubicBezTo>
                        <a:pt x="7005" y="8953"/>
                        <a:pt x="7227" y="8916"/>
                        <a:pt x="7444" y="8837"/>
                      </a:cubicBezTo>
                      <a:lnTo>
                        <a:pt x="12047" y="7164"/>
                      </a:lnTo>
                      <a:cubicBezTo>
                        <a:pt x="13019" y="6813"/>
                        <a:pt x="13533" y="5761"/>
                        <a:pt x="13196" y="4833"/>
                      </a:cubicBezTo>
                      <a:lnTo>
                        <a:pt x="13121" y="4630"/>
                      </a:lnTo>
                      <a:cubicBezTo>
                        <a:pt x="12859" y="3911"/>
                        <a:pt x="13254" y="3106"/>
                        <a:pt x="14004" y="2836"/>
                      </a:cubicBezTo>
                      <a:lnTo>
                        <a:pt x="16712" y="1851"/>
                      </a:lnTo>
                      <a:cubicBezTo>
                        <a:pt x="17222" y="1664"/>
                        <a:pt x="17497" y="1109"/>
                        <a:pt x="17320" y="617"/>
                      </a:cubicBezTo>
                      <a:cubicBezTo>
                        <a:pt x="17178" y="238"/>
                        <a:pt x="16807" y="1"/>
                        <a:pt x="1640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6" name="Google Shape;136;p10"/>
              <p:cNvSpPr/>
              <p:nvPr/>
            </p:nvSpPr>
            <p:spPr>
              <a:xfrm>
                <a:off x="3268016" y="4754141"/>
                <a:ext cx="726588" cy="16317"/>
              </a:xfrm>
              <a:custGeom>
                <a:rect b="b" l="l" r="r" t="t"/>
                <a:pathLst>
                  <a:path extrusionOk="0" h="156" w="5243">
                    <a:moveTo>
                      <a:pt x="1" y="1"/>
                    </a:moveTo>
                    <a:lnTo>
                      <a:pt x="1" y="155"/>
                    </a:lnTo>
                    <a:lnTo>
                      <a:pt x="5243" y="155"/>
                    </a:lnTo>
                    <a:lnTo>
                      <a:pt x="524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0"/>
              <p:cNvSpPr/>
              <p:nvPr/>
            </p:nvSpPr>
            <p:spPr>
              <a:xfrm>
                <a:off x="3268016" y="4836773"/>
                <a:ext cx="726588" cy="16317"/>
              </a:xfrm>
              <a:custGeom>
                <a:rect b="b" l="l" r="r" t="t"/>
                <a:pathLst>
                  <a:path extrusionOk="0" h="156" w="5243">
                    <a:moveTo>
                      <a:pt x="1" y="0"/>
                    </a:moveTo>
                    <a:lnTo>
                      <a:pt x="1" y="156"/>
                    </a:lnTo>
                    <a:lnTo>
                      <a:pt x="5243" y="156"/>
                    </a:lnTo>
                    <a:lnTo>
                      <a:pt x="524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38" name="Google Shape;138;p10"/>
          <p:cNvSpPr/>
          <p:nvPr/>
        </p:nvSpPr>
        <p:spPr>
          <a:xfrm rot="-2046914">
            <a:off x="-7837653" y="-4105986"/>
            <a:ext cx="10349659" cy="8211979"/>
          </a:xfrm>
          <a:prstGeom prst="ellipse">
            <a:avLst/>
          </a:prstGeom>
          <a:solidFill>
            <a:srgbClr val="336574">
              <a:alpha val="122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00ABBF"/>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ctr" bIns="91425" lIns="91425" spcFirstLastPara="1" rIns="91425" wrap="square" tIns="91425">
            <a:noAutofit/>
          </a:bodyPr>
          <a:lstStyle>
            <a:lvl1pPr lvl="0">
              <a:spcBef>
                <a:spcPts val="0"/>
              </a:spcBef>
              <a:spcAft>
                <a:spcPts val="0"/>
              </a:spcAft>
              <a:buClr>
                <a:srgbClr val="FFFFFF"/>
              </a:buClr>
              <a:buSzPts val="2400"/>
              <a:buFont typeface="Krona One"/>
              <a:buNone/>
              <a:defRPr sz="2400">
                <a:solidFill>
                  <a:srgbClr val="FFFFFF"/>
                </a:solidFill>
                <a:latin typeface="Krona One"/>
                <a:ea typeface="Krona One"/>
                <a:cs typeface="Krona One"/>
                <a:sym typeface="Krona One"/>
              </a:defRPr>
            </a:lvl1pPr>
            <a:lvl2pPr lvl="1">
              <a:spcBef>
                <a:spcPts val="0"/>
              </a:spcBef>
              <a:spcAft>
                <a:spcPts val="0"/>
              </a:spcAft>
              <a:buClr>
                <a:srgbClr val="FFFFFF"/>
              </a:buClr>
              <a:buSzPts val="2400"/>
              <a:buFont typeface="Krona One"/>
              <a:buNone/>
              <a:defRPr sz="2400">
                <a:solidFill>
                  <a:srgbClr val="FFFFFF"/>
                </a:solidFill>
                <a:latin typeface="Krona One"/>
                <a:ea typeface="Krona One"/>
                <a:cs typeface="Krona One"/>
                <a:sym typeface="Krona One"/>
              </a:defRPr>
            </a:lvl2pPr>
            <a:lvl3pPr lvl="2">
              <a:spcBef>
                <a:spcPts val="0"/>
              </a:spcBef>
              <a:spcAft>
                <a:spcPts val="0"/>
              </a:spcAft>
              <a:buClr>
                <a:srgbClr val="FFFFFF"/>
              </a:buClr>
              <a:buSzPts val="2400"/>
              <a:buFont typeface="Krona One"/>
              <a:buNone/>
              <a:defRPr sz="2400">
                <a:solidFill>
                  <a:srgbClr val="FFFFFF"/>
                </a:solidFill>
                <a:latin typeface="Krona One"/>
                <a:ea typeface="Krona One"/>
                <a:cs typeface="Krona One"/>
                <a:sym typeface="Krona One"/>
              </a:defRPr>
            </a:lvl3pPr>
            <a:lvl4pPr lvl="3">
              <a:spcBef>
                <a:spcPts val="0"/>
              </a:spcBef>
              <a:spcAft>
                <a:spcPts val="0"/>
              </a:spcAft>
              <a:buClr>
                <a:srgbClr val="FFFFFF"/>
              </a:buClr>
              <a:buSzPts val="2400"/>
              <a:buFont typeface="Krona One"/>
              <a:buNone/>
              <a:defRPr sz="2400">
                <a:solidFill>
                  <a:srgbClr val="FFFFFF"/>
                </a:solidFill>
                <a:latin typeface="Krona One"/>
                <a:ea typeface="Krona One"/>
                <a:cs typeface="Krona One"/>
                <a:sym typeface="Krona One"/>
              </a:defRPr>
            </a:lvl4pPr>
            <a:lvl5pPr lvl="4">
              <a:spcBef>
                <a:spcPts val="0"/>
              </a:spcBef>
              <a:spcAft>
                <a:spcPts val="0"/>
              </a:spcAft>
              <a:buClr>
                <a:srgbClr val="FFFFFF"/>
              </a:buClr>
              <a:buSzPts val="2400"/>
              <a:buFont typeface="Krona One"/>
              <a:buNone/>
              <a:defRPr sz="2400">
                <a:solidFill>
                  <a:srgbClr val="FFFFFF"/>
                </a:solidFill>
                <a:latin typeface="Krona One"/>
                <a:ea typeface="Krona One"/>
                <a:cs typeface="Krona One"/>
                <a:sym typeface="Krona One"/>
              </a:defRPr>
            </a:lvl5pPr>
            <a:lvl6pPr lvl="5">
              <a:spcBef>
                <a:spcPts val="0"/>
              </a:spcBef>
              <a:spcAft>
                <a:spcPts val="0"/>
              </a:spcAft>
              <a:buClr>
                <a:srgbClr val="FFFFFF"/>
              </a:buClr>
              <a:buSzPts val="2400"/>
              <a:buFont typeface="Krona One"/>
              <a:buNone/>
              <a:defRPr sz="2400">
                <a:solidFill>
                  <a:srgbClr val="FFFFFF"/>
                </a:solidFill>
                <a:latin typeface="Krona One"/>
                <a:ea typeface="Krona One"/>
                <a:cs typeface="Krona One"/>
                <a:sym typeface="Krona One"/>
              </a:defRPr>
            </a:lvl6pPr>
            <a:lvl7pPr lvl="6">
              <a:spcBef>
                <a:spcPts val="0"/>
              </a:spcBef>
              <a:spcAft>
                <a:spcPts val="0"/>
              </a:spcAft>
              <a:buClr>
                <a:srgbClr val="FFFFFF"/>
              </a:buClr>
              <a:buSzPts val="2400"/>
              <a:buFont typeface="Krona One"/>
              <a:buNone/>
              <a:defRPr sz="2400">
                <a:solidFill>
                  <a:srgbClr val="FFFFFF"/>
                </a:solidFill>
                <a:latin typeface="Krona One"/>
                <a:ea typeface="Krona One"/>
                <a:cs typeface="Krona One"/>
                <a:sym typeface="Krona One"/>
              </a:defRPr>
            </a:lvl7pPr>
            <a:lvl8pPr lvl="7">
              <a:spcBef>
                <a:spcPts val="0"/>
              </a:spcBef>
              <a:spcAft>
                <a:spcPts val="0"/>
              </a:spcAft>
              <a:buClr>
                <a:srgbClr val="FFFFFF"/>
              </a:buClr>
              <a:buSzPts val="2400"/>
              <a:buFont typeface="Krona One"/>
              <a:buNone/>
              <a:defRPr sz="2400">
                <a:solidFill>
                  <a:srgbClr val="FFFFFF"/>
                </a:solidFill>
                <a:latin typeface="Krona One"/>
                <a:ea typeface="Krona One"/>
                <a:cs typeface="Krona One"/>
                <a:sym typeface="Krona One"/>
              </a:defRPr>
            </a:lvl8pPr>
            <a:lvl9pPr lvl="8">
              <a:spcBef>
                <a:spcPts val="0"/>
              </a:spcBef>
              <a:spcAft>
                <a:spcPts val="0"/>
              </a:spcAft>
              <a:buClr>
                <a:srgbClr val="FFFFFF"/>
              </a:buClr>
              <a:buSzPts val="2400"/>
              <a:buFont typeface="Krona One"/>
              <a:buNone/>
              <a:defRPr sz="2400">
                <a:solidFill>
                  <a:srgbClr val="FFFFFF"/>
                </a:solidFill>
                <a:latin typeface="Krona One"/>
                <a:ea typeface="Krona One"/>
                <a:cs typeface="Krona One"/>
                <a:sym typeface="Krona One"/>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7500" lvl="0" marL="457200">
              <a:lnSpc>
                <a:spcPct val="115000"/>
              </a:lnSpc>
              <a:spcBef>
                <a:spcPts val="0"/>
              </a:spcBef>
              <a:spcAft>
                <a:spcPts val="0"/>
              </a:spcAft>
              <a:buClr>
                <a:schemeClr val="accent1"/>
              </a:buClr>
              <a:buSzPts val="1400"/>
              <a:buFont typeface="Ubuntu"/>
              <a:buChar char="●"/>
              <a:defRPr>
                <a:solidFill>
                  <a:schemeClr val="dk2"/>
                </a:solidFill>
                <a:latin typeface="Ubuntu"/>
                <a:ea typeface="Ubuntu"/>
                <a:cs typeface="Ubuntu"/>
                <a:sym typeface="Ubuntu"/>
              </a:defRPr>
            </a:lvl1pPr>
            <a:lvl2pPr indent="-317500" lvl="1" marL="914400">
              <a:lnSpc>
                <a:spcPct val="115000"/>
              </a:lnSpc>
              <a:spcBef>
                <a:spcPts val="1600"/>
              </a:spcBef>
              <a:spcAft>
                <a:spcPts val="0"/>
              </a:spcAft>
              <a:buClr>
                <a:schemeClr val="dk2"/>
              </a:buClr>
              <a:buSzPts val="1400"/>
              <a:buFont typeface="Ubuntu"/>
              <a:buChar char="○"/>
              <a:defRPr>
                <a:solidFill>
                  <a:schemeClr val="dk2"/>
                </a:solidFill>
                <a:latin typeface="Ubuntu"/>
                <a:ea typeface="Ubuntu"/>
                <a:cs typeface="Ubuntu"/>
                <a:sym typeface="Ubuntu"/>
              </a:defRPr>
            </a:lvl2pPr>
            <a:lvl3pPr indent="-317500" lvl="2" marL="1371600">
              <a:lnSpc>
                <a:spcPct val="115000"/>
              </a:lnSpc>
              <a:spcBef>
                <a:spcPts val="1600"/>
              </a:spcBef>
              <a:spcAft>
                <a:spcPts val="0"/>
              </a:spcAft>
              <a:buClr>
                <a:schemeClr val="dk2"/>
              </a:buClr>
              <a:buSzPts val="1400"/>
              <a:buFont typeface="Ubuntu"/>
              <a:buChar char="■"/>
              <a:defRPr>
                <a:solidFill>
                  <a:schemeClr val="dk2"/>
                </a:solidFill>
                <a:latin typeface="Ubuntu"/>
                <a:ea typeface="Ubuntu"/>
                <a:cs typeface="Ubuntu"/>
                <a:sym typeface="Ubuntu"/>
              </a:defRPr>
            </a:lvl3pPr>
            <a:lvl4pPr indent="-317500" lvl="3" marL="1828800">
              <a:lnSpc>
                <a:spcPct val="115000"/>
              </a:lnSpc>
              <a:spcBef>
                <a:spcPts val="1600"/>
              </a:spcBef>
              <a:spcAft>
                <a:spcPts val="0"/>
              </a:spcAft>
              <a:buClr>
                <a:schemeClr val="dk2"/>
              </a:buClr>
              <a:buSzPts val="1400"/>
              <a:buFont typeface="Ubuntu"/>
              <a:buChar char="●"/>
              <a:defRPr>
                <a:solidFill>
                  <a:schemeClr val="dk2"/>
                </a:solidFill>
                <a:latin typeface="Ubuntu"/>
                <a:ea typeface="Ubuntu"/>
                <a:cs typeface="Ubuntu"/>
                <a:sym typeface="Ubuntu"/>
              </a:defRPr>
            </a:lvl4pPr>
            <a:lvl5pPr indent="-317500" lvl="4" marL="2286000">
              <a:lnSpc>
                <a:spcPct val="115000"/>
              </a:lnSpc>
              <a:spcBef>
                <a:spcPts val="1600"/>
              </a:spcBef>
              <a:spcAft>
                <a:spcPts val="0"/>
              </a:spcAft>
              <a:buClr>
                <a:schemeClr val="dk2"/>
              </a:buClr>
              <a:buSzPts val="1400"/>
              <a:buFont typeface="Ubuntu"/>
              <a:buChar char="○"/>
              <a:defRPr>
                <a:solidFill>
                  <a:schemeClr val="dk2"/>
                </a:solidFill>
                <a:latin typeface="Ubuntu"/>
                <a:ea typeface="Ubuntu"/>
                <a:cs typeface="Ubuntu"/>
                <a:sym typeface="Ubuntu"/>
              </a:defRPr>
            </a:lvl5pPr>
            <a:lvl6pPr indent="-317500" lvl="5" marL="2743200">
              <a:lnSpc>
                <a:spcPct val="115000"/>
              </a:lnSpc>
              <a:spcBef>
                <a:spcPts val="1600"/>
              </a:spcBef>
              <a:spcAft>
                <a:spcPts val="0"/>
              </a:spcAft>
              <a:buClr>
                <a:schemeClr val="dk2"/>
              </a:buClr>
              <a:buSzPts val="1400"/>
              <a:buFont typeface="Ubuntu"/>
              <a:buChar char="■"/>
              <a:defRPr>
                <a:solidFill>
                  <a:schemeClr val="dk2"/>
                </a:solidFill>
                <a:latin typeface="Ubuntu"/>
                <a:ea typeface="Ubuntu"/>
                <a:cs typeface="Ubuntu"/>
                <a:sym typeface="Ubuntu"/>
              </a:defRPr>
            </a:lvl6pPr>
            <a:lvl7pPr indent="-317500" lvl="6" marL="3200400">
              <a:lnSpc>
                <a:spcPct val="115000"/>
              </a:lnSpc>
              <a:spcBef>
                <a:spcPts val="1600"/>
              </a:spcBef>
              <a:spcAft>
                <a:spcPts val="0"/>
              </a:spcAft>
              <a:buClr>
                <a:schemeClr val="dk2"/>
              </a:buClr>
              <a:buSzPts val="1400"/>
              <a:buFont typeface="Ubuntu"/>
              <a:buChar char="●"/>
              <a:defRPr>
                <a:solidFill>
                  <a:schemeClr val="dk2"/>
                </a:solidFill>
                <a:latin typeface="Ubuntu"/>
                <a:ea typeface="Ubuntu"/>
                <a:cs typeface="Ubuntu"/>
                <a:sym typeface="Ubuntu"/>
              </a:defRPr>
            </a:lvl7pPr>
            <a:lvl8pPr indent="-317500" lvl="7" marL="3657600">
              <a:lnSpc>
                <a:spcPct val="115000"/>
              </a:lnSpc>
              <a:spcBef>
                <a:spcPts val="1600"/>
              </a:spcBef>
              <a:spcAft>
                <a:spcPts val="0"/>
              </a:spcAft>
              <a:buClr>
                <a:schemeClr val="dk2"/>
              </a:buClr>
              <a:buSzPts val="1400"/>
              <a:buFont typeface="Ubuntu"/>
              <a:buChar char="○"/>
              <a:defRPr>
                <a:solidFill>
                  <a:schemeClr val="dk2"/>
                </a:solidFill>
                <a:latin typeface="Ubuntu"/>
                <a:ea typeface="Ubuntu"/>
                <a:cs typeface="Ubuntu"/>
                <a:sym typeface="Ubuntu"/>
              </a:defRPr>
            </a:lvl8pPr>
            <a:lvl9pPr indent="-317500" lvl="8" marL="4114800">
              <a:lnSpc>
                <a:spcPct val="115000"/>
              </a:lnSpc>
              <a:spcBef>
                <a:spcPts val="1600"/>
              </a:spcBef>
              <a:spcAft>
                <a:spcPts val="1600"/>
              </a:spcAft>
              <a:buClr>
                <a:schemeClr val="dk2"/>
              </a:buClr>
              <a:buSzPts val="1400"/>
              <a:buFont typeface="Ubuntu"/>
              <a:buChar char="■"/>
              <a:defRPr>
                <a:solidFill>
                  <a:schemeClr val="dk2"/>
                </a:solidFill>
                <a:latin typeface="Ubuntu"/>
                <a:ea typeface="Ubuntu"/>
                <a:cs typeface="Ubuntu"/>
                <a:sym typeface="Ubuntu"/>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hyperlink" Target="https://docs.google.com/spreadsheets/d/1k9CnD8015CKD3kVkRQJnR8K1zFSQbLXkrCsbg6mfJuE/copy" TargetMode="Externa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hyperlink" Target="https://docs.google.com/spreadsheets/d/1k9CnD8015CKD3kVkRQJnR8K1zFSQbLXkrCsbg6mfJuE/copy" TargetMode="External"/><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6.png"/><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 Id="rId3" Type="http://schemas.openxmlformats.org/officeDocument/2006/relationships/image" Target="../media/image10.png"/><Relationship Id="rId4" Type="http://schemas.openxmlformats.org/officeDocument/2006/relationships/image" Target="../media/image17.png"/><Relationship Id="rId5" Type="http://schemas.openxmlformats.org/officeDocument/2006/relationships/image" Target="../media/image20.png"/><Relationship Id="rId6" Type="http://schemas.openxmlformats.org/officeDocument/2006/relationships/image" Target="../media/image1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image" Target="../media/image1.png"/><Relationship Id="rId6"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19.png"/><Relationship Id="rId4" Type="http://schemas.openxmlformats.org/officeDocument/2006/relationships/image" Target="../media/image7.png"/><Relationship Id="rId5"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8.png"/><Relationship Id="rId4" Type="http://schemas.openxmlformats.org/officeDocument/2006/relationships/image" Target="../media/image1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224" name="Shape 224"/>
        <p:cNvGrpSpPr/>
        <p:nvPr/>
      </p:nvGrpSpPr>
      <p:grpSpPr>
        <a:xfrm>
          <a:off x="0" y="0"/>
          <a:ext cx="0" cy="0"/>
          <a:chOff x="0" y="0"/>
          <a:chExt cx="0" cy="0"/>
        </a:xfrm>
      </p:grpSpPr>
      <p:sp>
        <p:nvSpPr>
          <p:cNvPr id="225" name="Google Shape;225;p13"/>
          <p:cNvSpPr txBox="1"/>
          <p:nvPr>
            <p:ph type="ctrTitle"/>
          </p:nvPr>
        </p:nvSpPr>
        <p:spPr>
          <a:xfrm>
            <a:off x="4364350" y="817950"/>
            <a:ext cx="30150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4600"/>
              <a:t>SC1015</a:t>
            </a:r>
            <a:endParaRPr b="1" sz="4600"/>
          </a:p>
          <a:p>
            <a:pPr indent="0" lvl="0" marL="0" rtl="0" algn="r">
              <a:spcBef>
                <a:spcPts val="0"/>
              </a:spcBef>
              <a:spcAft>
                <a:spcPts val="0"/>
              </a:spcAft>
              <a:buNone/>
            </a:pPr>
            <a:r>
              <a:rPr lang="en" sz="4600"/>
              <a:t>Mini Project</a:t>
            </a:r>
            <a:endParaRPr sz="4600">
              <a:solidFill>
                <a:srgbClr val="FFFFFF"/>
              </a:solidFill>
            </a:endParaRPr>
          </a:p>
        </p:txBody>
      </p:sp>
      <p:sp>
        <p:nvSpPr>
          <p:cNvPr id="226" name="Google Shape;226;p13"/>
          <p:cNvSpPr txBox="1"/>
          <p:nvPr>
            <p:ph idx="1" type="subTitle"/>
          </p:nvPr>
        </p:nvSpPr>
        <p:spPr>
          <a:xfrm>
            <a:off x="5573650" y="2960400"/>
            <a:ext cx="1805700" cy="11439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Clr>
                <a:schemeClr val="dk1"/>
              </a:buClr>
              <a:buSzPts val="1100"/>
              <a:buFont typeface="Arial"/>
              <a:buNone/>
            </a:pPr>
            <a:r>
              <a:rPr lang="en"/>
              <a:t> Z136 Team 4 </a:t>
            </a:r>
            <a:endParaRPr/>
          </a:p>
          <a:p>
            <a:pPr indent="0" lvl="0" marL="0" rtl="0" algn="r">
              <a:spcBef>
                <a:spcPts val="0"/>
              </a:spcBef>
              <a:spcAft>
                <a:spcPts val="0"/>
              </a:spcAft>
              <a:buClr>
                <a:schemeClr val="dk1"/>
              </a:buClr>
              <a:buSzPts val="1100"/>
              <a:buFont typeface="Arial"/>
              <a:buNone/>
            </a:pPr>
            <a:r>
              <a:rPr lang="en"/>
              <a:t>Chong Choy Jun</a:t>
            </a:r>
            <a:endParaRPr/>
          </a:p>
          <a:p>
            <a:pPr indent="0" lvl="0" marL="0" rtl="0" algn="r">
              <a:spcBef>
                <a:spcPts val="0"/>
              </a:spcBef>
              <a:spcAft>
                <a:spcPts val="0"/>
              </a:spcAft>
              <a:buClr>
                <a:schemeClr val="dk1"/>
              </a:buClr>
              <a:buSzPts val="1100"/>
              <a:buFont typeface="Arial"/>
              <a:buNone/>
            </a:pPr>
            <a:r>
              <a:rPr lang="en"/>
              <a:t>Chew Di Heng</a:t>
            </a:r>
            <a:endParaRPr/>
          </a:p>
          <a:p>
            <a:pPr indent="0" lvl="0" marL="0" rtl="0" algn="r">
              <a:spcBef>
                <a:spcPts val="0"/>
              </a:spcBef>
              <a:spcAft>
                <a:spcPts val="0"/>
              </a:spcAft>
              <a:buClr>
                <a:schemeClr val="dk1"/>
              </a:buClr>
              <a:buSzPts val="1100"/>
              <a:buFont typeface="Arial"/>
              <a:buNone/>
            </a:pPr>
            <a:r>
              <a:rPr lang="en"/>
              <a:t>Choh Lit Han Owen</a:t>
            </a:r>
            <a:endParaRPr/>
          </a:p>
          <a:p>
            <a:pPr indent="0" lvl="0" marL="0" rtl="0" algn="r">
              <a:spcBef>
                <a:spcPts val="0"/>
              </a:spcBef>
              <a:spcAft>
                <a:spcPts val="0"/>
              </a:spcAft>
              <a:buNone/>
            </a:pPr>
            <a:r>
              <a:t/>
            </a:r>
            <a:endParaRPr/>
          </a:p>
        </p:txBody>
      </p:sp>
      <p:grpSp>
        <p:nvGrpSpPr>
          <p:cNvPr id="227" name="Google Shape;227;p13"/>
          <p:cNvGrpSpPr/>
          <p:nvPr/>
        </p:nvGrpSpPr>
        <p:grpSpPr>
          <a:xfrm>
            <a:off x="456969" y="1710821"/>
            <a:ext cx="4639100" cy="4172631"/>
            <a:chOff x="99093" y="1696958"/>
            <a:chExt cx="4639100" cy="4172631"/>
          </a:xfrm>
        </p:grpSpPr>
        <p:sp>
          <p:nvSpPr>
            <p:cNvPr id="228" name="Google Shape;228;p13"/>
            <p:cNvSpPr/>
            <p:nvPr/>
          </p:nvSpPr>
          <p:spPr>
            <a:xfrm rot="-3148857">
              <a:off x="4378018" y="4549484"/>
              <a:ext cx="153042" cy="279166"/>
            </a:xfrm>
            <a:custGeom>
              <a:rect b="b" l="l" r="r" t="t"/>
              <a:pathLst>
                <a:path extrusionOk="0" h="2012" w="1103">
                  <a:moveTo>
                    <a:pt x="551" y="1"/>
                  </a:moveTo>
                  <a:cubicBezTo>
                    <a:pt x="245" y="1"/>
                    <a:pt x="1" y="245"/>
                    <a:pt x="1" y="551"/>
                  </a:cubicBezTo>
                  <a:lnTo>
                    <a:pt x="1" y="1461"/>
                  </a:lnTo>
                  <a:cubicBezTo>
                    <a:pt x="1" y="1763"/>
                    <a:pt x="245" y="2012"/>
                    <a:pt x="551" y="2012"/>
                  </a:cubicBezTo>
                  <a:cubicBezTo>
                    <a:pt x="857" y="2012"/>
                    <a:pt x="1102" y="1763"/>
                    <a:pt x="1102" y="1461"/>
                  </a:cubicBezTo>
                  <a:lnTo>
                    <a:pt x="1102" y="551"/>
                  </a:lnTo>
                  <a:cubicBezTo>
                    <a:pt x="1102" y="245"/>
                    <a:pt x="857" y="1"/>
                    <a:pt x="551" y="1"/>
                  </a:cubicBezTo>
                  <a:close/>
                </a:path>
              </a:pathLst>
            </a:custGeom>
            <a:solidFill>
              <a:srgbClr val="B938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13"/>
            <p:cNvSpPr/>
            <p:nvPr/>
          </p:nvSpPr>
          <p:spPr>
            <a:xfrm rot="-3148857">
              <a:off x="3735892" y="5385480"/>
              <a:ext cx="153458" cy="279166"/>
            </a:xfrm>
            <a:custGeom>
              <a:rect b="b" l="l" r="r" t="t"/>
              <a:pathLst>
                <a:path extrusionOk="0" h="2012" w="1106">
                  <a:moveTo>
                    <a:pt x="551" y="1"/>
                  </a:moveTo>
                  <a:cubicBezTo>
                    <a:pt x="249" y="1"/>
                    <a:pt x="1" y="245"/>
                    <a:pt x="1" y="551"/>
                  </a:cubicBezTo>
                  <a:lnTo>
                    <a:pt x="1" y="1461"/>
                  </a:lnTo>
                  <a:cubicBezTo>
                    <a:pt x="1" y="1763"/>
                    <a:pt x="249" y="2012"/>
                    <a:pt x="551" y="2012"/>
                  </a:cubicBezTo>
                  <a:cubicBezTo>
                    <a:pt x="857" y="2012"/>
                    <a:pt x="1105" y="1763"/>
                    <a:pt x="1105" y="1461"/>
                  </a:cubicBezTo>
                  <a:lnTo>
                    <a:pt x="1105" y="551"/>
                  </a:lnTo>
                  <a:cubicBezTo>
                    <a:pt x="1105" y="245"/>
                    <a:pt x="857" y="1"/>
                    <a:pt x="551" y="1"/>
                  </a:cubicBezTo>
                  <a:close/>
                </a:path>
              </a:pathLst>
            </a:custGeom>
            <a:solidFill>
              <a:srgbClr val="B938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3"/>
            <p:cNvSpPr/>
            <p:nvPr/>
          </p:nvSpPr>
          <p:spPr>
            <a:xfrm rot="-3148857">
              <a:off x="3698353" y="3380125"/>
              <a:ext cx="248224" cy="849846"/>
            </a:xfrm>
            <a:custGeom>
              <a:rect b="b" l="l" r="r" t="t"/>
              <a:pathLst>
                <a:path extrusionOk="0" h="6125" w="1789">
                  <a:moveTo>
                    <a:pt x="892" y="0"/>
                  </a:moveTo>
                  <a:cubicBezTo>
                    <a:pt x="400" y="0"/>
                    <a:pt x="0" y="399"/>
                    <a:pt x="0" y="892"/>
                  </a:cubicBezTo>
                  <a:lnTo>
                    <a:pt x="0" y="5228"/>
                  </a:lnTo>
                  <a:cubicBezTo>
                    <a:pt x="0" y="5720"/>
                    <a:pt x="400" y="6125"/>
                    <a:pt x="892" y="6125"/>
                  </a:cubicBezTo>
                  <a:cubicBezTo>
                    <a:pt x="1389" y="6125"/>
                    <a:pt x="1598" y="5720"/>
                    <a:pt x="1598" y="5228"/>
                  </a:cubicBezTo>
                  <a:lnTo>
                    <a:pt x="1789" y="892"/>
                  </a:lnTo>
                  <a:cubicBezTo>
                    <a:pt x="1789" y="399"/>
                    <a:pt x="1389" y="0"/>
                    <a:pt x="892" y="0"/>
                  </a:cubicBezTo>
                  <a:close/>
                </a:path>
              </a:pathLst>
            </a:custGeom>
            <a:solidFill>
              <a:srgbClr val="1E3A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3"/>
            <p:cNvSpPr/>
            <p:nvPr/>
          </p:nvSpPr>
          <p:spPr>
            <a:xfrm rot="-3148857">
              <a:off x="2167281" y="2197883"/>
              <a:ext cx="274726" cy="849985"/>
            </a:xfrm>
            <a:custGeom>
              <a:rect b="b" l="l" r="r" t="t"/>
              <a:pathLst>
                <a:path extrusionOk="0" h="6126" w="1980">
                  <a:moveTo>
                    <a:pt x="892" y="0"/>
                  </a:moveTo>
                  <a:cubicBezTo>
                    <a:pt x="400" y="0"/>
                    <a:pt x="0" y="400"/>
                    <a:pt x="0" y="892"/>
                  </a:cubicBezTo>
                  <a:lnTo>
                    <a:pt x="0" y="5228"/>
                  </a:lnTo>
                  <a:cubicBezTo>
                    <a:pt x="0" y="5721"/>
                    <a:pt x="400" y="6125"/>
                    <a:pt x="892" y="6125"/>
                  </a:cubicBezTo>
                  <a:cubicBezTo>
                    <a:pt x="1389" y="6125"/>
                    <a:pt x="1789" y="5721"/>
                    <a:pt x="1789" y="5228"/>
                  </a:cubicBezTo>
                  <a:lnTo>
                    <a:pt x="1979" y="892"/>
                  </a:lnTo>
                  <a:cubicBezTo>
                    <a:pt x="1979" y="400"/>
                    <a:pt x="1389" y="0"/>
                    <a:pt x="892" y="0"/>
                  </a:cubicBezTo>
                  <a:close/>
                </a:path>
              </a:pathLst>
            </a:custGeom>
            <a:solidFill>
              <a:srgbClr val="1E3A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3"/>
            <p:cNvSpPr/>
            <p:nvPr/>
          </p:nvSpPr>
          <p:spPr>
            <a:xfrm rot="-3148857">
              <a:off x="2670925" y="4718004"/>
              <a:ext cx="248502" cy="849846"/>
            </a:xfrm>
            <a:custGeom>
              <a:rect b="b" l="l" r="r" t="t"/>
              <a:pathLst>
                <a:path extrusionOk="0" h="6125" w="1791">
                  <a:moveTo>
                    <a:pt x="898" y="0"/>
                  </a:moveTo>
                  <a:cubicBezTo>
                    <a:pt x="400" y="0"/>
                    <a:pt x="1" y="399"/>
                    <a:pt x="1" y="892"/>
                  </a:cubicBezTo>
                  <a:lnTo>
                    <a:pt x="193" y="5228"/>
                  </a:lnTo>
                  <a:cubicBezTo>
                    <a:pt x="193" y="5720"/>
                    <a:pt x="400" y="6125"/>
                    <a:pt x="898" y="6125"/>
                  </a:cubicBezTo>
                  <a:cubicBezTo>
                    <a:pt x="1391" y="6125"/>
                    <a:pt x="1790" y="5720"/>
                    <a:pt x="1790" y="5228"/>
                  </a:cubicBezTo>
                  <a:lnTo>
                    <a:pt x="1790" y="892"/>
                  </a:lnTo>
                  <a:cubicBezTo>
                    <a:pt x="1790" y="399"/>
                    <a:pt x="1391" y="0"/>
                    <a:pt x="898" y="0"/>
                  </a:cubicBezTo>
                  <a:close/>
                </a:path>
              </a:pathLst>
            </a:custGeom>
            <a:solidFill>
              <a:srgbClr val="1E3A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3"/>
            <p:cNvSpPr/>
            <p:nvPr/>
          </p:nvSpPr>
          <p:spPr>
            <a:xfrm rot="-3148857">
              <a:off x="1123825" y="3556727"/>
              <a:ext cx="274865" cy="849985"/>
            </a:xfrm>
            <a:custGeom>
              <a:rect b="b" l="l" r="r" t="t"/>
              <a:pathLst>
                <a:path extrusionOk="0" h="6126" w="1981">
                  <a:moveTo>
                    <a:pt x="1088" y="0"/>
                  </a:moveTo>
                  <a:cubicBezTo>
                    <a:pt x="590" y="0"/>
                    <a:pt x="0" y="400"/>
                    <a:pt x="0" y="892"/>
                  </a:cubicBezTo>
                  <a:lnTo>
                    <a:pt x="191" y="5228"/>
                  </a:lnTo>
                  <a:cubicBezTo>
                    <a:pt x="191" y="5721"/>
                    <a:pt x="590" y="6125"/>
                    <a:pt x="1088" y="6125"/>
                  </a:cubicBezTo>
                  <a:cubicBezTo>
                    <a:pt x="1581" y="6125"/>
                    <a:pt x="1980" y="5721"/>
                    <a:pt x="1980" y="5228"/>
                  </a:cubicBezTo>
                  <a:lnTo>
                    <a:pt x="1980" y="892"/>
                  </a:lnTo>
                  <a:cubicBezTo>
                    <a:pt x="1980" y="400"/>
                    <a:pt x="1581" y="0"/>
                    <a:pt x="1088" y="0"/>
                  </a:cubicBezTo>
                  <a:close/>
                </a:path>
              </a:pathLst>
            </a:custGeom>
            <a:solidFill>
              <a:srgbClr val="1E3A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3"/>
            <p:cNvSpPr/>
            <p:nvPr/>
          </p:nvSpPr>
          <p:spPr>
            <a:xfrm rot="-3148857">
              <a:off x="1522060" y="1610405"/>
              <a:ext cx="1833448" cy="4390340"/>
            </a:xfrm>
            <a:custGeom>
              <a:rect b="b" l="l" r="r" t="t"/>
              <a:pathLst>
                <a:path extrusionOk="0" h="31642" w="13214">
                  <a:moveTo>
                    <a:pt x="1901" y="1"/>
                  </a:moveTo>
                  <a:cubicBezTo>
                    <a:pt x="848" y="1"/>
                    <a:pt x="0" y="1230"/>
                    <a:pt x="0" y="2277"/>
                  </a:cubicBezTo>
                  <a:lnTo>
                    <a:pt x="378" y="29742"/>
                  </a:lnTo>
                  <a:cubicBezTo>
                    <a:pt x="378" y="30790"/>
                    <a:pt x="1230" y="31642"/>
                    <a:pt x="2278" y="31642"/>
                  </a:cubicBezTo>
                  <a:lnTo>
                    <a:pt x="10933" y="31642"/>
                  </a:lnTo>
                  <a:cubicBezTo>
                    <a:pt x="11980" y="31642"/>
                    <a:pt x="12832" y="30790"/>
                    <a:pt x="12832" y="29742"/>
                  </a:cubicBezTo>
                  <a:lnTo>
                    <a:pt x="13213" y="2277"/>
                  </a:lnTo>
                  <a:cubicBezTo>
                    <a:pt x="13213" y="1230"/>
                    <a:pt x="12361" y="1"/>
                    <a:pt x="1131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3"/>
            <p:cNvSpPr/>
            <p:nvPr/>
          </p:nvSpPr>
          <p:spPr>
            <a:xfrm rot="-3148857">
              <a:off x="1778411" y="1829794"/>
              <a:ext cx="1320488" cy="3951889"/>
            </a:xfrm>
            <a:custGeom>
              <a:rect b="b" l="l" r="r" t="t"/>
              <a:pathLst>
                <a:path extrusionOk="0" h="28482" w="9517">
                  <a:moveTo>
                    <a:pt x="1367" y="1"/>
                  </a:moveTo>
                  <a:cubicBezTo>
                    <a:pt x="613" y="1"/>
                    <a:pt x="1" y="888"/>
                    <a:pt x="1" y="1643"/>
                  </a:cubicBezTo>
                  <a:lnTo>
                    <a:pt x="89" y="9920"/>
                  </a:lnTo>
                  <a:cubicBezTo>
                    <a:pt x="160" y="9983"/>
                    <a:pt x="218" y="10063"/>
                    <a:pt x="249" y="10155"/>
                  </a:cubicBezTo>
                  <a:lnTo>
                    <a:pt x="280" y="10239"/>
                  </a:lnTo>
                  <a:cubicBezTo>
                    <a:pt x="617" y="9934"/>
                    <a:pt x="1066" y="9747"/>
                    <a:pt x="1558" y="9747"/>
                  </a:cubicBezTo>
                  <a:lnTo>
                    <a:pt x="1713" y="9747"/>
                  </a:lnTo>
                  <a:lnTo>
                    <a:pt x="1713" y="4323"/>
                  </a:lnTo>
                  <a:cubicBezTo>
                    <a:pt x="1713" y="4004"/>
                    <a:pt x="1971" y="3747"/>
                    <a:pt x="2291" y="3747"/>
                  </a:cubicBezTo>
                  <a:cubicBezTo>
                    <a:pt x="2610" y="3747"/>
                    <a:pt x="2867" y="4004"/>
                    <a:pt x="2867" y="4323"/>
                  </a:cubicBezTo>
                  <a:lnTo>
                    <a:pt x="2867" y="9747"/>
                  </a:lnTo>
                  <a:lnTo>
                    <a:pt x="6649" y="9747"/>
                  </a:lnTo>
                  <a:lnTo>
                    <a:pt x="6649" y="4323"/>
                  </a:lnTo>
                  <a:cubicBezTo>
                    <a:pt x="6649" y="4004"/>
                    <a:pt x="6906" y="3747"/>
                    <a:pt x="7226" y="3747"/>
                  </a:cubicBezTo>
                  <a:cubicBezTo>
                    <a:pt x="7545" y="3747"/>
                    <a:pt x="7803" y="4004"/>
                    <a:pt x="7803" y="4323"/>
                  </a:cubicBezTo>
                  <a:lnTo>
                    <a:pt x="7803" y="9747"/>
                  </a:lnTo>
                  <a:lnTo>
                    <a:pt x="7963" y="9747"/>
                  </a:lnTo>
                  <a:cubicBezTo>
                    <a:pt x="8451" y="9747"/>
                    <a:pt x="8899" y="9934"/>
                    <a:pt x="9236" y="10239"/>
                  </a:cubicBezTo>
                  <a:lnTo>
                    <a:pt x="9268" y="10155"/>
                  </a:lnTo>
                  <a:cubicBezTo>
                    <a:pt x="9303" y="10063"/>
                    <a:pt x="9356" y="9983"/>
                    <a:pt x="9428" y="9920"/>
                  </a:cubicBezTo>
                  <a:lnTo>
                    <a:pt x="9516" y="1643"/>
                  </a:lnTo>
                  <a:cubicBezTo>
                    <a:pt x="9516" y="888"/>
                    <a:pt x="8904" y="1"/>
                    <a:pt x="8149" y="1"/>
                  </a:cubicBezTo>
                  <a:close/>
                  <a:moveTo>
                    <a:pt x="488" y="22587"/>
                  </a:moveTo>
                  <a:lnTo>
                    <a:pt x="231" y="22964"/>
                  </a:lnTo>
                  <a:lnTo>
                    <a:pt x="275" y="27115"/>
                  </a:lnTo>
                  <a:cubicBezTo>
                    <a:pt x="275" y="27869"/>
                    <a:pt x="888" y="28481"/>
                    <a:pt x="1642" y="28481"/>
                  </a:cubicBezTo>
                  <a:lnTo>
                    <a:pt x="7873" y="28481"/>
                  </a:lnTo>
                  <a:cubicBezTo>
                    <a:pt x="8629" y="28481"/>
                    <a:pt x="9241" y="27869"/>
                    <a:pt x="9241" y="27115"/>
                  </a:cubicBezTo>
                  <a:lnTo>
                    <a:pt x="9285" y="22964"/>
                  </a:lnTo>
                  <a:lnTo>
                    <a:pt x="9028" y="22587"/>
                  </a:lnTo>
                  <a:cubicBezTo>
                    <a:pt x="8726" y="22792"/>
                    <a:pt x="8357" y="22915"/>
                    <a:pt x="7963" y="22915"/>
                  </a:cubicBezTo>
                  <a:lnTo>
                    <a:pt x="7803" y="22915"/>
                  </a:lnTo>
                  <a:lnTo>
                    <a:pt x="7803" y="26649"/>
                  </a:lnTo>
                  <a:cubicBezTo>
                    <a:pt x="7803" y="26969"/>
                    <a:pt x="7545" y="27225"/>
                    <a:pt x="7226" y="27225"/>
                  </a:cubicBezTo>
                  <a:cubicBezTo>
                    <a:pt x="6906" y="27225"/>
                    <a:pt x="6649" y="26969"/>
                    <a:pt x="6649" y="26649"/>
                  </a:cubicBezTo>
                  <a:lnTo>
                    <a:pt x="6649" y="22915"/>
                  </a:lnTo>
                  <a:lnTo>
                    <a:pt x="2867" y="22915"/>
                  </a:lnTo>
                  <a:lnTo>
                    <a:pt x="2867" y="26649"/>
                  </a:lnTo>
                  <a:cubicBezTo>
                    <a:pt x="2867" y="26969"/>
                    <a:pt x="2610" y="27225"/>
                    <a:pt x="2291" y="27225"/>
                  </a:cubicBezTo>
                  <a:cubicBezTo>
                    <a:pt x="1971" y="27225"/>
                    <a:pt x="1713" y="26969"/>
                    <a:pt x="1713" y="26649"/>
                  </a:cubicBezTo>
                  <a:lnTo>
                    <a:pt x="1713" y="22915"/>
                  </a:lnTo>
                  <a:lnTo>
                    <a:pt x="1558" y="22915"/>
                  </a:lnTo>
                  <a:cubicBezTo>
                    <a:pt x="1158" y="22915"/>
                    <a:pt x="794" y="22792"/>
                    <a:pt x="488" y="22587"/>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3"/>
            <p:cNvSpPr/>
            <p:nvPr/>
          </p:nvSpPr>
          <p:spPr>
            <a:xfrm rot="-3148857">
              <a:off x="2287066" y="2553783"/>
              <a:ext cx="160118" cy="3257721"/>
            </a:xfrm>
            <a:custGeom>
              <a:rect b="b" l="l" r="r" t="t"/>
              <a:pathLst>
                <a:path extrusionOk="0" h="23479" w="1154">
                  <a:moveTo>
                    <a:pt x="578" y="0"/>
                  </a:moveTo>
                  <a:cubicBezTo>
                    <a:pt x="258" y="0"/>
                    <a:pt x="0" y="257"/>
                    <a:pt x="0" y="576"/>
                  </a:cubicBezTo>
                  <a:lnTo>
                    <a:pt x="0" y="22902"/>
                  </a:lnTo>
                  <a:cubicBezTo>
                    <a:pt x="0" y="23222"/>
                    <a:pt x="258" y="23478"/>
                    <a:pt x="578" y="23478"/>
                  </a:cubicBezTo>
                  <a:cubicBezTo>
                    <a:pt x="897" y="23478"/>
                    <a:pt x="1154" y="23222"/>
                    <a:pt x="1154" y="22902"/>
                  </a:cubicBezTo>
                  <a:lnTo>
                    <a:pt x="1154" y="576"/>
                  </a:lnTo>
                  <a:cubicBezTo>
                    <a:pt x="1154" y="257"/>
                    <a:pt x="897" y="0"/>
                    <a:pt x="57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3"/>
            <p:cNvSpPr/>
            <p:nvPr/>
          </p:nvSpPr>
          <p:spPr>
            <a:xfrm rot="-3148857">
              <a:off x="2704028" y="2010576"/>
              <a:ext cx="160395" cy="3257721"/>
            </a:xfrm>
            <a:custGeom>
              <a:rect b="b" l="l" r="r" t="t"/>
              <a:pathLst>
                <a:path extrusionOk="0" h="23479" w="1156">
                  <a:moveTo>
                    <a:pt x="578" y="0"/>
                  </a:moveTo>
                  <a:cubicBezTo>
                    <a:pt x="258" y="0"/>
                    <a:pt x="1" y="257"/>
                    <a:pt x="1" y="576"/>
                  </a:cubicBezTo>
                  <a:lnTo>
                    <a:pt x="1" y="22902"/>
                  </a:lnTo>
                  <a:cubicBezTo>
                    <a:pt x="1" y="23222"/>
                    <a:pt x="258" y="23478"/>
                    <a:pt x="578" y="23478"/>
                  </a:cubicBezTo>
                  <a:cubicBezTo>
                    <a:pt x="897" y="23478"/>
                    <a:pt x="1155" y="23222"/>
                    <a:pt x="1155" y="22902"/>
                  </a:cubicBezTo>
                  <a:lnTo>
                    <a:pt x="1155" y="576"/>
                  </a:lnTo>
                  <a:cubicBezTo>
                    <a:pt x="1155" y="257"/>
                    <a:pt x="897" y="0"/>
                    <a:pt x="57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3"/>
            <p:cNvSpPr/>
            <p:nvPr/>
          </p:nvSpPr>
          <p:spPr>
            <a:xfrm rot="-3148857">
              <a:off x="1961040" y="3068840"/>
              <a:ext cx="1415254" cy="1827204"/>
            </a:xfrm>
            <a:custGeom>
              <a:rect b="b" l="l" r="r" t="t"/>
              <a:pathLst>
                <a:path extrusionOk="0" h="13169" w="10200">
                  <a:moveTo>
                    <a:pt x="1900" y="0"/>
                  </a:moveTo>
                  <a:cubicBezTo>
                    <a:pt x="849" y="0"/>
                    <a:pt x="1" y="848"/>
                    <a:pt x="1" y="1895"/>
                  </a:cubicBezTo>
                  <a:lnTo>
                    <a:pt x="1" y="11269"/>
                  </a:lnTo>
                  <a:cubicBezTo>
                    <a:pt x="1" y="12316"/>
                    <a:pt x="849" y="13168"/>
                    <a:pt x="1900" y="13168"/>
                  </a:cubicBezTo>
                  <a:lnTo>
                    <a:pt x="8305" y="13168"/>
                  </a:lnTo>
                  <a:cubicBezTo>
                    <a:pt x="9352" y="13168"/>
                    <a:pt x="10200" y="12316"/>
                    <a:pt x="10200" y="11269"/>
                  </a:cubicBezTo>
                  <a:lnTo>
                    <a:pt x="10200" y="1895"/>
                  </a:lnTo>
                  <a:cubicBezTo>
                    <a:pt x="10200" y="848"/>
                    <a:pt x="9352" y="0"/>
                    <a:pt x="8305" y="0"/>
                  </a:cubicBezTo>
                  <a:close/>
                </a:path>
              </a:pathLst>
            </a:custGeom>
            <a:solidFill>
              <a:srgbClr val="1E3A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13"/>
            <p:cNvSpPr/>
            <p:nvPr/>
          </p:nvSpPr>
          <p:spPr>
            <a:xfrm rot="-3148857">
              <a:off x="1766466" y="3674493"/>
              <a:ext cx="471196" cy="988874"/>
            </a:xfrm>
            <a:custGeom>
              <a:rect b="b" l="l" r="r" t="t"/>
              <a:pathLst>
                <a:path extrusionOk="0" h="7127" w="3396">
                  <a:moveTo>
                    <a:pt x="643" y="0"/>
                  </a:moveTo>
                  <a:cubicBezTo>
                    <a:pt x="580" y="0"/>
                    <a:pt x="516" y="11"/>
                    <a:pt x="453" y="33"/>
                  </a:cubicBezTo>
                  <a:cubicBezTo>
                    <a:pt x="155" y="140"/>
                    <a:pt x="0" y="463"/>
                    <a:pt x="107" y="762"/>
                  </a:cubicBezTo>
                  <a:lnTo>
                    <a:pt x="2215" y="6744"/>
                  </a:lnTo>
                  <a:cubicBezTo>
                    <a:pt x="2299" y="6979"/>
                    <a:pt x="2521" y="7126"/>
                    <a:pt x="2752" y="7126"/>
                  </a:cubicBezTo>
                  <a:cubicBezTo>
                    <a:pt x="2818" y="7126"/>
                    <a:pt x="2881" y="7113"/>
                    <a:pt x="2943" y="7090"/>
                  </a:cubicBezTo>
                  <a:cubicBezTo>
                    <a:pt x="3240" y="6988"/>
                    <a:pt x="3395" y="6660"/>
                    <a:pt x="3289" y="6363"/>
                  </a:cubicBezTo>
                  <a:lnTo>
                    <a:pt x="1181" y="379"/>
                  </a:lnTo>
                  <a:cubicBezTo>
                    <a:pt x="1100" y="148"/>
                    <a:pt x="879" y="0"/>
                    <a:pt x="64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13"/>
            <p:cNvSpPr/>
            <p:nvPr/>
          </p:nvSpPr>
          <p:spPr>
            <a:xfrm rot="-3148857">
              <a:off x="2642768" y="4579204"/>
              <a:ext cx="465785" cy="577895"/>
            </a:xfrm>
            <a:custGeom>
              <a:rect b="b" l="l" r="r" t="t"/>
              <a:pathLst>
                <a:path extrusionOk="0" h="4165" w="3357">
                  <a:moveTo>
                    <a:pt x="2709" y="0"/>
                  </a:moveTo>
                  <a:cubicBezTo>
                    <a:pt x="2526" y="0"/>
                    <a:pt x="2346" y="88"/>
                    <a:pt x="2238" y="250"/>
                  </a:cubicBezTo>
                  <a:lnTo>
                    <a:pt x="179" y="3272"/>
                  </a:lnTo>
                  <a:cubicBezTo>
                    <a:pt x="1" y="3534"/>
                    <a:pt x="72" y="3888"/>
                    <a:pt x="330" y="4066"/>
                  </a:cubicBezTo>
                  <a:cubicBezTo>
                    <a:pt x="427" y="4133"/>
                    <a:pt x="538" y="4164"/>
                    <a:pt x="649" y="4164"/>
                  </a:cubicBezTo>
                  <a:cubicBezTo>
                    <a:pt x="831" y="4164"/>
                    <a:pt x="1013" y="4075"/>
                    <a:pt x="1123" y="3915"/>
                  </a:cubicBezTo>
                  <a:lnTo>
                    <a:pt x="3179" y="893"/>
                  </a:lnTo>
                  <a:cubicBezTo>
                    <a:pt x="3356" y="631"/>
                    <a:pt x="3286" y="276"/>
                    <a:pt x="3028" y="98"/>
                  </a:cubicBezTo>
                  <a:cubicBezTo>
                    <a:pt x="2930" y="32"/>
                    <a:pt x="2819" y="0"/>
                    <a:pt x="270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3"/>
            <p:cNvSpPr/>
            <p:nvPr/>
          </p:nvSpPr>
          <p:spPr>
            <a:xfrm rot="-3148857">
              <a:off x="2222276" y="4528627"/>
              <a:ext cx="454546" cy="105312"/>
            </a:xfrm>
            <a:custGeom>
              <a:rect b="b" l="l" r="r" t="t"/>
              <a:pathLst>
                <a:path extrusionOk="0" h="759" w="3276">
                  <a:moveTo>
                    <a:pt x="381" y="0"/>
                  </a:moveTo>
                  <a:cubicBezTo>
                    <a:pt x="168" y="0"/>
                    <a:pt x="0" y="169"/>
                    <a:pt x="0" y="378"/>
                  </a:cubicBezTo>
                  <a:cubicBezTo>
                    <a:pt x="0" y="591"/>
                    <a:pt x="168" y="759"/>
                    <a:pt x="381" y="759"/>
                  </a:cubicBezTo>
                  <a:lnTo>
                    <a:pt x="2899" y="759"/>
                  </a:lnTo>
                  <a:cubicBezTo>
                    <a:pt x="3107" y="759"/>
                    <a:pt x="3276" y="591"/>
                    <a:pt x="3276" y="378"/>
                  </a:cubicBezTo>
                  <a:cubicBezTo>
                    <a:pt x="3276" y="169"/>
                    <a:pt x="3107" y="0"/>
                    <a:pt x="289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3"/>
            <p:cNvSpPr/>
            <p:nvPr/>
          </p:nvSpPr>
          <p:spPr>
            <a:xfrm rot="-3148857">
              <a:off x="2441102" y="2795798"/>
              <a:ext cx="471335" cy="988874"/>
            </a:xfrm>
            <a:custGeom>
              <a:rect b="b" l="l" r="r" t="t"/>
              <a:pathLst>
                <a:path extrusionOk="0" h="7127" w="3397">
                  <a:moveTo>
                    <a:pt x="2754" y="0"/>
                  </a:moveTo>
                  <a:cubicBezTo>
                    <a:pt x="2519" y="0"/>
                    <a:pt x="2300" y="148"/>
                    <a:pt x="2216" y="379"/>
                  </a:cubicBezTo>
                  <a:lnTo>
                    <a:pt x="107" y="6363"/>
                  </a:lnTo>
                  <a:cubicBezTo>
                    <a:pt x="0" y="6660"/>
                    <a:pt x="156" y="6988"/>
                    <a:pt x="453" y="7090"/>
                  </a:cubicBezTo>
                  <a:cubicBezTo>
                    <a:pt x="516" y="7113"/>
                    <a:pt x="582" y="7126"/>
                    <a:pt x="645" y="7126"/>
                  </a:cubicBezTo>
                  <a:cubicBezTo>
                    <a:pt x="879" y="7126"/>
                    <a:pt x="1097" y="6979"/>
                    <a:pt x="1182" y="6744"/>
                  </a:cubicBezTo>
                  <a:lnTo>
                    <a:pt x="3290" y="762"/>
                  </a:lnTo>
                  <a:cubicBezTo>
                    <a:pt x="3396" y="463"/>
                    <a:pt x="3241" y="140"/>
                    <a:pt x="2943" y="33"/>
                  </a:cubicBezTo>
                  <a:cubicBezTo>
                    <a:pt x="2881" y="11"/>
                    <a:pt x="2817" y="0"/>
                    <a:pt x="275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13"/>
            <p:cNvSpPr/>
            <p:nvPr/>
          </p:nvSpPr>
          <p:spPr>
            <a:xfrm rot="-3148857">
              <a:off x="3345367" y="3664633"/>
              <a:ext cx="465091" cy="577895"/>
            </a:xfrm>
            <a:custGeom>
              <a:rect b="b" l="l" r="r" t="t"/>
              <a:pathLst>
                <a:path extrusionOk="0" h="4165" w="3352">
                  <a:moveTo>
                    <a:pt x="644" y="0"/>
                  </a:moveTo>
                  <a:cubicBezTo>
                    <a:pt x="534" y="0"/>
                    <a:pt x="423" y="32"/>
                    <a:pt x="326" y="98"/>
                  </a:cubicBezTo>
                  <a:cubicBezTo>
                    <a:pt x="68" y="276"/>
                    <a:pt x="1" y="631"/>
                    <a:pt x="174" y="893"/>
                  </a:cubicBezTo>
                  <a:lnTo>
                    <a:pt x="2233" y="3915"/>
                  </a:lnTo>
                  <a:cubicBezTo>
                    <a:pt x="2340" y="4075"/>
                    <a:pt x="2522" y="4164"/>
                    <a:pt x="2704" y="4164"/>
                  </a:cubicBezTo>
                  <a:cubicBezTo>
                    <a:pt x="2815" y="4164"/>
                    <a:pt x="2926" y="4133"/>
                    <a:pt x="3024" y="4066"/>
                  </a:cubicBezTo>
                  <a:cubicBezTo>
                    <a:pt x="3286" y="3888"/>
                    <a:pt x="3352" y="3534"/>
                    <a:pt x="3175" y="3272"/>
                  </a:cubicBezTo>
                  <a:lnTo>
                    <a:pt x="1119" y="250"/>
                  </a:lnTo>
                  <a:cubicBezTo>
                    <a:pt x="1008" y="88"/>
                    <a:pt x="828" y="0"/>
                    <a:pt x="64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13"/>
            <p:cNvSpPr/>
            <p:nvPr/>
          </p:nvSpPr>
          <p:spPr>
            <a:xfrm rot="-3148857">
              <a:off x="2963245" y="3563543"/>
              <a:ext cx="454685" cy="105312"/>
            </a:xfrm>
            <a:custGeom>
              <a:rect b="b" l="l" r="r" t="t"/>
              <a:pathLst>
                <a:path extrusionOk="0" h="759" w="3277">
                  <a:moveTo>
                    <a:pt x="379" y="0"/>
                  </a:moveTo>
                  <a:cubicBezTo>
                    <a:pt x="170" y="0"/>
                    <a:pt x="1" y="169"/>
                    <a:pt x="1" y="378"/>
                  </a:cubicBezTo>
                  <a:cubicBezTo>
                    <a:pt x="1" y="591"/>
                    <a:pt x="170" y="759"/>
                    <a:pt x="379" y="759"/>
                  </a:cubicBezTo>
                  <a:lnTo>
                    <a:pt x="2899" y="759"/>
                  </a:lnTo>
                  <a:cubicBezTo>
                    <a:pt x="3108" y="759"/>
                    <a:pt x="3276" y="591"/>
                    <a:pt x="3276" y="378"/>
                  </a:cubicBezTo>
                  <a:cubicBezTo>
                    <a:pt x="3276" y="169"/>
                    <a:pt x="3108" y="0"/>
                    <a:pt x="289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3"/>
            <p:cNvSpPr/>
            <p:nvPr/>
          </p:nvSpPr>
          <p:spPr>
            <a:xfrm rot="-3148857">
              <a:off x="2262403" y="3612999"/>
              <a:ext cx="1063106" cy="931293"/>
            </a:xfrm>
            <a:custGeom>
              <a:rect b="b" l="l" r="r" t="t"/>
              <a:pathLst>
                <a:path extrusionOk="0" h="6712" w="7662">
                  <a:moveTo>
                    <a:pt x="0" y="1"/>
                  </a:moveTo>
                  <a:lnTo>
                    <a:pt x="0" y="6712"/>
                  </a:lnTo>
                  <a:lnTo>
                    <a:pt x="7661" y="6712"/>
                  </a:lnTo>
                  <a:lnTo>
                    <a:pt x="766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3"/>
            <p:cNvSpPr/>
            <p:nvPr/>
          </p:nvSpPr>
          <p:spPr>
            <a:xfrm rot="-3148857">
              <a:off x="2368963" y="3705962"/>
              <a:ext cx="849985" cy="745367"/>
            </a:xfrm>
            <a:custGeom>
              <a:rect b="b" l="l" r="r" t="t"/>
              <a:pathLst>
                <a:path extrusionOk="0" h="5372" w="6126">
                  <a:moveTo>
                    <a:pt x="0" y="1"/>
                  </a:moveTo>
                  <a:lnTo>
                    <a:pt x="0" y="5371"/>
                  </a:lnTo>
                  <a:lnTo>
                    <a:pt x="6125" y="5371"/>
                  </a:lnTo>
                  <a:lnTo>
                    <a:pt x="6125"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3"/>
            <p:cNvSpPr/>
            <p:nvPr/>
          </p:nvSpPr>
          <p:spPr>
            <a:xfrm rot="-3148857">
              <a:off x="1661390" y="3669864"/>
              <a:ext cx="427767" cy="112249"/>
            </a:xfrm>
            <a:custGeom>
              <a:rect b="b" l="l" r="r" t="t"/>
              <a:pathLst>
                <a:path extrusionOk="0" h="809" w="3083">
                  <a:moveTo>
                    <a:pt x="1636" y="1"/>
                  </a:moveTo>
                  <a:cubicBezTo>
                    <a:pt x="1575" y="1"/>
                    <a:pt x="1512" y="2"/>
                    <a:pt x="1450" y="5"/>
                  </a:cubicBezTo>
                  <a:cubicBezTo>
                    <a:pt x="1037" y="22"/>
                    <a:pt x="598" y="120"/>
                    <a:pt x="305" y="325"/>
                  </a:cubicBezTo>
                  <a:cubicBezTo>
                    <a:pt x="233" y="373"/>
                    <a:pt x="171" y="432"/>
                    <a:pt x="127" y="489"/>
                  </a:cubicBezTo>
                  <a:cubicBezTo>
                    <a:pt x="79" y="542"/>
                    <a:pt x="47" y="604"/>
                    <a:pt x="30" y="653"/>
                  </a:cubicBezTo>
                  <a:cubicBezTo>
                    <a:pt x="0" y="751"/>
                    <a:pt x="15" y="804"/>
                    <a:pt x="12" y="808"/>
                  </a:cubicBezTo>
                  <a:lnTo>
                    <a:pt x="12" y="808"/>
                  </a:lnTo>
                  <a:cubicBezTo>
                    <a:pt x="15" y="806"/>
                    <a:pt x="27" y="797"/>
                    <a:pt x="43" y="782"/>
                  </a:cubicBezTo>
                  <a:cubicBezTo>
                    <a:pt x="56" y="764"/>
                    <a:pt x="87" y="741"/>
                    <a:pt x="122" y="719"/>
                  </a:cubicBezTo>
                  <a:cubicBezTo>
                    <a:pt x="159" y="698"/>
                    <a:pt x="202" y="680"/>
                    <a:pt x="256" y="662"/>
                  </a:cubicBezTo>
                  <a:cubicBezTo>
                    <a:pt x="309" y="649"/>
                    <a:pt x="366" y="635"/>
                    <a:pt x="438" y="626"/>
                  </a:cubicBezTo>
                  <a:cubicBezTo>
                    <a:pt x="704" y="591"/>
                    <a:pt x="1085" y="591"/>
                    <a:pt x="1476" y="573"/>
                  </a:cubicBezTo>
                  <a:cubicBezTo>
                    <a:pt x="1867" y="555"/>
                    <a:pt x="2271" y="516"/>
                    <a:pt x="2577" y="444"/>
                  </a:cubicBezTo>
                  <a:cubicBezTo>
                    <a:pt x="2728" y="409"/>
                    <a:pt x="2857" y="373"/>
                    <a:pt x="2945" y="338"/>
                  </a:cubicBezTo>
                  <a:cubicBezTo>
                    <a:pt x="3039" y="303"/>
                    <a:pt x="3083" y="272"/>
                    <a:pt x="3083" y="272"/>
                  </a:cubicBezTo>
                  <a:cubicBezTo>
                    <a:pt x="3083" y="272"/>
                    <a:pt x="3029" y="254"/>
                    <a:pt x="2941" y="223"/>
                  </a:cubicBezTo>
                  <a:cubicBezTo>
                    <a:pt x="2853" y="196"/>
                    <a:pt x="2728" y="156"/>
                    <a:pt x="2577" y="116"/>
                  </a:cubicBezTo>
                  <a:cubicBezTo>
                    <a:pt x="2324" y="52"/>
                    <a:pt x="1990" y="1"/>
                    <a:pt x="1636" y="1"/>
                  </a:cubicBezTo>
                  <a:close/>
                  <a:moveTo>
                    <a:pt x="12" y="808"/>
                  </a:moveTo>
                  <a:cubicBezTo>
                    <a:pt x="12" y="808"/>
                    <a:pt x="12" y="809"/>
                    <a:pt x="12" y="809"/>
                  </a:cubicBezTo>
                  <a:cubicBezTo>
                    <a:pt x="12" y="809"/>
                    <a:pt x="12" y="808"/>
                    <a:pt x="12" y="808"/>
                  </a:cubicBezTo>
                  <a:close/>
                </a:path>
              </a:pathLst>
            </a:custGeom>
            <a:solidFill>
              <a:srgbClr val="435E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3"/>
            <p:cNvSpPr/>
            <p:nvPr/>
          </p:nvSpPr>
          <p:spPr>
            <a:xfrm rot="-3148857">
              <a:off x="1613786" y="4287710"/>
              <a:ext cx="263626" cy="263903"/>
            </a:xfrm>
            <a:custGeom>
              <a:rect b="b" l="l" r="r" t="t"/>
              <a:pathLst>
                <a:path extrusionOk="0" h="1902" w="1900">
                  <a:moveTo>
                    <a:pt x="1900" y="1"/>
                  </a:moveTo>
                  <a:lnTo>
                    <a:pt x="1" y="1385"/>
                  </a:lnTo>
                  <a:lnTo>
                    <a:pt x="1" y="1901"/>
                  </a:lnTo>
                  <a:lnTo>
                    <a:pt x="1900" y="1741"/>
                  </a:lnTo>
                  <a:lnTo>
                    <a:pt x="1900"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13"/>
            <p:cNvSpPr/>
            <p:nvPr/>
          </p:nvSpPr>
          <p:spPr>
            <a:xfrm rot="-3148857">
              <a:off x="2720929" y="2845833"/>
              <a:ext cx="263626" cy="263903"/>
            </a:xfrm>
            <a:custGeom>
              <a:rect b="b" l="l" r="r" t="t"/>
              <a:pathLst>
                <a:path extrusionOk="0" h="1902" w="1900">
                  <a:moveTo>
                    <a:pt x="1" y="1"/>
                  </a:moveTo>
                  <a:lnTo>
                    <a:pt x="1" y="1741"/>
                  </a:lnTo>
                  <a:lnTo>
                    <a:pt x="1900" y="1901"/>
                  </a:lnTo>
                  <a:lnTo>
                    <a:pt x="1900" y="1385"/>
                  </a:lnTo>
                  <a:lnTo>
                    <a:pt x="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13"/>
            <p:cNvSpPr/>
            <p:nvPr/>
          </p:nvSpPr>
          <p:spPr>
            <a:xfrm rot="-3148857">
              <a:off x="2630302" y="4148719"/>
              <a:ext cx="92547" cy="1673330"/>
            </a:xfrm>
            <a:custGeom>
              <a:rect b="b" l="l" r="r" t="t"/>
              <a:pathLst>
                <a:path extrusionOk="0" h="12060" w="667">
                  <a:moveTo>
                    <a:pt x="209" y="1"/>
                  </a:moveTo>
                  <a:cubicBezTo>
                    <a:pt x="93" y="1"/>
                    <a:pt x="1" y="97"/>
                    <a:pt x="5" y="214"/>
                  </a:cubicBezTo>
                  <a:lnTo>
                    <a:pt x="58" y="2774"/>
                  </a:lnTo>
                  <a:cubicBezTo>
                    <a:pt x="120" y="2659"/>
                    <a:pt x="244" y="2579"/>
                    <a:pt x="390" y="2579"/>
                  </a:cubicBezTo>
                  <a:lnTo>
                    <a:pt x="470" y="2579"/>
                  </a:lnTo>
                  <a:lnTo>
                    <a:pt x="422" y="204"/>
                  </a:lnTo>
                  <a:cubicBezTo>
                    <a:pt x="422" y="89"/>
                    <a:pt x="324" y="1"/>
                    <a:pt x="214" y="1"/>
                  </a:cubicBezTo>
                  <a:close/>
                  <a:moveTo>
                    <a:pt x="62" y="3156"/>
                  </a:moveTo>
                  <a:lnTo>
                    <a:pt x="244" y="11851"/>
                  </a:lnTo>
                  <a:cubicBezTo>
                    <a:pt x="249" y="11966"/>
                    <a:pt x="342" y="12060"/>
                    <a:pt x="458" y="12060"/>
                  </a:cubicBezTo>
                  <a:lnTo>
                    <a:pt x="462" y="12060"/>
                  </a:lnTo>
                  <a:cubicBezTo>
                    <a:pt x="577" y="12054"/>
                    <a:pt x="666" y="11958"/>
                    <a:pt x="666" y="11841"/>
                  </a:cubicBezTo>
                  <a:lnTo>
                    <a:pt x="599" y="8678"/>
                  </a:lnTo>
                  <a:cubicBezTo>
                    <a:pt x="577" y="8664"/>
                    <a:pt x="550" y="8651"/>
                    <a:pt x="529" y="8637"/>
                  </a:cubicBezTo>
                  <a:cubicBezTo>
                    <a:pt x="271" y="8459"/>
                    <a:pt x="200" y="8105"/>
                    <a:pt x="378" y="7843"/>
                  </a:cubicBezTo>
                  <a:lnTo>
                    <a:pt x="577" y="7554"/>
                  </a:lnTo>
                  <a:lnTo>
                    <a:pt x="488" y="3338"/>
                  </a:lnTo>
                  <a:lnTo>
                    <a:pt x="390" y="3338"/>
                  </a:lnTo>
                  <a:cubicBezTo>
                    <a:pt x="253" y="3338"/>
                    <a:pt x="129" y="3262"/>
                    <a:pt x="62" y="3156"/>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3"/>
            <p:cNvSpPr/>
            <p:nvPr/>
          </p:nvSpPr>
          <p:spPr>
            <a:xfrm rot="-3148857">
              <a:off x="2883838" y="5076300"/>
              <a:ext cx="55639" cy="156094"/>
            </a:xfrm>
            <a:custGeom>
              <a:rect b="b" l="l" r="r" t="t"/>
              <a:pathLst>
                <a:path extrusionOk="0" h="1125" w="401">
                  <a:moveTo>
                    <a:pt x="378" y="1"/>
                  </a:moveTo>
                  <a:lnTo>
                    <a:pt x="179" y="290"/>
                  </a:lnTo>
                  <a:cubicBezTo>
                    <a:pt x="1" y="552"/>
                    <a:pt x="72" y="906"/>
                    <a:pt x="330" y="1084"/>
                  </a:cubicBezTo>
                  <a:cubicBezTo>
                    <a:pt x="351" y="1098"/>
                    <a:pt x="378" y="1111"/>
                    <a:pt x="400" y="1125"/>
                  </a:cubicBezTo>
                  <a:lnTo>
                    <a:pt x="378"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3"/>
            <p:cNvSpPr/>
            <p:nvPr/>
          </p:nvSpPr>
          <p:spPr>
            <a:xfrm rot="-3148857">
              <a:off x="2303584" y="4679781"/>
              <a:ext cx="59801" cy="105312"/>
            </a:xfrm>
            <a:custGeom>
              <a:rect b="b" l="l" r="r" t="t"/>
              <a:pathLst>
                <a:path extrusionOk="0" h="759" w="431">
                  <a:moveTo>
                    <a:pt x="332" y="0"/>
                  </a:moveTo>
                  <a:cubicBezTo>
                    <a:pt x="186" y="0"/>
                    <a:pt x="62" y="80"/>
                    <a:pt x="0" y="195"/>
                  </a:cubicBezTo>
                  <a:lnTo>
                    <a:pt x="4" y="577"/>
                  </a:lnTo>
                  <a:cubicBezTo>
                    <a:pt x="71" y="683"/>
                    <a:pt x="195" y="759"/>
                    <a:pt x="332" y="759"/>
                  </a:cubicBezTo>
                  <a:lnTo>
                    <a:pt x="430" y="759"/>
                  </a:lnTo>
                  <a:lnTo>
                    <a:pt x="412"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3"/>
            <p:cNvSpPr/>
            <p:nvPr/>
          </p:nvSpPr>
          <p:spPr>
            <a:xfrm rot="-3148857">
              <a:off x="3593481" y="2894423"/>
              <a:ext cx="92408" cy="1673330"/>
            </a:xfrm>
            <a:custGeom>
              <a:rect b="b" l="l" r="r" t="t"/>
              <a:pathLst>
                <a:path extrusionOk="0" h="12060" w="666">
                  <a:moveTo>
                    <a:pt x="453" y="1"/>
                  </a:moveTo>
                  <a:cubicBezTo>
                    <a:pt x="342" y="1"/>
                    <a:pt x="244" y="89"/>
                    <a:pt x="244" y="204"/>
                  </a:cubicBezTo>
                  <a:lnTo>
                    <a:pt x="195" y="2579"/>
                  </a:lnTo>
                  <a:lnTo>
                    <a:pt x="279" y="2579"/>
                  </a:lnTo>
                  <a:cubicBezTo>
                    <a:pt x="422" y="2579"/>
                    <a:pt x="546" y="2659"/>
                    <a:pt x="609" y="2774"/>
                  </a:cubicBezTo>
                  <a:lnTo>
                    <a:pt x="662" y="214"/>
                  </a:lnTo>
                  <a:cubicBezTo>
                    <a:pt x="666" y="97"/>
                    <a:pt x="572" y="1"/>
                    <a:pt x="457" y="1"/>
                  </a:cubicBezTo>
                  <a:close/>
                  <a:moveTo>
                    <a:pt x="603" y="3156"/>
                  </a:moveTo>
                  <a:lnTo>
                    <a:pt x="603" y="3156"/>
                  </a:lnTo>
                  <a:cubicBezTo>
                    <a:pt x="537" y="3262"/>
                    <a:pt x="413" y="3338"/>
                    <a:pt x="279" y="3338"/>
                  </a:cubicBezTo>
                  <a:lnTo>
                    <a:pt x="177" y="3338"/>
                  </a:lnTo>
                  <a:lnTo>
                    <a:pt x="89" y="7554"/>
                  </a:lnTo>
                  <a:lnTo>
                    <a:pt x="289" y="7843"/>
                  </a:lnTo>
                  <a:cubicBezTo>
                    <a:pt x="466" y="8105"/>
                    <a:pt x="400" y="8459"/>
                    <a:pt x="138" y="8637"/>
                  </a:cubicBezTo>
                  <a:cubicBezTo>
                    <a:pt x="115" y="8651"/>
                    <a:pt x="89" y="8664"/>
                    <a:pt x="66" y="8678"/>
                  </a:cubicBezTo>
                  <a:lnTo>
                    <a:pt x="0" y="11841"/>
                  </a:lnTo>
                  <a:cubicBezTo>
                    <a:pt x="0" y="11958"/>
                    <a:pt x="89" y="12054"/>
                    <a:pt x="204" y="12060"/>
                  </a:cubicBezTo>
                  <a:lnTo>
                    <a:pt x="209" y="12060"/>
                  </a:lnTo>
                  <a:cubicBezTo>
                    <a:pt x="324" y="12060"/>
                    <a:pt x="417" y="11966"/>
                    <a:pt x="422" y="11851"/>
                  </a:cubicBezTo>
                  <a:lnTo>
                    <a:pt x="603" y="3156"/>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13"/>
            <p:cNvSpPr/>
            <p:nvPr/>
          </p:nvSpPr>
          <p:spPr>
            <a:xfrm rot="-3148857">
              <a:off x="3835778" y="3836641"/>
              <a:ext cx="55500" cy="156094"/>
            </a:xfrm>
            <a:custGeom>
              <a:rect b="b" l="l" r="r" t="t"/>
              <a:pathLst>
                <a:path extrusionOk="0" h="1125" w="400">
                  <a:moveTo>
                    <a:pt x="23" y="1"/>
                  </a:moveTo>
                  <a:lnTo>
                    <a:pt x="0" y="1125"/>
                  </a:lnTo>
                  <a:cubicBezTo>
                    <a:pt x="23" y="1111"/>
                    <a:pt x="49" y="1098"/>
                    <a:pt x="72" y="1084"/>
                  </a:cubicBezTo>
                  <a:cubicBezTo>
                    <a:pt x="334" y="906"/>
                    <a:pt x="400" y="552"/>
                    <a:pt x="223" y="290"/>
                  </a:cubicBezTo>
                  <a:lnTo>
                    <a:pt x="23"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13"/>
            <p:cNvSpPr/>
            <p:nvPr/>
          </p:nvSpPr>
          <p:spPr>
            <a:xfrm rot="-3148857">
              <a:off x="3276765" y="3412279"/>
              <a:ext cx="59940" cy="105312"/>
            </a:xfrm>
            <a:custGeom>
              <a:rect b="b" l="l" r="r" t="t"/>
              <a:pathLst>
                <a:path extrusionOk="0" h="759" w="432">
                  <a:moveTo>
                    <a:pt x="18" y="0"/>
                  </a:moveTo>
                  <a:lnTo>
                    <a:pt x="0" y="759"/>
                  </a:lnTo>
                  <a:lnTo>
                    <a:pt x="102" y="759"/>
                  </a:lnTo>
                  <a:cubicBezTo>
                    <a:pt x="236" y="759"/>
                    <a:pt x="360" y="683"/>
                    <a:pt x="426" y="577"/>
                  </a:cubicBezTo>
                  <a:lnTo>
                    <a:pt x="432" y="195"/>
                  </a:lnTo>
                  <a:cubicBezTo>
                    <a:pt x="369" y="80"/>
                    <a:pt x="245" y="0"/>
                    <a:pt x="102"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3"/>
            <p:cNvSpPr/>
            <p:nvPr/>
          </p:nvSpPr>
          <p:spPr>
            <a:xfrm rot="-3148857">
              <a:off x="152333" y="3032498"/>
              <a:ext cx="325231" cy="294567"/>
            </a:xfrm>
            <a:custGeom>
              <a:rect b="b" l="l" r="r" t="t"/>
              <a:pathLst>
                <a:path extrusionOk="0" h="2123" w="2344">
                  <a:moveTo>
                    <a:pt x="1799" y="0"/>
                  </a:moveTo>
                  <a:cubicBezTo>
                    <a:pt x="1478" y="0"/>
                    <a:pt x="1071" y="426"/>
                    <a:pt x="816" y="652"/>
                  </a:cubicBezTo>
                  <a:cubicBezTo>
                    <a:pt x="378" y="1043"/>
                    <a:pt x="0" y="1553"/>
                    <a:pt x="470" y="1971"/>
                  </a:cubicBezTo>
                  <a:cubicBezTo>
                    <a:pt x="592" y="2078"/>
                    <a:pt x="714" y="2123"/>
                    <a:pt x="833" y="2123"/>
                  </a:cubicBezTo>
                  <a:cubicBezTo>
                    <a:pt x="1277" y="2123"/>
                    <a:pt x="1682" y="1493"/>
                    <a:pt x="1913" y="1088"/>
                  </a:cubicBezTo>
                  <a:cubicBezTo>
                    <a:pt x="2126" y="719"/>
                    <a:pt x="2344" y="369"/>
                    <a:pt x="2011" y="80"/>
                  </a:cubicBezTo>
                  <a:cubicBezTo>
                    <a:pt x="1947" y="24"/>
                    <a:pt x="1875" y="0"/>
                    <a:pt x="1799" y="0"/>
                  </a:cubicBezTo>
                  <a:close/>
                </a:path>
              </a:pathLst>
            </a:custGeom>
            <a:solidFill>
              <a:srgbClr val="D28C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3"/>
            <p:cNvSpPr/>
            <p:nvPr/>
          </p:nvSpPr>
          <p:spPr>
            <a:xfrm rot="-3148857">
              <a:off x="211349" y="3116368"/>
              <a:ext cx="179404" cy="162338"/>
            </a:xfrm>
            <a:custGeom>
              <a:rect b="b" l="l" r="r" t="t"/>
              <a:pathLst>
                <a:path extrusionOk="0" h="1170" w="1293">
                  <a:moveTo>
                    <a:pt x="994" y="1"/>
                  </a:moveTo>
                  <a:cubicBezTo>
                    <a:pt x="816" y="1"/>
                    <a:pt x="594" y="237"/>
                    <a:pt x="453" y="359"/>
                  </a:cubicBezTo>
                  <a:cubicBezTo>
                    <a:pt x="210" y="576"/>
                    <a:pt x="1" y="857"/>
                    <a:pt x="263" y="1087"/>
                  </a:cubicBezTo>
                  <a:cubicBezTo>
                    <a:pt x="329" y="1145"/>
                    <a:pt x="396" y="1169"/>
                    <a:pt x="461" y="1169"/>
                  </a:cubicBezTo>
                  <a:cubicBezTo>
                    <a:pt x="704" y="1169"/>
                    <a:pt x="928" y="823"/>
                    <a:pt x="1057" y="599"/>
                  </a:cubicBezTo>
                  <a:cubicBezTo>
                    <a:pt x="1172" y="400"/>
                    <a:pt x="1293" y="204"/>
                    <a:pt x="1111" y="44"/>
                  </a:cubicBezTo>
                  <a:cubicBezTo>
                    <a:pt x="1075" y="14"/>
                    <a:pt x="1036" y="1"/>
                    <a:pt x="994" y="1"/>
                  </a:cubicBezTo>
                  <a:close/>
                </a:path>
              </a:pathLst>
            </a:custGeom>
            <a:solidFill>
              <a:srgbClr val="D8A0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3"/>
            <p:cNvSpPr/>
            <p:nvPr/>
          </p:nvSpPr>
          <p:spPr>
            <a:xfrm rot="-3148857">
              <a:off x="1122894" y="1768407"/>
              <a:ext cx="325370" cy="294567"/>
            </a:xfrm>
            <a:custGeom>
              <a:rect b="b" l="l" r="r" t="t"/>
              <a:pathLst>
                <a:path extrusionOk="0" h="2123" w="2345">
                  <a:moveTo>
                    <a:pt x="546" y="0"/>
                  </a:moveTo>
                  <a:cubicBezTo>
                    <a:pt x="470" y="0"/>
                    <a:pt x="398" y="24"/>
                    <a:pt x="333" y="80"/>
                  </a:cubicBezTo>
                  <a:cubicBezTo>
                    <a:pt x="1" y="369"/>
                    <a:pt x="218" y="719"/>
                    <a:pt x="431" y="1088"/>
                  </a:cubicBezTo>
                  <a:cubicBezTo>
                    <a:pt x="662" y="1493"/>
                    <a:pt x="1067" y="2123"/>
                    <a:pt x="1511" y="2123"/>
                  </a:cubicBezTo>
                  <a:cubicBezTo>
                    <a:pt x="1630" y="2123"/>
                    <a:pt x="1751" y="2078"/>
                    <a:pt x="1873" y="1971"/>
                  </a:cubicBezTo>
                  <a:cubicBezTo>
                    <a:pt x="2344" y="1553"/>
                    <a:pt x="1967" y="1043"/>
                    <a:pt x="1527" y="652"/>
                  </a:cubicBezTo>
                  <a:cubicBezTo>
                    <a:pt x="1272" y="426"/>
                    <a:pt x="869" y="0"/>
                    <a:pt x="546" y="0"/>
                  </a:cubicBezTo>
                  <a:close/>
                </a:path>
              </a:pathLst>
            </a:custGeom>
            <a:solidFill>
              <a:srgbClr val="D28C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13"/>
            <p:cNvSpPr/>
            <p:nvPr/>
          </p:nvSpPr>
          <p:spPr>
            <a:xfrm rot="-3148857">
              <a:off x="1209427" y="1816622"/>
              <a:ext cx="179266" cy="162338"/>
            </a:xfrm>
            <a:custGeom>
              <a:rect b="b" l="l" r="r" t="t"/>
              <a:pathLst>
                <a:path extrusionOk="0" h="1170" w="1292">
                  <a:moveTo>
                    <a:pt x="299" y="1"/>
                  </a:moveTo>
                  <a:cubicBezTo>
                    <a:pt x="258" y="1"/>
                    <a:pt x="218" y="14"/>
                    <a:pt x="183" y="44"/>
                  </a:cubicBezTo>
                  <a:cubicBezTo>
                    <a:pt x="1" y="204"/>
                    <a:pt x="120" y="400"/>
                    <a:pt x="236" y="599"/>
                  </a:cubicBezTo>
                  <a:cubicBezTo>
                    <a:pt x="366" y="823"/>
                    <a:pt x="589" y="1169"/>
                    <a:pt x="833" y="1169"/>
                  </a:cubicBezTo>
                  <a:cubicBezTo>
                    <a:pt x="897" y="1169"/>
                    <a:pt x="964" y="1145"/>
                    <a:pt x="1030" y="1087"/>
                  </a:cubicBezTo>
                  <a:cubicBezTo>
                    <a:pt x="1292" y="857"/>
                    <a:pt x="1083" y="576"/>
                    <a:pt x="839" y="359"/>
                  </a:cubicBezTo>
                  <a:cubicBezTo>
                    <a:pt x="699" y="237"/>
                    <a:pt x="478" y="1"/>
                    <a:pt x="299" y="1"/>
                  </a:cubicBezTo>
                  <a:close/>
                </a:path>
              </a:pathLst>
            </a:custGeom>
            <a:solidFill>
              <a:srgbClr val="D8A0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4" name="Shape 544"/>
        <p:cNvGrpSpPr/>
        <p:nvPr/>
      </p:nvGrpSpPr>
      <p:grpSpPr>
        <a:xfrm>
          <a:off x="0" y="0"/>
          <a:ext cx="0" cy="0"/>
          <a:chOff x="0" y="0"/>
          <a:chExt cx="0" cy="0"/>
        </a:xfrm>
      </p:grpSpPr>
      <p:sp>
        <p:nvSpPr>
          <p:cNvPr id="545" name="Google Shape;545;p22"/>
          <p:cNvSpPr txBox="1"/>
          <p:nvPr>
            <p:ph type="title"/>
          </p:nvPr>
        </p:nvSpPr>
        <p:spPr>
          <a:xfrm>
            <a:off x="713232" y="403213"/>
            <a:ext cx="7717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Key Learning Points: Random Forest</a:t>
            </a:r>
            <a:endParaRPr/>
          </a:p>
        </p:txBody>
      </p:sp>
      <p:grpSp>
        <p:nvGrpSpPr>
          <p:cNvPr id="546" name="Google Shape;546;p22"/>
          <p:cNvGrpSpPr/>
          <p:nvPr/>
        </p:nvGrpSpPr>
        <p:grpSpPr>
          <a:xfrm>
            <a:off x="4985150" y="1266950"/>
            <a:ext cx="3347657" cy="2906700"/>
            <a:chOff x="4985150" y="1266950"/>
            <a:chExt cx="3347657" cy="2906700"/>
          </a:xfrm>
        </p:grpSpPr>
        <p:sp>
          <p:nvSpPr>
            <p:cNvPr id="547" name="Google Shape;547;p22"/>
            <p:cNvSpPr/>
            <p:nvPr/>
          </p:nvSpPr>
          <p:spPr>
            <a:xfrm rot="5400000">
              <a:off x="4967300" y="1284800"/>
              <a:ext cx="2906700" cy="2871000"/>
            </a:xfrm>
            <a:prstGeom prst="triangle">
              <a:avLst>
                <a:gd fmla="val 50000" name="adj"/>
              </a:avLst>
            </a:prstGeom>
            <a:solidFill>
              <a:srgbClr val="FFFFFF">
                <a:alpha val="376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48" name="Google Shape;548;p22"/>
            <p:cNvGrpSpPr/>
            <p:nvPr/>
          </p:nvGrpSpPr>
          <p:grpSpPr>
            <a:xfrm>
              <a:off x="5817133" y="2131345"/>
              <a:ext cx="2393848" cy="41119"/>
              <a:chOff x="1269783" y="2131345"/>
              <a:chExt cx="2393848" cy="41119"/>
            </a:xfrm>
          </p:grpSpPr>
          <p:sp>
            <p:nvSpPr>
              <p:cNvPr id="549" name="Google Shape;549;p22"/>
              <p:cNvSpPr/>
              <p:nvPr/>
            </p:nvSpPr>
            <p:spPr>
              <a:xfrm>
                <a:off x="3398108" y="2131345"/>
                <a:ext cx="265523" cy="41119"/>
              </a:xfrm>
              <a:custGeom>
                <a:rect b="b" l="l" r="r" t="t"/>
                <a:pathLst>
                  <a:path extrusionOk="0" h="671" w="4440">
                    <a:moveTo>
                      <a:pt x="1" y="0"/>
                    </a:moveTo>
                    <a:lnTo>
                      <a:pt x="1" y="670"/>
                    </a:lnTo>
                    <a:lnTo>
                      <a:pt x="4439" y="670"/>
                    </a:lnTo>
                    <a:lnTo>
                      <a:pt x="4439" y="0"/>
                    </a:lnTo>
                    <a:close/>
                  </a:path>
                </a:pathLst>
              </a:custGeom>
              <a:solidFill>
                <a:srgbClr val="485C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22"/>
              <p:cNvSpPr/>
              <p:nvPr/>
            </p:nvSpPr>
            <p:spPr>
              <a:xfrm>
                <a:off x="2865937" y="2131345"/>
                <a:ext cx="265523" cy="41119"/>
              </a:xfrm>
              <a:custGeom>
                <a:rect b="b" l="l" r="r" t="t"/>
                <a:pathLst>
                  <a:path extrusionOk="0" h="671" w="4440">
                    <a:moveTo>
                      <a:pt x="1" y="0"/>
                    </a:moveTo>
                    <a:lnTo>
                      <a:pt x="1" y="670"/>
                    </a:lnTo>
                    <a:lnTo>
                      <a:pt x="4440" y="670"/>
                    </a:lnTo>
                    <a:lnTo>
                      <a:pt x="4440" y="0"/>
                    </a:lnTo>
                    <a:close/>
                  </a:path>
                </a:pathLst>
              </a:custGeom>
              <a:solidFill>
                <a:srgbClr val="485C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22"/>
              <p:cNvSpPr/>
              <p:nvPr/>
            </p:nvSpPr>
            <p:spPr>
              <a:xfrm>
                <a:off x="2334065" y="2131345"/>
                <a:ext cx="265224" cy="41119"/>
              </a:xfrm>
              <a:custGeom>
                <a:rect b="b" l="l" r="r" t="t"/>
                <a:pathLst>
                  <a:path extrusionOk="0" h="671" w="4435">
                    <a:moveTo>
                      <a:pt x="1" y="0"/>
                    </a:moveTo>
                    <a:lnTo>
                      <a:pt x="1" y="670"/>
                    </a:lnTo>
                    <a:lnTo>
                      <a:pt x="4435" y="670"/>
                    </a:lnTo>
                    <a:lnTo>
                      <a:pt x="4435" y="0"/>
                    </a:lnTo>
                    <a:close/>
                  </a:path>
                </a:pathLst>
              </a:custGeom>
              <a:solidFill>
                <a:srgbClr val="485C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22"/>
              <p:cNvSpPr/>
              <p:nvPr/>
            </p:nvSpPr>
            <p:spPr>
              <a:xfrm>
                <a:off x="1801894" y="2131345"/>
                <a:ext cx="265523" cy="41119"/>
              </a:xfrm>
              <a:custGeom>
                <a:rect b="b" l="l" r="r" t="t"/>
                <a:pathLst>
                  <a:path extrusionOk="0" h="671" w="4440">
                    <a:moveTo>
                      <a:pt x="1" y="0"/>
                    </a:moveTo>
                    <a:lnTo>
                      <a:pt x="1" y="670"/>
                    </a:lnTo>
                    <a:lnTo>
                      <a:pt x="4439" y="670"/>
                    </a:lnTo>
                    <a:lnTo>
                      <a:pt x="4439" y="0"/>
                    </a:lnTo>
                    <a:close/>
                  </a:path>
                </a:pathLst>
              </a:custGeom>
              <a:solidFill>
                <a:srgbClr val="485C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22"/>
              <p:cNvSpPr/>
              <p:nvPr/>
            </p:nvSpPr>
            <p:spPr>
              <a:xfrm>
                <a:off x="1269783" y="2131345"/>
                <a:ext cx="265463" cy="41119"/>
              </a:xfrm>
              <a:custGeom>
                <a:rect b="b" l="l" r="r" t="t"/>
                <a:pathLst>
                  <a:path extrusionOk="0" h="671" w="4439">
                    <a:moveTo>
                      <a:pt x="0" y="0"/>
                    </a:moveTo>
                    <a:lnTo>
                      <a:pt x="0" y="670"/>
                    </a:lnTo>
                    <a:lnTo>
                      <a:pt x="4439" y="670"/>
                    </a:lnTo>
                    <a:lnTo>
                      <a:pt x="4439" y="0"/>
                    </a:lnTo>
                    <a:close/>
                  </a:path>
                </a:pathLst>
              </a:custGeom>
              <a:solidFill>
                <a:srgbClr val="485C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54" name="Google Shape;554;p22"/>
            <p:cNvGrpSpPr/>
            <p:nvPr/>
          </p:nvGrpSpPr>
          <p:grpSpPr>
            <a:xfrm>
              <a:off x="5817133" y="3268256"/>
              <a:ext cx="2393848" cy="41119"/>
              <a:chOff x="1269783" y="3268256"/>
              <a:chExt cx="2393848" cy="41119"/>
            </a:xfrm>
          </p:grpSpPr>
          <p:sp>
            <p:nvSpPr>
              <p:cNvPr id="555" name="Google Shape;555;p22"/>
              <p:cNvSpPr/>
              <p:nvPr/>
            </p:nvSpPr>
            <p:spPr>
              <a:xfrm>
                <a:off x="3398108" y="3268256"/>
                <a:ext cx="265523" cy="41119"/>
              </a:xfrm>
              <a:custGeom>
                <a:rect b="b" l="l" r="r" t="t"/>
                <a:pathLst>
                  <a:path extrusionOk="0" h="671" w="4440">
                    <a:moveTo>
                      <a:pt x="1" y="0"/>
                    </a:moveTo>
                    <a:lnTo>
                      <a:pt x="1" y="670"/>
                    </a:lnTo>
                    <a:lnTo>
                      <a:pt x="4439" y="670"/>
                    </a:lnTo>
                    <a:lnTo>
                      <a:pt x="4439" y="0"/>
                    </a:lnTo>
                    <a:close/>
                  </a:path>
                </a:pathLst>
              </a:custGeom>
              <a:solidFill>
                <a:srgbClr val="485C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22"/>
              <p:cNvSpPr/>
              <p:nvPr/>
            </p:nvSpPr>
            <p:spPr>
              <a:xfrm>
                <a:off x="2865937" y="3268256"/>
                <a:ext cx="265523" cy="41119"/>
              </a:xfrm>
              <a:custGeom>
                <a:rect b="b" l="l" r="r" t="t"/>
                <a:pathLst>
                  <a:path extrusionOk="0" h="671" w="4440">
                    <a:moveTo>
                      <a:pt x="1" y="0"/>
                    </a:moveTo>
                    <a:lnTo>
                      <a:pt x="1" y="670"/>
                    </a:lnTo>
                    <a:lnTo>
                      <a:pt x="4440" y="670"/>
                    </a:lnTo>
                    <a:lnTo>
                      <a:pt x="4440" y="0"/>
                    </a:lnTo>
                    <a:close/>
                  </a:path>
                </a:pathLst>
              </a:custGeom>
              <a:solidFill>
                <a:srgbClr val="485C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22"/>
              <p:cNvSpPr/>
              <p:nvPr/>
            </p:nvSpPr>
            <p:spPr>
              <a:xfrm>
                <a:off x="2334065" y="3268256"/>
                <a:ext cx="265224" cy="41119"/>
              </a:xfrm>
              <a:custGeom>
                <a:rect b="b" l="l" r="r" t="t"/>
                <a:pathLst>
                  <a:path extrusionOk="0" h="671" w="4435">
                    <a:moveTo>
                      <a:pt x="1" y="0"/>
                    </a:moveTo>
                    <a:lnTo>
                      <a:pt x="1" y="670"/>
                    </a:lnTo>
                    <a:lnTo>
                      <a:pt x="4435" y="670"/>
                    </a:lnTo>
                    <a:lnTo>
                      <a:pt x="4435" y="0"/>
                    </a:lnTo>
                    <a:close/>
                  </a:path>
                </a:pathLst>
              </a:custGeom>
              <a:solidFill>
                <a:srgbClr val="485C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22"/>
              <p:cNvSpPr/>
              <p:nvPr/>
            </p:nvSpPr>
            <p:spPr>
              <a:xfrm>
                <a:off x="1801894" y="3268256"/>
                <a:ext cx="265523" cy="41119"/>
              </a:xfrm>
              <a:custGeom>
                <a:rect b="b" l="l" r="r" t="t"/>
                <a:pathLst>
                  <a:path extrusionOk="0" h="671" w="4440">
                    <a:moveTo>
                      <a:pt x="1" y="0"/>
                    </a:moveTo>
                    <a:lnTo>
                      <a:pt x="1" y="670"/>
                    </a:lnTo>
                    <a:lnTo>
                      <a:pt x="4439" y="670"/>
                    </a:lnTo>
                    <a:lnTo>
                      <a:pt x="4439" y="0"/>
                    </a:lnTo>
                    <a:close/>
                  </a:path>
                </a:pathLst>
              </a:custGeom>
              <a:solidFill>
                <a:srgbClr val="485C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22"/>
              <p:cNvSpPr/>
              <p:nvPr/>
            </p:nvSpPr>
            <p:spPr>
              <a:xfrm>
                <a:off x="1269783" y="3268256"/>
                <a:ext cx="265463" cy="41119"/>
              </a:xfrm>
              <a:custGeom>
                <a:rect b="b" l="l" r="r" t="t"/>
                <a:pathLst>
                  <a:path extrusionOk="0" h="671" w="4439">
                    <a:moveTo>
                      <a:pt x="0" y="0"/>
                    </a:moveTo>
                    <a:lnTo>
                      <a:pt x="0" y="670"/>
                    </a:lnTo>
                    <a:lnTo>
                      <a:pt x="4439" y="670"/>
                    </a:lnTo>
                    <a:lnTo>
                      <a:pt x="4439" y="0"/>
                    </a:lnTo>
                    <a:close/>
                  </a:path>
                </a:pathLst>
              </a:custGeom>
              <a:solidFill>
                <a:srgbClr val="485C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60" name="Google Shape;560;p22"/>
            <p:cNvGrpSpPr/>
            <p:nvPr/>
          </p:nvGrpSpPr>
          <p:grpSpPr>
            <a:xfrm>
              <a:off x="5879764" y="2489524"/>
              <a:ext cx="919523" cy="461683"/>
              <a:chOff x="754039" y="3439286"/>
              <a:chExt cx="919523" cy="461683"/>
            </a:xfrm>
          </p:grpSpPr>
          <p:sp>
            <p:nvSpPr>
              <p:cNvPr id="561" name="Google Shape;561;p22"/>
              <p:cNvSpPr/>
              <p:nvPr/>
            </p:nvSpPr>
            <p:spPr>
              <a:xfrm>
                <a:off x="754039" y="3461592"/>
                <a:ext cx="893689" cy="439378"/>
              </a:xfrm>
              <a:custGeom>
                <a:rect b="b" l="l" r="r" t="t"/>
                <a:pathLst>
                  <a:path extrusionOk="0" h="7170" w="14944">
                    <a:moveTo>
                      <a:pt x="9064" y="0"/>
                    </a:moveTo>
                    <a:lnTo>
                      <a:pt x="9064" y="782"/>
                    </a:lnTo>
                    <a:lnTo>
                      <a:pt x="1780" y="782"/>
                    </a:lnTo>
                    <a:cubicBezTo>
                      <a:pt x="1416" y="782"/>
                      <a:pt x="1084" y="897"/>
                      <a:pt x="813" y="1102"/>
                    </a:cubicBezTo>
                    <a:cubicBezTo>
                      <a:pt x="617" y="1243"/>
                      <a:pt x="457" y="1430"/>
                      <a:pt x="342" y="1647"/>
                    </a:cubicBezTo>
                    <a:cubicBezTo>
                      <a:pt x="249" y="1821"/>
                      <a:pt x="187" y="2011"/>
                      <a:pt x="164" y="2216"/>
                    </a:cubicBezTo>
                    <a:cubicBezTo>
                      <a:pt x="164" y="2216"/>
                      <a:pt x="0" y="3028"/>
                      <a:pt x="0" y="3587"/>
                    </a:cubicBezTo>
                    <a:cubicBezTo>
                      <a:pt x="0" y="4146"/>
                      <a:pt x="164" y="4959"/>
                      <a:pt x="164" y="4959"/>
                    </a:cubicBezTo>
                    <a:cubicBezTo>
                      <a:pt x="262" y="5775"/>
                      <a:pt x="955" y="6387"/>
                      <a:pt x="1780" y="6387"/>
                    </a:cubicBezTo>
                    <a:lnTo>
                      <a:pt x="9064" y="6387"/>
                    </a:lnTo>
                    <a:lnTo>
                      <a:pt x="9064" y="7169"/>
                    </a:lnTo>
                    <a:cubicBezTo>
                      <a:pt x="9450" y="7169"/>
                      <a:pt x="9761" y="6858"/>
                      <a:pt x="9761" y="6471"/>
                    </a:cubicBezTo>
                    <a:lnTo>
                      <a:pt x="9761" y="6387"/>
                    </a:lnTo>
                    <a:lnTo>
                      <a:pt x="12996" y="6387"/>
                    </a:lnTo>
                    <a:cubicBezTo>
                      <a:pt x="13684" y="6387"/>
                      <a:pt x="14310" y="5988"/>
                      <a:pt x="14598" y="5367"/>
                    </a:cubicBezTo>
                    <a:cubicBezTo>
                      <a:pt x="14807" y="4910"/>
                      <a:pt x="14923" y="4386"/>
                      <a:pt x="14940" y="3787"/>
                    </a:cubicBezTo>
                    <a:cubicBezTo>
                      <a:pt x="14944" y="3720"/>
                      <a:pt x="14944" y="3654"/>
                      <a:pt x="14944" y="3587"/>
                    </a:cubicBezTo>
                    <a:cubicBezTo>
                      <a:pt x="14944" y="3503"/>
                      <a:pt x="14944" y="3418"/>
                      <a:pt x="14940" y="3334"/>
                    </a:cubicBezTo>
                    <a:cubicBezTo>
                      <a:pt x="14917" y="2757"/>
                      <a:pt x="14802" y="2251"/>
                      <a:pt x="14598" y="1807"/>
                    </a:cubicBezTo>
                    <a:cubicBezTo>
                      <a:pt x="14438" y="1456"/>
                      <a:pt x="14167" y="1172"/>
                      <a:pt x="13844" y="995"/>
                    </a:cubicBezTo>
                    <a:cubicBezTo>
                      <a:pt x="13698" y="919"/>
                      <a:pt x="13542" y="858"/>
                      <a:pt x="13378" y="821"/>
                    </a:cubicBezTo>
                    <a:cubicBezTo>
                      <a:pt x="13293" y="804"/>
                      <a:pt x="13209" y="791"/>
                      <a:pt x="13125" y="786"/>
                    </a:cubicBezTo>
                    <a:cubicBezTo>
                      <a:pt x="13085" y="782"/>
                      <a:pt x="13040" y="782"/>
                      <a:pt x="12996" y="782"/>
                    </a:cubicBezTo>
                    <a:lnTo>
                      <a:pt x="9761" y="782"/>
                    </a:lnTo>
                    <a:lnTo>
                      <a:pt x="9761" y="698"/>
                    </a:lnTo>
                    <a:cubicBezTo>
                      <a:pt x="9761" y="311"/>
                      <a:pt x="9450" y="0"/>
                      <a:pt x="9064" y="0"/>
                    </a:cubicBezTo>
                    <a:close/>
                  </a:path>
                </a:pathLst>
              </a:custGeom>
              <a:solidFill>
                <a:srgbClr val="2235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22"/>
              <p:cNvSpPr/>
              <p:nvPr/>
            </p:nvSpPr>
            <p:spPr>
              <a:xfrm>
                <a:off x="779515" y="3487145"/>
                <a:ext cx="894047" cy="343597"/>
              </a:xfrm>
              <a:custGeom>
                <a:rect b="b" l="l" r="r" t="t"/>
                <a:pathLst>
                  <a:path extrusionOk="0" h="5607" w="14950">
                    <a:moveTo>
                      <a:pt x="1780" y="1"/>
                    </a:moveTo>
                    <a:cubicBezTo>
                      <a:pt x="955" y="1"/>
                      <a:pt x="262" y="613"/>
                      <a:pt x="164" y="1430"/>
                    </a:cubicBezTo>
                    <a:cubicBezTo>
                      <a:pt x="164" y="1430"/>
                      <a:pt x="0" y="2242"/>
                      <a:pt x="0" y="2801"/>
                    </a:cubicBezTo>
                    <a:cubicBezTo>
                      <a:pt x="0" y="3360"/>
                      <a:pt x="164" y="4173"/>
                      <a:pt x="164" y="4173"/>
                    </a:cubicBezTo>
                    <a:cubicBezTo>
                      <a:pt x="262" y="4989"/>
                      <a:pt x="955" y="5607"/>
                      <a:pt x="1780" y="5607"/>
                    </a:cubicBezTo>
                    <a:lnTo>
                      <a:pt x="12996" y="5607"/>
                    </a:lnTo>
                    <a:cubicBezTo>
                      <a:pt x="13684" y="5607"/>
                      <a:pt x="14315" y="5207"/>
                      <a:pt x="14598" y="4581"/>
                    </a:cubicBezTo>
                    <a:cubicBezTo>
                      <a:pt x="14829" y="4075"/>
                      <a:pt x="14949" y="3485"/>
                      <a:pt x="14944" y="2801"/>
                    </a:cubicBezTo>
                    <a:cubicBezTo>
                      <a:pt x="14949" y="2123"/>
                      <a:pt x="14829" y="1527"/>
                      <a:pt x="14598" y="1027"/>
                    </a:cubicBezTo>
                    <a:cubicBezTo>
                      <a:pt x="14315" y="400"/>
                      <a:pt x="13684" y="1"/>
                      <a:pt x="12996" y="1"/>
                    </a:cubicBezTo>
                    <a:close/>
                  </a:path>
                </a:pathLst>
              </a:custGeom>
              <a:solidFill>
                <a:srgbClr val="2C7A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22"/>
              <p:cNvSpPr/>
              <p:nvPr/>
            </p:nvSpPr>
            <p:spPr>
              <a:xfrm>
                <a:off x="1398218" y="3527957"/>
                <a:ext cx="221449" cy="262033"/>
              </a:xfrm>
              <a:custGeom>
                <a:rect b="b" l="l" r="r" t="t"/>
                <a:pathLst>
                  <a:path extrusionOk="0" h="4276" w="3703">
                    <a:moveTo>
                      <a:pt x="1" y="0"/>
                    </a:moveTo>
                    <a:lnTo>
                      <a:pt x="1" y="19"/>
                    </a:lnTo>
                    <a:lnTo>
                      <a:pt x="2215" y="19"/>
                    </a:lnTo>
                    <a:cubicBezTo>
                      <a:pt x="2734" y="19"/>
                      <a:pt x="3205" y="316"/>
                      <a:pt x="3422" y="791"/>
                    </a:cubicBezTo>
                    <a:cubicBezTo>
                      <a:pt x="3596" y="1172"/>
                      <a:pt x="3684" y="1621"/>
                      <a:pt x="3684" y="2131"/>
                    </a:cubicBezTo>
                    <a:lnTo>
                      <a:pt x="3684" y="2135"/>
                    </a:lnTo>
                    <a:lnTo>
                      <a:pt x="3684" y="2145"/>
                    </a:lnTo>
                    <a:cubicBezTo>
                      <a:pt x="3684" y="2655"/>
                      <a:pt x="3596" y="3103"/>
                      <a:pt x="3422" y="3485"/>
                    </a:cubicBezTo>
                    <a:cubicBezTo>
                      <a:pt x="3205" y="3956"/>
                      <a:pt x="2734" y="4257"/>
                      <a:pt x="2215" y="4257"/>
                    </a:cubicBezTo>
                    <a:lnTo>
                      <a:pt x="1" y="4257"/>
                    </a:lnTo>
                    <a:lnTo>
                      <a:pt x="1" y="4275"/>
                    </a:lnTo>
                    <a:lnTo>
                      <a:pt x="2215" y="4275"/>
                    </a:lnTo>
                    <a:cubicBezTo>
                      <a:pt x="2739" y="4275"/>
                      <a:pt x="3219" y="3968"/>
                      <a:pt x="3436" y="3493"/>
                    </a:cubicBezTo>
                    <a:cubicBezTo>
                      <a:pt x="3613" y="3108"/>
                      <a:pt x="3702" y="2659"/>
                      <a:pt x="3702" y="2145"/>
                    </a:cubicBezTo>
                    <a:lnTo>
                      <a:pt x="3702" y="2135"/>
                    </a:lnTo>
                    <a:lnTo>
                      <a:pt x="3702" y="2131"/>
                    </a:lnTo>
                    <a:cubicBezTo>
                      <a:pt x="3702" y="1616"/>
                      <a:pt x="3613" y="1168"/>
                      <a:pt x="3436" y="781"/>
                    </a:cubicBezTo>
                    <a:cubicBezTo>
                      <a:pt x="3219" y="302"/>
                      <a:pt x="2739" y="0"/>
                      <a:pt x="2215" y="0"/>
                    </a:cubicBezTo>
                    <a:close/>
                  </a:path>
                </a:pathLst>
              </a:custGeom>
              <a:solidFill>
                <a:srgbClr val="0851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22"/>
              <p:cNvSpPr/>
              <p:nvPr/>
            </p:nvSpPr>
            <p:spPr>
              <a:xfrm>
                <a:off x="789322" y="3487145"/>
                <a:ext cx="884240" cy="184208"/>
              </a:xfrm>
              <a:custGeom>
                <a:rect b="b" l="l" r="r" t="t"/>
                <a:pathLst>
                  <a:path extrusionOk="0" h="3006" w="14786">
                    <a:moveTo>
                      <a:pt x="1616" y="1"/>
                    </a:moveTo>
                    <a:cubicBezTo>
                      <a:pt x="791" y="1"/>
                      <a:pt x="98" y="613"/>
                      <a:pt x="0" y="1430"/>
                    </a:cubicBezTo>
                    <a:cubicBezTo>
                      <a:pt x="0" y="1430"/>
                      <a:pt x="586" y="404"/>
                      <a:pt x="1616" y="404"/>
                    </a:cubicBezTo>
                    <a:lnTo>
                      <a:pt x="12832" y="404"/>
                    </a:lnTo>
                    <a:cubicBezTo>
                      <a:pt x="13520" y="404"/>
                      <a:pt x="14151" y="804"/>
                      <a:pt x="14434" y="1430"/>
                    </a:cubicBezTo>
                    <a:cubicBezTo>
                      <a:pt x="14643" y="1883"/>
                      <a:pt x="14759" y="2411"/>
                      <a:pt x="14776" y="3006"/>
                    </a:cubicBezTo>
                    <a:cubicBezTo>
                      <a:pt x="14780" y="2939"/>
                      <a:pt x="14780" y="2873"/>
                      <a:pt x="14780" y="2801"/>
                    </a:cubicBezTo>
                    <a:cubicBezTo>
                      <a:pt x="14785" y="2123"/>
                      <a:pt x="14665" y="1527"/>
                      <a:pt x="14434" y="1027"/>
                    </a:cubicBezTo>
                    <a:cubicBezTo>
                      <a:pt x="14151" y="400"/>
                      <a:pt x="13520" y="1"/>
                      <a:pt x="12832" y="1"/>
                    </a:cubicBezTo>
                    <a:close/>
                  </a:path>
                </a:pathLst>
              </a:custGeom>
              <a:solidFill>
                <a:srgbClr val="4080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22"/>
              <p:cNvSpPr/>
              <p:nvPr/>
            </p:nvSpPr>
            <p:spPr>
              <a:xfrm>
                <a:off x="1321553" y="3439286"/>
                <a:ext cx="41682" cy="59871"/>
              </a:xfrm>
              <a:custGeom>
                <a:rect b="b" l="l" r="r" t="t"/>
                <a:pathLst>
                  <a:path extrusionOk="0" h="977" w="697">
                    <a:moveTo>
                      <a:pt x="0" y="1"/>
                    </a:moveTo>
                    <a:lnTo>
                      <a:pt x="0" y="977"/>
                    </a:lnTo>
                    <a:lnTo>
                      <a:pt x="697" y="977"/>
                    </a:lnTo>
                    <a:lnTo>
                      <a:pt x="697" y="698"/>
                    </a:lnTo>
                    <a:cubicBezTo>
                      <a:pt x="697" y="311"/>
                      <a:pt x="386" y="1"/>
                      <a:pt x="0" y="1"/>
                    </a:cubicBezTo>
                    <a:close/>
                  </a:path>
                </a:pathLst>
              </a:custGeom>
              <a:solidFill>
                <a:srgbClr val="4080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22"/>
              <p:cNvSpPr/>
              <p:nvPr/>
            </p:nvSpPr>
            <p:spPr>
              <a:xfrm>
                <a:off x="975364" y="3507858"/>
                <a:ext cx="344642" cy="33765"/>
              </a:xfrm>
              <a:custGeom>
                <a:rect b="b" l="l" r="r" t="t"/>
                <a:pathLst>
                  <a:path extrusionOk="0" h="551" w="5763">
                    <a:moveTo>
                      <a:pt x="3174" y="0"/>
                    </a:moveTo>
                    <a:cubicBezTo>
                      <a:pt x="1422" y="0"/>
                      <a:pt x="1" y="124"/>
                      <a:pt x="1" y="275"/>
                    </a:cubicBezTo>
                    <a:cubicBezTo>
                      <a:pt x="1" y="426"/>
                      <a:pt x="1422" y="550"/>
                      <a:pt x="3174" y="550"/>
                    </a:cubicBezTo>
                    <a:cubicBezTo>
                      <a:pt x="4927" y="550"/>
                      <a:pt x="5763" y="426"/>
                      <a:pt x="5763" y="275"/>
                    </a:cubicBezTo>
                    <a:cubicBezTo>
                      <a:pt x="5763" y="124"/>
                      <a:pt x="4927" y="0"/>
                      <a:pt x="3174" y="0"/>
                    </a:cubicBezTo>
                    <a:close/>
                  </a:path>
                </a:pathLst>
              </a:custGeom>
              <a:solidFill>
                <a:srgbClr val="2641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22"/>
              <p:cNvSpPr/>
              <p:nvPr/>
            </p:nvSpPr>
            <p:spPr>
              <a:xfrm>
                <a:off x="1555615" y="3504855"/>
                <a:ext cx="86594" cy="61096"/>
              </a:xfrm>
              <a:custGeom>
                <a:rect b="b" l="l" r="r" t="t"/>
                <a:pathLst>
                  <a:path extrusionOk="0" h="997" w="1448">
                    <a:moveTo>
                      <a:pt x="176" y="0"/>
                    </a:moveTo>
                    <a:cubicBezTo>
                      <a:pt x="139" y="0"/>
                      <a:pt x="103" y="2"/>
                      <a:pt x="67" y="5"/>
                    </a:cubicBezTo>
                    <a:cubicBezTo>
                      <a:pt x="9" y="13"/>
                      <a:pt x="1" y="89"/>
                      <a:pt x="58" y="107"/>
                    </a:cubicBezTo>
                    <a:cubicBezTo>
                      <a:pt x="364" y="191"/>
                      <a:pt x="675" y="351"/>
                      <a:pt x="964" y="586"/>
                    </a:cubicBezTo>
                    <a:cubicBezTo>
                      <a:pt x="1110" y="706"/>
                      <a:pt x="1239" y="839"/>
                      <a:pt x="1349" y="977"/>
                    </a:cubicBezTo>
                    <a:cubicBezTo>
                      <a:pt x="1361" y="991"/>
                      <a:pt x="1375" y="997"/>
                      <a:pt x="1389" y="997"/>
                    </a:cubicBezTo>
                    <a:cubicBezTo>
                      <a:pt x="1419" y="997"/>
                      <a:pt x="1448" y="969"/>
                      <a:pt x="1439" y="932"/>
                    </a:cubicBezTo>
                    <a:cubicBezTo>
                      <a:pt x="1363" y="693"/>
                      <a:pt x="1220" y="471"/>
                      <a:pt x="1017" y="298"/>
                    </a:cubicBezTo>
                    <a:cubicBezTo>
                      <a:pt x="768" y="97"/>
                      <a:pt x="469" y="0"/>
                      <a:pt x="17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22"/>
              <p:cNvSpPr/>
              <p:nvPr/>
            </p:nvSpPr>
            <p:spPr>
              <a:xfrm>
                <a:off x="1555615" y="3504916"/>
                <a:ext cx="36958" cy="16300"/>
              </a:xfrm>
              <a:custGeom>
                <a:rect b="b" l="l" r="r" t="t"/>
                <a:pathLst>
                  <a:path extrusionOk="0" h="266" w="618">
                    <a:moveTo>
                      <a:pt x="170" y="0"/>
                    </a:moveTo>
                    <a:cubicBezTo>
                      <a:pt x="135" y="0"/>
                      <a:pt x="101" y="1"/>
                      <a:pt x="67" y="4"/>
                    </a:cubicBezTo>
                    <a:cubicBezTo>
                      <a:pt x="9" y="12"/>
                      <a:pt x="1" y="88"/>
                      <a:pt x="58" y="106"/>
                    </a:cubicBezTo>
                    <a:cubicBezTo>
                      <a:pt x="196" y="141"/>
                      <a:pt x="337" y="199"/>
                      <a:pt x="475" y="266"/>
                    </a:cubicBezTo>
                    <a:cubicBezTo>
                      <a:pt x="520" y="204"/>
                      <a:pt x="569" y="137"/>
                      <a:pt x="618" y="75"/>
                    </a:cubicBezTo>
                    <a:cubicBezTo>
                      <a:pt x="472" y="24"/>
                      <a:pt x="321" y="0"/>
                      <a:pt x="170" y="0"/>
                    </a:cubicBezTo>
                    <a:close/>
                  </a:path>
                </a:pathLst>
              </a:custGeom>
              <a:solidFill>
                <a:srgbClr val="DC99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22"/>
              <p:cNvSpPr/>
              <p:nvPr/>
            </p:nvSpPr>
            <p:spPr>
              <a:xfrm>
                <a:off x="1148428" y="3507858"/>
                <a:ext cx="29542" cy="45163"/>
              </a:xfrm>
              <a:custGeom>
                <a:rect b="b" l="l" r="r" t="t"/>
                <a:pathLst>
                  <a:path extrusionOk="0" h="737" w="494">
                    <a:moveTo>
                      <a:pt x="1" y="0"/>
                    </a:moveTo>
                    <a:lnTo>
                      <a:pt x="1" y="736"/>
                    </a:lnTo>
                    <a:lnTo>
                      <a:pt x="493" y="736"/>
                    </a:lnTo>
                    <a:lnTo>
                      <a:pt x="493" y="0"/>
                    </a:lnTo>
                    <a:close/>
                  </a:path>
                </a:pathLst>
              </a:custGeom>
              <a:solidFill>
                <a:srgbClr val="2C7A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22"/>
              <p:cNvSpPr/>
              <p:nvPr/>
            </p:nvSpPr>
            <p:spPr>
              <a:xfrm>
                <a:off x="1019437" y="3499095"/>
                <a:ext cx="7535" cy="53926"/>
              </a:xfrm>
              <a:custGeom>
                <a:rect b="b" l="l" r="r" t="t"/>
                <a:pathLst>
                  <a:path extrusionOk="0" h="880" w="126">
                    <a:moveTo>
                      <a:pt x="1" y="1"/>
                    </a:moveTo>
                    <a:lnTo>
                      <a:pt x="1" y="879"/>
                    </a:lnTo>
                    <a:lnTo>
                      <a:pt x="126" y="879"/>
                    </a:lnTo>
                    <a:lnTo>
                      <a:pt x="126" y="1"/>
                    </a:lnTo>
                    <a:close/>
                  </a:path>
                </a:pathLst>
              </a:custGeom>
              <a:solidFill>
                <a:srgbClr val="2C7A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22"/>
              <p:cNvSpPr/>
              <p:nvPr/>
            </p:nvSpPr>
            <p:spPr>
              <a:xfrm>
                <a:off x="1321553" y="3818665"/>
                <a:ext cx="41682" cy="59932"/>
              </a:xfrm>
              <a:custGeom>
                <a:rect b="b" l="l" r="r" t="t"/>
                <a:pathLst>
                  <a:path extrusionOk="0" h="978" w="697">
                    <a:moveTo>
                      <a:pt x="0" y="1"/>
                    </a:moveTo>
                    <a:lnTo>
                      <a:pt x="0" y="978"/>
                    </a:lnTo>
                    <a:cubicBezTo>
                      <a:pt x="386" y="978"/>
                      <a:pt x="697" y="667"/>
                      <a:pt x="697" y="281"/>
                    </a:cubicBezTo>
                    <a:lnTo>
                      <a:pt x="697" y="1"/>
                    </a:lnTo>
                    <a:close/>
                  </a:path>
                </a:pathLst>
              </a:custGeom>
              <a:solidFill>
                <a:srgbClr val="2C7A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22"/>
              <p:cNvSpPr/>
              <p:nvPr/>
            </p:nvSpPr>
            <p:spPr>
              <a:xfrm>
                <a:off x="1163020" y="3572875"/>
                <a:ext cx="83963" cy="171952"/>
              </a:xfrm>
              <a:custGeom>
                <a:rect b="b" l="l" r="r" t="t"/>
                <a:pathLst>
                  <a:path extrusionOk="0" h="2806" w="1404">
                    <a:moveTo>
                      <a:pt x="374" y="0"/>
                    </a:moveTo>
                    <a:cubicBezTo>
                      <a:pt x="169" y="0"/>
                      <a:pt x="1" y="169"/>
                      <a:pt x="1" y="373"/>
                    </a:cubicBezTo>
                    <a:lnTo>
                      <a:pt x="1" y="1402"/>
                    </a:lnTo>
                    <a:lnTo>
                      <a:pt x="1" y="2432"/>
                    </a:lnTo>
                    <a:cubicBezTo>
                      <a:pt x="1" y="2641"/>
                      <a:pt x="169" y="2805"/>
                      <a:pt x="374" y="2805"/>
                    </a:cubicBezTo>
                    <a:lnTo>
                      <a:pt x="1031" y="2805"/>
                    </a:lnTo>
                    <a:cubicBezTo>
                      <a:pt x="1234" y="2805"/>
                      <a:pt x="1404" y="2641"/>
                      <a:pt x="1404" y="2432"/>
                    </a:cubicBezTo>
                    <a:lnTo>
                      <a:pt x="1404" y="1402"/>
                    </a:lnTo>
                    <a:lnTo>
                      <a:pt x="1404" y="373"/>
                    </a:lnTo>
                    <a:cubicBezTo>
                      <a:pt x="1404" y="169"/>
                      <a:pt x="1234" y="0"/>
                      <a:pt x="1031" y="0"/>
                    </a:cubicBezTo>
                    <a:close/>
                  </a:path>
                </a:pathLst>
              </a:custGeom>
              <a:solidFill>
                <a:srgbClr val="2641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22"/>
              <p:cNvSpPr/>
              <p:nvPr/>
            </p:nvSpPr>
            <p:spPr>
              <a:xfrm>
                <a:off x="1286749" y="3526793"/>
                <a:ext cx="157699" cy="264178"/>
              </a:xfrm>
              <a:custGeom>
                <a:rect b="b" l="l" r="r" t="t"/>
                <a:pathLst>
                  <a:path extrusionOk="0" h="4311" w="2637">
                    <a:moveTo>
                      <a:pt x="1857" y="1"/>
                    </a:moveTo>
                    <a:cubicBezTo>
                      <a:pt x="1828" y="1"/>
                      <a:pt x="1799" y="4"/>
                      <a:pt x="1771" y="11"/>
                    </a:cubicBezTo>
                    <a:lnTo>
                      <a:pt x="249" y="357"/>
                    </a:lnTo>
                    <a:cubicBezTo>
                      <a:pt x="97" y="392"/>
                      <a:pt x="1" y="530"/>
                      <a:pt x="9" y="681"/>
                    </a:cubicBezTo>
                    <a:lnTo>
                      <a:pt x="80" y="1560"/>
                    </a:lnTo>
                    <a:cubicBezTo>
                      <a:pt x="116" y="1955"/>
                      <a:pt x="116" y="2354"/>
                      <a:pt x="80" y="2754"/>
                    </a:cubicBezTo>
                    <a:lnTo>
                      <a:pt x="9" y="3633"/>
                    </a:lnTo>
                    <a:cubicBezTo>
                      <a:pt x="1" y="3783"/>
                      <a:pt x="97" y="3921"/>
                      <a:pt x="249" y="3952"/>
                    </a:cubicBezTo>
                    <a:lnTo>
                      <a:pt x="1771" y="4303"/>
                    </a:lnTo>
                    <a:cubicBezTo>
                      <a:pt x="1797" y="4308"/>
                      <a:pt x="1824" y="4311"/>
                      <a:pt x="1851" y="4311"/>
                    </a:cubicBezTo>
                    <a:cubicBezTo>
                      <a:pt x="1993" y="4311"/>
                      <a:pt x="2130" y="4233"/>
                      <a:pt x="2197" y="4098"/>
                    </a:cubicBezTo>
                    <a:cubicBezTo>
                      <a:pt x="2375" y="3756"/>
                      <a:pt x="2637" y="3090"/>
                      <a:pt x="2637" y="2154"/>
                    </a:cubicBezTo>
                    <a:cubicBezTo>
                      <a:pt x="2637" y="1222"/>
                      <a:pt x="2375" y="556"/>
                      <a:pt x="2197" y="210"/>
                    </a:cubicBezTo>
                    <a:cubicBezTo>
                      <a:pt x="2131" y="81"/>
                      <a:pt x="1997" y="1"/>
                      <a:pt x="1857" y="1"/>
                    </a:cubicBezTo>
                    <a:close/>
                  </a:path>
                </a:pathLst>
              </a:custGeom>
              <a:solidFill>
                <a:srgbClr val="0851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22"/>
              <p:cNvSpPr/>
              <p:nvPr/>
            </p:nvSpPr>
            <p:spPr>
              <a:xfrm>
                <a:off x="1372743" y="3526793"/>
                <a:ext cx="71703" cy="264178"/>
              </a:xfrm>
              <a:custGeom>
                <a:rect b="b" l="l" r="r" t="t"/>
                <a:pathLst>
                  <a:path extrusionOk="0" h="4311" w="1199">
                    <a:moveTo>
                      <a:pt x="419" y="1"/>
                    </a:moveTo>
                    <a:cubicBezTo>
                      <a:pt x="390" y="1"/>
                      <a:pt x="361" y="4"/>
                      <a:pt x="333" y="11"/>
                    </a:cubicBezTo>
                    <a:lnTo>
                      <a:pt x="271" y="24"/>
                    </a:lnTo>
                    <a:cubicBezTo>
                      <a:pt x="1" y="1445"/>
                      <a:pt x="1" y="2865"/>
                      <a:pt x="271" y="4289"/>
                    </a:cubicBezTo>
                    <a:lnTo>
                      <a:pt x="333" y="4303"/>
                    </a:lnTo>
                    <a:cubicBezTo>
                      <a:pt x="359" y="4308"/>
                      <a:pt x="386" y="4311"/>
                      <a:pt x="413" y="4311"/>
                    </a:cubicBezTo>
                    <a:cubicBezTo>
                      <a:pt x="555" y="4311"/>
                      <a:pt x="692" y="4233"/>
                      <a:pt x="759" y="4098"/>
                    </a:cubicBezTo>
                    <a:cubicBezTo>
                      <a:pt x="937" y="3756"/>
                      <a:pt x="1199" y="3090"/>
                      <a:pt x="1199" y="2154"/>
                    </a:cubicBezTo>
                    <a:cubicBezTo>
                      <a:pt x="1199" y="1222"/>
                      <a:pt x="937" y="556"/>
                      <a:pt x="759" y="210"/>
                    </a:cubicBezTo>
                    <a:cubicBezTo>
                      <a:pt x="693" y="81"/>
                      <a:pt x="559" y="1"/>
                      <a:pt x="419" y="1"/>
                    </a:cubicBezTo>
                    <a:close/>
                  </a:path>
                </a:pathLst>
              </a:custGeom>
              <a:solidFill>
                <a:srgbClr val="2641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22"/>
              <p:cNvSpPr/>
              <p:nvPr/>
            </p:nvSpPr>
            <p:spPr>
              <a:xfrm>
                <a:off x="878007" y="3543032"/>
                <a:ext cx="125585" cy="231822"/>
              </a:xfrm>
              <a:custGeom>
                <a:rect b="b" l="l" r="r" t="t"/>
                <a:pathLst>
                  <a:path extrusionOk="0" h="3783" w="2100">
                    <a:moveTo>
                      <a:pt x="677" y="1"/>
                    </a:moveTo>
                    <a:cubicBezTo>
                      <a:pt x="531" y="1"/>
                      <a:pt x="395" y="90"/>
                      <a:pt x="338" y="225"/>
                    </a:cubicBezTo>
                    <a:cubicBezTo>
                      <a:pt x="205" y="549"/>
                      <a:pt x="0" y="1148"/>
                      <a:pt x="0" y="1889"/>
                    </a:cubicBezTo>
                    <a:cubicBezTo>
                      <a:pt x="0" y="2635"/>
                      <a:pt x="205" y="3235"/>
                      <a:pt x="338" y="3554"/>
                    </a:cubicBezTo>
                    <a:cubicBezTo>
                      <a:pt x="394" y="3692"/>
                      <a:pt x="530" y="3782"/>
                      <a:pt x="675" y="3782"/>
                    </a:cubicBezTo>
                    <a:cubicBezTo>
                      <a:pt x="688" y="3782"/>
                      <a:pt x="702" y="3781"/>
                      <a:pt x="715" y="3780"/>
                    </a:cubicBezTo>
                    <a:lnTo>
                      <a:pt x="1740" y="3683"/>
                    </a:lnTo>
                    <a:cubicBezTo>
                      <a:pt x="1948" y="3661"/>
                      <a:pt x="2100" y="3474"/>
                      <a:pt x="2073" y="3270"/>
                    </a:cubicBezTo>
                    <a:lnTo>
                      <a:pt x="2020" y="2782"/>
                    </a:lnTo>
                    <a:cubicBezTo>
                      <a:pt x="1948" y="2192"/>
                      <a:pt x="1948" y="1592"/>
                      <a:pt x="2020" y="1002"/>
                    </a:cubicBezTo>
                    <a:lnTo>
                      <a:pt x="2073" y="514"/>
                    </a:lnTo>
                    <a:cubicBezTo>
                      <a:pt x="2100" y="305"/>
                      <a:pt x="1948" y="119"/>
                      <a:pt x="1740" y="101"/>
                    </a:cubicBezTo>
                    <a:lnTo>
                      <a:pt x="715" y="3"/>
                    </a:lnTo>
                    <a:cubicBezTo>
                      <a:pt x="702" y="1"/>
                      <a:pt x="690" y="1"/>
                      <a:pt x="677" y="1"/>
                    </a:cubicBezTo>
                    <a:close/>
                  </a:path>
                </a:pathLst>
              </a:custGeom>
              <a:solidFill>
                <a:srgbClr val="0851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22"/>
              <p:cNvSpPr/>
              <p:nvPr/>
            </p:nvSpPr>
            <p:spPr>
              <a:xfrm>
                <a:off x="975364" y="3776260"/>
                <a:ext cx="344642" cy="33827"/>
              </a:xfrm>
              <a:custGeom>
                <a:rect b="b" l="l" r="r" t="t"/>
                <a:pathLst>
                  <a:path extrusionOk="0" h="552" w="5763">
                    <a:moveTo>
                      <a:pt x="3174" y="1"/>
                    </a:moveTo>
                    <a:cubicBezTo>
                      <a:pt x="1422" y="1"/>
                      <a:pt x="1" y="125"/>
                      <a:pt x="1" y="276"/>
                    </a:cubicBezTo>
                    <a:cubicBezTo>
                      <a:pt x="1" y="427"/>
                      <a:pt x="1422" y="551"/>
                      <a:pt x="3174" y="551"/>
                    </a:cubicBezTo>
                    <a:cubicBezTo>
                      <a:pt x="4927" y="551"/>
                      <a:pt x="5763" y="427"/>
                      <a:pt x="5763" y="276"/>
                    </a:cubicBezTo>
                    <a:cubicBezTo>
                      <a:pt x="5763" y="125"/>
                      <a:pt x="4927" y="1"/>
                      <a:pt x="3174" y="1"/>
                    </a:cubicBezTo>
                    <a:close/>
                  </a:path>
                </a:pathLst>
              </a:custGeom>
              <a:solidFill>
                <a:srgbClr val="2641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22"/>
              <p:cNvSpPr/>
              <p:nvPr/>
            </p:nvSpPr>
            <p:spPr>
              <a:xfrm>
                <a:off x="1555615" y="3751932"/>
                <a:ext cx="86594" cy="60912"/>
              </a:xfrm>
              <a:custGeom>
                <a:rect b="b" l="l" r="r" t="t"/>
                <a:pathLst>
                  <a:path extrusionOk="0" h="994" w="1448">
                    <a:moveTo>
                      <a:pt x="1389" y="0"/>
                    </a:moveTo>
                    <a:cubicBezTo>
                      <a:pt x="1375" y="0"/>
                      <a:pt x="1361" y="6"/>
                      <a:pt x="1349" y="20"/>
                    </a:cubicBezTo>
                    <a:cubicBezTo>
                      <a:pt x="1239" y="158"/>
                      <a:pt x="1110" y="291"/>
                      <a:pt x="964" y="411"/>
                    </a:cubicBezTo>
                    <a:cubicBezTo>
                      <a:pt x="675" y="647"/>
                      <a:pt x="364" y="807"/>
                      <a:pt x="58" y="891"/>
                    </a:cubicBezTo>
                    <a:cubicBezTo>
                      <a:pt x="1" y="904"/>
                      <a:pt x="9" y="983"/>
                      <a:pt x="67" y="988"/>
                    </a:cubicBezTo>
                    <a:cubicBezTo>
                      <a:pt x="107" y="992"/>
                      <a:pt x="148" y="994"/>
                      <a:pt x="188" y="994"/>
                    </a:cubicBezTo>
                    <a:cubicBezTo>
                      <a:pt x="478" y="994"/>
                      <a:pt x="771" y="894"/>
                      <a:pt x="1017" y="695"/>
                    </a:cubicBezTo>
                    <a:cubicBezTo>
                      <a:pt x="1220" y="526"/>
                      <a:pt x="1363" y="305"/>
                      <a:pt x="1439" y="65"/>
                    </a:cubicBezTo>
                    <a:cubicBezTo>
                      <a:pt x="1448" y="29"/>
                      <a:pt x="1419" y="0"/>
                      <a:pt x="138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22"/>
              <p:cNvSpPr/>
              <p:nvPr/>
            </p:nvSpPr>
            <p:spPr>
              <a:xfrm>
                <a:off x="1555615" y="3796421"/>
                <a:ext cx="36958" cy="16423"/>
              </a:xfrm>
              <a:custGeom>
                <a:rect b="b" l="l" r="r" t="t"/>
                <a:pathLst>
                  <a:path extrusionOk="0" h="268" w="618">
                    <a:moveTo>
                      <a:pt x="475" y="1"/>
                    </a:moveTo>
                    <a:cubicBezTo>
                      <a:pt x="337" y="71"/>
                      <a:pt x="196" y="124"/>
                      <a:pt x="58" y="165"/>
                    </a:cubicBezTo>
                    <a:cubicBezTo>
                      <a:pt x="1" y="178"/>
                      <a:pt x="9" y="257"/>
                      <a:pt x="67" y="262"/>
                    </a:cubicBezTo>
                    <a:cubicBezTo>
                      <a:pt x="108" y="266"/>
                      <a:pt x="149" y="268"/>
                      <a:pt x="191" y="268"/>
                    </a:cubicBezTo>
                    <a:cubicBezTo>
                      <a:pt x="335" y="268"/>
                      <a:pt x="479" y="243"/>
                      <a:pt x="618" y="191"/>
                    </a:cubicBezTo>
                    <a:cubicBezTo>
                      <a:pt x="569" y="129"/>
                      <a:pt x="520" y="67"/>
                      <a:pt x="475" y="1"/>
                    </a:cubicBezTo>
                    <a:close/>
                  </a:path>
                </a:pathLst>
              </a:custGeom>
              <a:solidFill>
                <a:srgbClr val="DC99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22"/>
              <p:cNvSpPr/>
              <p:nvPr/>
            </p:nvSpPr>
            <p:spPr>
              <a:xfrm>
                <a:off x="1148428" y="3764862"/>
                <a:ext cx="29542" cy="53865"/>
              </a:xfrm>
              <a:custGeom>
                <a:rect b="b" l="l" r="r" t="t"/>
                <a:pathLst>
                  <a:path extrusionOk="0" h="879" w="494">
                    <a:moveTo>
                      <a:pt x="1" y="0"/>
                    </a:moveTo>
                    <a:lnTo>
                      <a:pt x="1" y="879"/>
                    </a:lnTo>
                    <a:lnTo>
                      <a:pt x="493" y="879"/>
                    </a:lnTo>
                    <a:lnTo>
                      <a:pt x="493" y="0"/>
                    </a:lnTo>
                    <a:close/>
                  </a:path>
                </a:pathLst>
              </a:custGeom>
              <a:solidFill>
                <a:srgbClr val="2C7A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22"/>
              <p:cNvSpPr/>
              <p:nvPr/>
            </p:nvSpPr>
            <p:spPr>
              <a:xfrm>
                <a:off x="1019437" y="3764862"/>
                <a:ext cx="7535" cy="53865"/>
              </a:xfrm>
              <a:custGeom>
                <a:rect b="b" l="l" r="r" t="t"/>
                <a:pathLst>
                  <a:path extrusionOk="0" h="879" w="126">
                    <a:moveTo>
                      <a:pt x="1" y="0"/>
                    </a:moveTo>
                    <a:lnTo>
                      <a:pt x="1" y="879"/>
                    </a:lnTo>
                    <a:lnTo>
                      <a:pt x="126" y="879"/>
                    </a:lnTo>
                    <a:lnTo>
                      <a:pt x="126" y="0"/>
                    </a:lnTo>
                    <a:close/>
                  </a:path>
                </a:pathLst>
              </a:custGeom>
              <a:solidFill>
                <a:srgbClr val="2C7A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22"/>
              <p:cNvSpPr/>
              <p:nvPr/>
            </p:nvSpPr>
            <p:spPr>
              <a:xfrm>
                <a:off x="1310609" y="3617731"/>
                <a:ext cx="22665" cy="82176"/>
              </a:xfrm>
              <a:custGeom>
                <a:rect b="b" l="l" r="r" t="t"/>
                <a:pathLst>
                  <a:path extrusionOk="0" h="1341" w="379">
                    <a:moveTo>
                      <a:pt x="183" y="0"/>
                    </a:moveTo>
                    <a:cubicBezTo>
                      <a:pt x="81" y="0"/>
                      <a:pt x="1" y="84"/>
                      <a:pt x="1" y="182"/>
                    </a:cubicBezTo>
                    <a:lnTo>
                      <a:pt x="1" y="1163"/>
                    </a:lnTo>
                    <a:cubicBezTo>
                      <a:pt x="1" y="1260"/>
                      <a:pt x="81" y="1340"/>
                      <a:pt x="183" y="1340"/>
                    </a:cubicBezTo>
                    <a:lnTo>
                      <a:pt x="200" y="1340"/>
                    </a:lnTo>
                    <a:cubicBezTo>
                      <a:pt x="298" y="1340"/>
                      <a:pt x="378" y="1260"/>
                      <a:pt x="378" y="1163"/>
                    </a:cubicBezTo>
                    <a:lnTo>
                      <a:pt x="378" y="182"/>
                    </a:lnTo>
                    <a:cubicBezTo>
                      <a:pt x="378" y="84"/>
                      <a:pt x="298" y="0"/>
                      <a:pt x="200" y="0"/>
                    </a:cubicBezTo>
                    <a:close/>
                  </a:path>
                </a:pathLst>
              </a:custGeom>
              <a:solidFill>
                <a:srgbClr val="2641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2" name="Google Shape;582;p22"/>
            <p:cNvGrpSpPr/>
            <p:nvPr/>
          </p:nvGrpSpPr>
          <p:grpSpPr>
            <a:xfrm>
              <a:off x="6629599" y="3466665"/>
              <a:ext cx="877242" cy="467321"/>
              <a:chOff x="2456999" y="3452890"/>
              <a:chExt cx="877242" cy="467321"/>
            </a:xfrm>
          </p:grpSpPr>
          <p:sp>
            <p:nvSpPr>
              <p:cNvPr id="583" name="Google Shape;583;p22"/>
              <p:cNvSpPr/>
              <p:nvPr/>
            </p:nvSpPr>
            <p:spPr>
              <a:xfrm>
                <a:off x="2456999" y="3481140"/>
                <a:ext cx="851528" cy="439071"/>
              </a:xfrm>
              <a:custGeom>
                <a:rect b="b" l="l" r="r" t="t"/>
                <a:pathLst>
                  <a:path extrusionOk="0" h="7165" w="14239">
                    <a:moveTo>
                      <a:pt x="8584" y="1"/>
                    </a:moveTo>
                    <a:lnTo>
                      <a:pt x="8597" y="156"/>
                    </a:lnTo>
                    <a:lnTo>
                      <a:pt x="8539" y="156"/>
                    </a:lnTo>
                    <a:lnTo>
                      <a:pt x="8575" y="414"/>
                    </a:lnTo>
                    <a:cubicBezTo>
                      <a:pt x="5317" y="427"/>
                      <a:pt x="1629" y="605"/>
                      <a:pt x="1629" y="605"/>
                    </a:cubicBezTo>
                    <a:cubicBezTo>
                      <a:pt x="1629" y="605"/>
                      <a:pt x="1629" y="605"/>
                      <a:pt x="1627" y="605"/>
                    </a:cubicBezTo>
                    <a:cubicBezTo>
                      <a:pt x="1574" y="605"/>
                      <a:pt x="463" y="617"/>
                      <a:pt x="187" y="1635"/>
                    </a:cubicBezTo>
                    <a:cubicBezTo>
                      <a:pt x="182" y="1661"/>
                      <a:pt x="173" y="1688"/>
                      <a:pt x="169" y="1715"/>
                    </a:cubicBezTo>
                    <a:cubicBezTo>
                      <a:pt x="165" y="1723"/>
                      <a:pt x="165" y="1737"/>
                      <a:pt x="165" y="1746"/>
                    </a:cubicBezTo>
                    <a:cubicBezTo>
                      <a:pt x="160" y="1764"/>
                      <a:pt x="155" y="1785"/>
                      <a:pt x="151" y="1803"/>
                    </a:cubicBezTo>
                    <a:cubicBezTo>
                      <a:pt x="151" y="1812"/>
                      <a:pt x="151" y="1821"/>
                      <a:pt x="146" y="1825"/>
                    </a:cubicBezTo>
                    <a:lnTo>
                      <a:pt x="0" y="1825"/>
                    </a:lnTo>
                    <a:lnTo>
                      <a:pt x="0" y="2673"/>
                    </a:lnTo>
                    <a:lnTo>
                      <a:pt x="89" y="2673"/>
                    </a:lnTo>
                    <a:lnTo>
                      <a:pt x="89" y="2678"/>
                    </a:lnTo>
                    <a:lnTo>
                      <a:pt x="89" y="2753"/>
                    </a:lnTo>
                    <a:lnTo>
                      <a:pt x="89" y="2811"/>
                    </a:lnTo>
                    <a:lnTo>
                      <a:pt x="89" y="2886"/>
                    </a:lnTo>
                    <a:lnTo>
                      <a:pt x="89" y="2944"/>
                    </a:lnTo>
                    <a:cubicBezTo>
                      <a:pt x="85" y="2971"/>
                      <a:pt x="85" y="2997"/>
                      <a:pt x="85" y="3024"/>
                    </a:cubicBezTo>
                    <a:lnTo>
                      <a:pt x="85" y="3077"/>
                    </a:lnTo>
                    <a:lnTo>
                      <a:pt x="85" y="3161"/>
                    </a:lnTo>
                    <a:lnTo>
                      <a:pt x="85" y="3206"/>
                    </a:lnTo>
                    <a:lnTo>
                      <a:pt x="85" y="3312"/>
                    </a:lnTo>
                    <a:lnTo>
                      <a:pt x="85" y="3330"/>
                    </a:lnTo>
                    <a:lnTo>
                      <a:pt x="85" y="3468"/>
                    </a:lnTo>
                    <a:lnTo>
                      <a:pt x="85" y="3583"/>
                    </a:lnTo>
                    <a:lnTo>
                      <a:pt x="85" y="4080"/>
                    </a:lnTo>
                    <a:lnTo>
                      <a:pt x="85" y="4085"/>
                    </a:lnTo>
                    <a:cubicBezTo>
                      <a:pt x="85" y="4187"/>
                      <a:pt x="89" y="4294"/>
                      <a:pt x="89" y="4400"/>
                    </a:cubicBezTo>
                    <a:lnTo>
                      <a:pt x="0" y="4400"/>
                    </a:lnTo>
                    <a:lnTo>
                      <a:pt x="0" y="5247"/>
                    </a:lnTo>
                    <a:lnTo>
                      <a:pt x="134" y="5247"/>
                    </a:lnTo>
                    <a:cubicBezTo>
                      <a:pt x="146" y="5353"/>
                      <a:pt x="165" y="5451"/>
                      <a:pt x="187" y="5531"/>
                    </a:cubicBezTo>
                    <a:cubicBezTo>
                      <a:pt x="461" y="6541"/>
                      <a:pt x="1557" y="6557"/>
                      <a:pt x="1626" y="6557"/>
                    </a:cubicBezTo>
                    <a:cubicBezTo>
                      <a:pt x="1628" y="6557"/>
                      <a:pt x="1629" y="6557"/>
                      <a:pt x="1629" y="6557"/>
                    </a:cubicBezTo>
                    <a:cubicBezTo>
                      <a:pt x="1629" y="6557"/>
                      <a:pt x="5317" y="6738"/>
                      <a:pt x="8575" y="6748"/>
                    </a:cubicBezTo>
                    <a:lnTo>
                      <a:pt x="8539" y="7004"/>
                    </a:lnTo>
                    <a:lnTo>
                      <a:pt x="8597" y="7004"/>
                    </a:lnTo>
                    <a:lnTo>
                      <a:pt x="8584" y="7164"/>
                    </a:lnTo>
                    <a:lnTo>
                      <a:pt x="9076" y="7164"/>
                    </a:lnTo>
                    <a:lnTo>
                      <a:pt x="9201" y="6748"/>
                    </a:lnTo>
                    <a:cubicBezTo>
                      <a:pt x="11163" y="6738"/>
                      <a:pt x="12863" y="6654"/>
                      <a:pt x="13328" y="6419"/>
                    </a:cubicBezTo>
                    <a:cubicBezTo>
                      <a:pt x="14203" y="5966"/>
                      <a:pt x="14238" y="3778"/>
                      <a:pt x="14238" y="3596"/>
                    </a:cubicBezTo>
                    <a:lnTo>
                      <a:pt x="14238" y="3583"/>
                    </a:lnTo>
                    <a:cubicBezTo>
                      <a:pt x="14238" y="3583"/>
                      <a:pt x="14238" y="1217"/>
                      <a:pt x="13328" y="746"/>
                    </a:cubicBezTo>
                    <a:cubicBezTo>
                      <a:pt x="12863" y="507"/>
                      <a:pt x="11163" y="427"/>
                      <a:pt x="9201" y="418"/>
                    </a:cubicBezTo>
                    <a:lnTo>
                      <a:pt x="9076" y="1"/>
                    </a:lnTo>
                    <a:close/>
                  </a:path>
                </a:pathLst>
              </a:custGeom>
              <a:solidFill>
                <a:srgbClr val="2235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22"/>
              <p:cNvSpPr/>
              <p:nvPr/>
            </p:nvSpPr>
            <p:spPr>
              <a:xfrm>
                <a:off x="2482474" y="3564725"/>
                <a:ext cx="15429" cy="51965"/>
              </a:xfrm>
              <a:custGeom>
                <a:rect b="b" l="l" r="r" t="t"/>
                <a:pathLst>
                  <a:path extrusionOk="0" h="848" w="258">
                    <a:moveTo>
                      <a:pt x="1" y="0"/>
                    </a:moveTo>
                    <a:lnTo>
                      <a:pt x="1" y="847"/>
                    </a:lnTo>
                    <a:lnTo>
                      <a:pt x="257" y="847"/>
                    </a:lnTo>
                    <a:lnTo>
                      <a:pt x="257" y="0"/>
                    </a:lnTo>
                    <a:close/>
                  </a:path>
                </a:pathLst>
              </a:custGeom>
              <a:solidFill>
                <a:srgbClr val="C86D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22"/>
              <p:cNvSpPr/>
              <p:nvPr/>
            </p:nvSpPr>
            <p:spPr>
              <a:xfrm>
                <a:off x="2482474" y="3722396"/>
                <a:ext cx="15429" cy="52027"/>
              </a:xfrm>
              <a:custGeom>
                <a:rect b="b" l="l" r="r" t="t"/>
                <a:pathLst>
                  <a:path extrusionOk="0" h="849" w="258">
                    <a:moveTo>
                      <a:pt x="1" y="1"/>
                    </a:moveTo>
                    <a:lnTo>
                      <a:pt x="1" y="849"/>
                    </a:lnTo>
                    <a:lnTo>
                      <a:pt x="257" y="849"/>
                    </a:lnTo>
                    <a:lnTo>
                      <a:pt x="257" y="1"/>
                    </a:lnTo>
                    <a:close/>
                  </a:path>
                </a:pathLst>
              </a:custGeom>
              <a:solidFill>
                <a:srgbClr val="C86D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22"/>
              <p:cNvSpPr/>
              <p:nvPr/>
            </p:nvSpPr>
            <p:spPr>
              <a:xfrm>
                <a:off x="2486959" y="3478260"/>
                <a:ext cx="847282" cy="388025"/>
              </a:xfrm>
              <a:custGeom>
                <a:rect b="b" l="l" r="r" t="t"/>
                <a:pathLst>
                  <a:path extrusionOk="0" h="6332" w="14168">
                    <a:moveTo>
                      <a:pt x="8756" y="1"/>
                    </a:moveTo>
                    <a:cubicBezTo>
                      <a:pt x="5439" y="1"/>
                      <a:pt x="1554" y="190"/>
                      <a:pt x="1554" y="190"/>
                    </a:cubicBezTo>
                    <a:cubicBezTo>
                      <a:pt x="1554" y="190"/>
                      <a:pt x="1553" y="190"/>
                      <a:pt x="1552" y="190"/>
                    </a:cubicBezTo>
                    <a:cubicBezTo>
                      <a:pt x="1495" y="190"/>
                      <a:pt x="388" y="204"/>
                      <a:pt x="112" y="1219"/>
                    </a:cubicBezTo>
                    <a:cubicBezTo>
                      <a:pt x="0" y="1637"/>
                      <a:pt x="10" y="2503"/>
                      <a:pt x="10" y="3169"/>
                    </a:cubicBezTo>
                    <a:cubicBezTo>
                      <a:pt x="10" y="3835"/>
                      <a:pt x="0" y="4700"/>
                      <a:pt x="112" y="5117"/>
                    </a:cubicBezTo>
                    <a:cubicBezTo>
                      <a:pt x="386" y="6125"/>
                      <a:pt x="1477" y="6142"/>
                      <a:pt x="1550" y="6142"/>
                    </a:cubicBezTo>
                    <a:cubicBezTo>
                      <a:pt x="1553" y="6142"/>
                      <a:pt x="1554" y="6142"/>
                      <a:pt x="1554" y="6142"/>
                    </a:cubicBezTo>
                    <a:cubicBezTo>
                      <a:pt x="1554" y="6142"/>
                      <a:pt x="5439" y="6332"/>
                      <a:pt x="8756" y="6332"/>
                    </a:cubicBezTo>
                    <a:cubicBezTo>
                      <a:pt x="10874" y="6332"/>
                      <a:pt x="12761" y="6254"/>
                      <a:pt x="13253" y="6000"/>
                    </a:cubicBezTo>
                    <a:cubicBezTo>
                      <a:pt x="14167" y="5534"/>
                      <a:pt x="14167" y="3169"/>
                      <a:pt x="14167" y="3169"/>
                    </a:cubicBezTo>
                    <a:cubicBezTo>
                      <a:pt x="14167" y="3169"/>
                      <a:pt x="14167" y="803"/>
                      <a:pt x="13253" y="332"/>
                    </a:cubicBezTo>
                    <a:cubicBezTo>
                      <a:pt x="12761" y="78"/>
                      <a:pt x="10874" y="1"/>
                      <a:pt x="8756" y="1"/>
                    </a:cubicBezTo>
                    <a:close/>
                  </a:path>
                </a:pathLst>
              </a:custGeom>
              <a:solidFill>
                <a:srgbClr val="2C7A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22"/>
              <p:cNvSpPr/>
              <p:nvPr/>
            </p:nvSpPr>
            <p:spPr>
              <a:xfrm>
                <a:off x="2487258" y="3478260"/>
                <a:ext cx="846983" cy="206146"/>
              </a:xfrm>
              <a:custGeom>
                <a:rect b="b" l="l" r="r" t="t"/>
                <a:pathLst>
                  <a:path extrusionOk="0" h="3364" w="14163">
                    <a:moveTo>
                      <a:pt x="8751" y="1"/>
                    </a:moveTo>
                    <a:cubicBezTo>
                      <a:pt x="5434" y="1"/>
                      <a:pt x="1549" y="190"/>
                      <a:pt x="1549" y="190"/>
                    </a:cubicBezTo>
                    <a:cubicBezTo>
                      <a:pt x="1549" y="190"/>
                      <a:pt x="1548" y="190"/>
                      <a:pt x="1547" y="190"/>
                    </a:cubicBezTo>
                    <a:cubicBezTo>
                      <a:pt x="1490" y="190"/>
                      <a:pt x="383" y="204"/>
                      <a:pt x="107" y="1219"/>
                    </a:cubicBezTo>
                    <a:cubicBezTo>
                      <a:pt x="0" y="1610"/>
                      <a:pt x="5" y="2409"/>
                      <a:pt x="5" y="3057"/>
                    </a:cubicBezTo>
                    <a:cubicBezTo>
                      <a:pt x="9" y="2507"/>
                      <a:pt x="22" y="1930"/>
                      <a:pt x="107" y="1610"/>
                    </a:cubicBezTo>
                    <a:cubicBezTo>
                      <a:pt x="381" y="603"/>
                      <a:pt x="1472" y="586"/>
                      <a:pt x="1545" y="586"/>
                    </a:cubicBezTo>
                    <a:cubicBezTo>
                      <a:pt x="1548" y="586"/>
                      <a:pt x="1549" y="586"/>
                      <a:pt x="1549" y="586"/>
                    </a:cubicBezTo>
                    <a:cubicBezTo>
                      <a:pt x="1549" y="586"/>
                      <a:pt x="5461" y="392"/>
                      <a:pt x="8785" y="392"/>
                    </a:cubicBezTo>
                    <a:cubicBezTo>
                      <a:pt x="10889" y="392"/>
                      <a:pt x="12758" y="470"/>
                      <a:pt x="13248" y="723"/>
                    </a:cubicBezTo>
                    <a:cubicBezTo>
                      <a:pt x="13998" y="1113"/>
                      <a:pt x="14131" y="2786"/>
                      <a:pt x="14154" y="3364"/>
                    </a:cubicBezTo>
                    <a:cubicBezTo>
                      <a:pt x="14158" y="3239"/>
                      <a:pt x="14162" y="3169"/>
                      <a:pt x="14162" y="3169"/>
                    </a:cubicBezTo>
                    <a:cubicBezTo>
                      <a:pt x="14162" y="3169"/>
                      <a:pt x="14162" y="803"/>
                      <a:pt x="13248" y="332"/>
                    </a:cubicBezTo>
                    <a:cubicBezTo>
                      <a:pt x="12756" y="78"/>
                      <a:pt x="10869" y="1"/>
                      <a:pt x="8751" y="1"/>
                    </a:cubicBezTo>
                    <a:close/>
                  </a:path>
                </a:pathLst>
              </a:custGeom>
              <a:solidFill>
                <a:srgbClr val="4080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22"/>
              <p:cNvSpPr/>
              <p:nvPr/>
            </p:nvSpPr>
            <p:spPr>
              <a:xfrm>
                <a:off x="2487497" y="3684341"/>
                <a:ext cx="60" cy="18813"/>
              </a:xfrm>
              <a:custGeom>
                <a:rect b="b" l="l" r="r" t="t"/>
                <a:pathLst>
                  <a:path extrusionOk="0" h="307" w="1">
                    <a:moveTo>
                      <a:pt x="1" y="196"/>
                    </a:moveTo>
                    <a:lnTo>
                      <a:pt x="1" y="1"/>
                    </a:lnTo>
                    <a:lnTo>
                      <a:pt x="1" y="306"/>
                    </a:lnTo>
                    <a:close/>
                  </a:path>
                </a:pathLst>
              </a:custGeom>
              <a:solidFill>
                <a:srgbClr val="E5E2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22"/>
              <p:cNvSpPr/>
              <p:nvPr/>
            </p:nvSpPr>
            <p:spPr>
              <a:xfrm>
                <a:off x="3239916" y="3507245"/>
                <a:ext cx="59862" cy="42406"/>
              </a:xfrm>
              <a:custGeom>
                <a:rect b="b" l="l" r="r" t="t"/>
                <a:pathLst>
                  <a:path extrusionOk="0" h="692" w="1001">
                    <a:moveTo>
                      <a:pt x="58" y="1"/>
                    </a:moveTo>
                    <a:cubicBezTo>
                      <a:pt x="15" y="1"/>
                      <a:pt x="1" y="68"/>
                      <a:pt x="46" y="81"/>
                    </a:cubicBezTo>
                    <a:cubicBezTo>
                      <a:pt x="494" y="246"/>
                      <a:pt x="777" y="516"/>
                      <a:pt x="920" y="676"/>
                    </a:cubicBezTo>
                    <a:cubicBezTo>
                      <a:pt x="930" y="687"/>
                      <a:pt x="941" y="692"/>
                      <a:pt x="952" y="692"/>
                    </a:cubicBezTo>
                    <a:cubicBezTo>
                      <a:pt x="977" y="692"/>
                      <a:pt x="1000" y="668"/>
                      <a:pt x="991" y="640"/>
                    </a:cubicBezTo>
                    <a:cubicBezTo>
                      <a:pt x="840" y="107"/>
                      <a:pt x="357" y="10"/>
                      <a:pt x="5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22"/>
              <p:cNvSpPr/>
              <p:nvPr/>
            </p:nvSpPr>
            <p:spPr>
              <a:xfrm>
                <a:off x="3141125" y="3517356"/>
                <a:ext cx="162603" cy="82054"/>
              </a:xfrm>
              <a:custGeom>
                <a:rect b="b" l="l" r="r" t="t"/>
                <a:pathLst>
                  <a:path extrusionOk="0" h="1339" w="2719">
                    <a:moveTo>
                      <a:pt x="50" y="0"/>
                    </a:moveTo>
                    <a:cubicBezTo>
                      <a:pt x="10" y="0"/>
                      <a:pt x="1" y="60"/>
                      <a:pt x="42" y="75"/>
                    </a:cubicBezTo>
                    <a:cubicBezTo>
                      <a:pt x="1023" y="466"/>
                      <a:pt x="1929" y="874"/>
                      <a:pt x="2643" y="1332"/>
                    </a:cubicBezTo>
                    <a:cubicBezTo>
                      <a:pt x="2650" y="1337"/>
                      <a:pt x="2657" y="1338"/>
                      <a:pt x="2664" y="1338"/>
                    </a:cubicBezTo>
                    <a:cubicBezTo>
                      <a:pt x="2693" y="1338"/>
                      <a:pt x="2718" y="1307"/>
                      <a:pt x="2701" y="1279"/>
                    </a:cubicBezTo>
                    <a:cubicBezTo>
                      <a:pt x="2621" y="1114"/>
                      <a:pt x="2456" y="826"/>
                      <a:pt x="2239" y="581"/>
                    </a:cubicBezTo>
                    <a:cubicBezTo>
                      <a:pt x="1995" y="307"/>
                      <a:pt x="681" y="89"/>
                      <a:pt x="59" y="1"/>
                    </a:cubicBezTo>
                    <a:cubicBezTo>
                      <a:pt x="56" y="0"/>
                      <a:pt x="53" y="0"/>
                      <a:pt x="50" y="0"/>
                    </a:cubicBezTo>
                    <a:close/>
                  </a:path>
                </a:pathLst>
              </a:custGeom>
              <a:solidFill>
                <a:srgbClr val="236B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22"/>
              <p:cNvSpPr/>
              <p:nvPr/>
            </p:nvSpPr>
            <p:spPr>
              <a:xfrm>
                <a:off x="2683885" y="3502342"/>
                <a:ext cx="358337" cy="30824"/>
              </a:xfrm>
              <a:custGeom>
                <a:rect b="b" l="l" r="r" t="t"/>
                <a:pathLst>
                  <a:path extrusionOk="0" h="503" w="5992">
                    <a:moveTo>
                      <a:pt x="5930" y="1"/>
                    </a:moveTo>
                    <a:cubicBezTo>
                      <a:pt x="5929" y="1"/>
                      <a:pt x="5928" y="1"/>
                      <a:pt x="5926" y="1"/>
                    </a:cubicBezTo>
                    <a:lnTo>
                      <a:pt x="68" y="95"/>
                    </a:lnTo>
                    <a:cubicBezTo>
                      <a:pt x="15" y="99"/>
                      <a:pt x="1" y="170"/>
                      <a:pt x="50" y="193"/>
                    </a:cubicBezTo>
                    <a:lnTo>
                      <a:pt x="906" y="498"/>
                    </a:lnTo>
                    <a:cubicBezTo>
                      <a:pt x="910" y="503"/>
                      <a:pt x="915" y="503"/>
                      <a:pt x="920" y="503"/>
                    </a:cubicBezTo>
                    <a:cubicBezTo>
                      <a:pt x="1106" y="503"/>
                      <a:pt x="4266" y="503"/>
                      <a:pt x="4542" y="410"/>
                    </a:cubicBezTo>
                    <a:cubicBezTo>
                      <a:pt x="4719" y="347"/>
                      <a:pt x="5433" y="201"/>
                      <a:pt x="5935" y="95"/>
                    </a:cubicBezTo>
                    <a:cubicBezTo>
                      <a:pt x="5991" y="86"/>
                      <a:pt x="5984" y="1"/>
                      <a:pt x="5930" y="1"/>
                    </a:cubicBezTo>
                    <a:close/>
                  </a:path>
                </a:pathLst>
              </a:custGeom>
              <a:solidFill>
                <a:srgbClr val="2641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22"/>
              <p:cNvSpPr/>
              <p:nvPr/>
            </p:nvSpPr>
            <p:spPr>
              <a:xfrm>
                <a:off x="2995748" y="3452890"/>
                <a:ext cx="44194" cy="50127"/>
              </a:xfrm>
              <a:custGeom>
                <a:rect b="b" l="l" r="r" t="t"/>
                <a:pathLst>
                  <a:path extrusionOk="0" h="818" w="739">
                    <a:moveTo>
                      <a:pt x="1" y="1"/>
                    </a:moveTo>
                    <a:lnTo>
                      <a:pt x="72" y="818"/>
                    </a:lnTo>
                    <a:lnTo>
                      <a:pt x="738" y="818"/>
                    </a:lnTo>
                    <a:lnTo>
                      <a:pt x="493" y="1"/>
                    </a:lnTo>
                    <a:close/>
                  </a:path>
                </a:pathLst>
              </a:custGeom>
              <a:solidFill>
                <a:srgbClr val="4080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22"/>
              <p:cNvSpPr/>
              <p:nvPr/>
            </p:nvSpPr>
            <p:spPr>
              <a:xfrm>
                <a:off x="2639572" y="3594629"/>
                <a:ext cx="288308" cy="13849"/>
              </a:xfrm>
              <a:custGeom>
                <a:rect b="b" l="l" r="r" t="t"/>
                <a:pathLst>
                  <a:path extrusionOk="0" h="226" w="4821">
                    <a:moveTo>
                      <a:pt x="0" y="0"/>
                    </a:moveTo>
                    <a:lnTo>
                      <a:pt x="0" y="226"/>
                    </a:lnTo>
                    <a:lnTo>
                      <a:pt x="4820" y="226"/>
                    </a:lnTo>
                    <a:lnTo>
                      <a:pt x="4820" y="0"/>
                    </a:lnTo>
                    <a:close/>
                  </a:path>
                </a:pathLst>
              </a:custGeom>
              <a:solidFill>
                <a:srgbClr val="236B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22"/>
              <p:cNvSpPr/>
              <p:nvPr/>
            </p:nvSpPr>
            <p:spPr>
              <a:xfrm>
                <a:off x="2639572" y="3631641"/>
                <a:ext cx="288308" cy="14156"/>
              </a:xfrm>
              <a:custGeom>
                <a:rect b="b" l="l" r="r" t="t"/>
                <a:pathLst>
                  <a:path extrusionOk="0" h="231" w="4821">
                    <a:moveTo>
                      <a:pt x="0" y="0"/>
                    </a:moveTo>
                    <a:lnTo>
                      <a:pt x="0" y="230"/>
                    </a:lnTo>
                    <a:lnTo>
                      <a:pt x="4820" y="230"/>
                    </a:lnTo>
                    <a:lnTo>
                      <a:pt x="4820" y="0"/>
                    </a:lnTo>
                    <a:close/>
                  </a:path>
                </a:pathLst>
              </a:custGeom>
              <a:solidFill>
                <a:srgbClr val="236B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22"/>
              <p:cNvSpPr/>
              <p:nvPr/>
            </p:nvSpPr>
            <p:spPr>
              <a:xfrm>
                <a:off x="2993117" y="3462450"/>
                <a:ext cx="9628" cy="40567"/>
              </a:xfrm>
              <a:custGeom>
                <a:rect b="b" l="l" r="r" t="t"/>
                <a:pathLst>
                  <a:path extrusionOk="0" h="662" w="161">
                    <a:moveTo>
                      <a:pt x="0" y="0"/>
                    </a:moveTo>
                    <a:lnTo>
                      <a:pt x="90" y="662"/>
                    </a:lnTo>
                    <a:lnTo>
                      <a:pt x="160" y="662"/>
                    </a:lnTo>
                    <a:lnTo>
                      <a:pt x="67"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22"/>
              <p:cNvSpPr/>
              <p:nvPr/>
            </p:nvSpPr>
            <p:spPr>
              <a:xfrm>
                <a:off x="2978525" y="3517540"/>
                <a:ext cx="163799" cy="309648"/>
              </a:xfrm>
              <a:custGeom>
                <a:rect b="b" l="l" r="r" t="t"/>
                <a:pathLst>
                  <a:path extrusionOk="0" h="5053" w="2739">
                    <a:moveTo>
                      <a:pt x="1867" y="0"/>
                    </a:moveTo>
                    <a:cubicBezTo>
                      <a:pt x="1840" y="0"/>
                      <a:pt x="1812" y="4"/>
                      <a:pt x="1785" y="11"/>
                    </a:cubicBezTo>
                    <a:lnTo>
                      <a:pt x="231" y="455"/>
                    </a:lnTo>
                    <a:cubicBezTo>
                      <a:pt x="94" y="490"/>
                      <a:pt x="0" y="615"/>
                      <a:pt x="0" y="756"/>
                    </a:cubicBezTo>
                    <a:lnTo>
                      <a:pt x="0" y="2528"/>
                    </a:lnTo>
                    <a:lnTo>
                      <a:pt x="0" y="4294"/>
                    </a:lnTo>
                    <a:cubicBezTo>
                      <a:pt x="0" y="4436"/>
                      <a:pt x="94" y="4560"/>
                      <a:pt x="231" y="4600"/>
                    </a:cubicBezTo>
                    <a:lnTo>
                      <a:pt x="1785" y="5040"/>
                    </a:lnTo>
                    <a:cubicBezTo>
                      <a:pt x="1814" y="5048"/>
                      <a:pt x="1844" y="5052"/>
                      <a:pt x="1873" y="5052"/>
                    </a:cubicBezTo>
                    <a:cubicBezTo>
                      <a:pt x="1977" y="5052"/>
                      <a:pt x="2076" y="5000"/>
                      <a:pt x="2135" y="4911"/>
                    </a:cubicBezTo>
                    <a:cubicBezTo>
                      <a:pt x="2739" y="3992"/>
                      <a:pt x="2739" y="2528"/>
                      <a:pt x="2739" y="2528"/>
                    </a:cubicBezTo>
                    <a:cubicBezTo>
                      <a:pt x="2739" y="2528"/>
                      <a:pt x="2739" y="1058"/>
                      <a:pt x="2135" y="144"/>
                    </a:cubicBezTo>
                    <a:cubicBezTo>
                      <a:pt x="2075" y="52"/>
                      <a:pt x="1973" y="0"/>
                      <a:pt x="1867" y="0"/>
                    </a:cubicBezTo>
                    <a:close/>
                  </a:path>
                </a:pathLst>
              </a:custGeom>
              <a:solidFill>
                <a:srgbClr val="0851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22"/>
              <p:cNvSpPr/>
              <p:nvPr/>
            </p:nvSpPr>
            <p:spPr>
              <a:xfrm>
                <a:off x="3065357" y="3517540"/>
                <a:ext cx="76966" cy="309648"/>
              </a:xfrm>
              <a:custGeom>
                <a:rect b="b" l="l" r="r" t="t"/>
                <a:pathLst>
                  <a:path extrusionOk="0" h="5053" w="1287">
                    <a:moveTo>
                      <a:pt x="415" y="0"/>
                    </a:moveTo>
                    <a:cubicBezTo>
                      <a:pt x="388" y="0"/>
                      <a:pt x="360" y="4"/>
                      <a:pt x="333" y="11"/>
                    </a:cubicBezTo>
                    <a:lnTo>
                      <a:pt x="195" y="51"/>
                    </a:lnTo>
                    <a:cubicBezTo>
                      <a:pt x="0" y="1707"/>
                      <a:pt x="0" y="3358"/>
                      <a:pt x="195" y="4999"/>
                    </a:cubicBezTo>
                    <a:lnTo>
                      <a:pt x="333" y="5040"/>
                    </a:lnTo>
                    <a:cubicBezTo>
                      <a:pt x="362" y="5048"/>
                      <a:pt x="392" y="5052"/>
                      <a:pt x="421" y="5052"/>
                    </a:cubicBezTo>
                    <a:cubicBezTo>
                      <a:pt x="525" y="5052"/>
                      <a:pt x="624" y="5000"/>
                      <a:pt x="683" y="4911"/>
                    </a:cubicBezTo>
                    <a:cubicBezTo>
                      <a:pt x="1287" y="3992"/>
                      <a:pt x="1287" y="2528"/>
                      <a:pt x="1287" y="2528"/>
                    </a:cubicBezTo>
                    <a:cubicBezTo>
                      <a:pt x="1287" y="2528"/>
                      <a:pt x="1287" y="1058"/>
                      <a:pt x="683" y="144"/>
                    </a:cubicBezTo>
                    <a:cubicBezTo>
                      <a:pt x="623" y="52"/>
                      <a:pt x="521" y="0"/>
                      <a:pt x="415" y="0"/>
                    </a:cubicBezTo>
                    <a:close/>
                  </a:path>
                </a:pathLst>
              </a:custGeom>
              <a:solidFill>
                <a:srgbClr val="2641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22"/>
              <p:cNvSpPr/>
              <p:nvPr/>
            </p:nvSpPr>
            <p:spPr>
              <a:xfrm>
                <a:off x="3240036" y="3794889"/>
                <a:ext cx="59743" cy="42406"/>
              </a:xfrm>
              <a:custGeom>
                <a:rect b="b" l="l" r="r" t="t"/>
                <a:pathLst>
                  <a:path extrusionOk="0" h="692" w="999">
                    <a:moveTo>
                      <a:pt x="950" y="1"/>
                    </a:moveTo>
                    <a:cubicBezTo>
                      <a:pt x="939" y="1"/>
                      <a:pt x="928" y="5"/>
                      <a:pt x="918" y="16"/>
                    </a:cubicBezTo>
                    <a:cubicBezTo>
                      <a:pt x="775" y="180"/>
                      <a:pt x="492" y="446"/>
                      <a:pt x="44" y="612"/>
                    </a:cubicBezTo>
                    <a:cubicBezTo>
                      <a:pt x="0" y="628"/>
                      <a:pt x="12" y="692"/>
                      <a:pt x="53" y="692"/>
                    </a:cubicBezTo>
                    <a:cubicBezTo>
                      <a:pt x="54" y="692"/>
                      <a:pt x="55" y="692"/>
                      <a:pt x="56" y="691"/>
                    </a:cubicBezTo>
                    <a:cubicBezTo>
                      <a:pt x="355" y="682"/>
                      <a:pt x="838" y="585"/>
                      <a:pt x="989" y="57"/>
                    </a:cubicBezTo>
                    <a:cubicBezTo>
                      <a:pt x="998" y="25"/>
                      <a:pt x="975" y="1"/>
                      <a:pt x="95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22"/>
              <p:cNvSpPr/>
              <p:nvPr/>
            </p:nvSpPr>
            <p:spPr>
              <a:xfrm>
                <a:off x="3141005" y="3745437"/>
                <a:ext cx="162663" cy="82054"/>
              </a:xfrm>
              <a:custGeom>
                <a:rect b="b" l="l" r="r" t="t"/>
                <a:pathLst>
                  <a:path extrusionOk="0" h="1339" w="2720">
                    <a:moveTo>
                      <a:pt x="2669" y="0"/>
                    </a:moveTo>
                    <a:cubicBezTo>
                      <a:pt x="2661" y="0"/>
                      <a:pt x="2652" y="2"/>
                      <a:pt x="2645" y="7"/>
                    </a:cubicBezTo>
                    <a:cubicBezTo>
                      <a:pt x="1931" y="460"/>
                      <a:pt x="1025" y="868"/>
                      <a:pt x="44" y="1259"/>
                    </a:cubicBezTo>
                    <a:cubicBezTo>
                      <a:pt x="1" y="1275"/>
                      <a:pt x="13" y="1339"/>
                      <a:pt x="57" y="1339"/>
                    </a:cubicBezTo>
                    <a:cubicBezTo>
                      <a:pt x="58" y="1339"/>
                      <a:pt x="60" y="1339"/>
                      <a:pt x="61" y="1339"/>
                    </a:cubicBezTo>
                    <a:cubicBezTo>
                      <a:pt x="683" y="1245"/>
                      <a:pt x="1997" y="1032"/>
                      <a:pt x="2241" y="757"/>
                    </a:cubicBezTo>
                    <a:cubicBezTo>
                      <a:pt x="2458" y="513"/>
                      <a:pt x="2623" y="220"/>
                      <a:pt x="2703" y="55"/>
                    </a:cubicBezTo>
                    <a:cubicBezTo>
                      <a:pt x="2720" y="28"/>
                      <a:pt x="2697" y="0"/>
                      <a:pt x="2669" y="0"/>
                    </a:cubicBezTo>
                    <a:close/>
                  </a:path>
                </a:pathLst>
              </a:custGeom>
              <a:solidFill>
                <a:srgbClr val="236B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22"/>
              <p:cNvSpPr/>
              <p:nvPr/>
            </p:nvSpPr>
            <p:spPr>
              <a:xfrm>
                <a:off x="2683885" y="3811373"/>
                <a:ext cx="358396" cy="31069"/>
              </a:xfrm>
              <a:custGeom>
                <a:rect b="b" l="l" r="r" t="t"/>
                <a:pathLst>
                  <a:path extrusionOk="0" h="507" w="5993">
                    <a:moveTo>
                      <a:pt x="920" y="1"/>
                    </a:moveTo>
                    <a:cubicBezTo>
                      <a:pt x="915" y="1"/>
                      <a:pt x="910" y="5"/>
                      <a:pt x="906" y="5"/>
                    </a:cubicBezTo>
                    <a:lnTo>
                      <a:pt x="50" y="316"/>
                    </a:lnTo>
                    <a:cubicBezTo>
                      <a:pt x="1" y="333"/>
                      <a:pt x="15" y="409"/>
                      <a:pt x="68" y="409"/>
                    </a:cubicBezTo>
                    <a:lnTo>
                      <a:pt x="5926" y="507"/>
                    </a:lnTo>
                    <a:cubicBezTo>
                      <a:pt x="5984" y="507"/>
                      <a:pt x="5993" y="422"/>
                      <a:pt x="5935" y="409"/>
                    </a:cubicBezTo>
                    <a:cubicBezTo>
                      <a:pt x="5433" y="306"/>
                      <a:pt x="4719" y="156"/>
                      <a:pt x="4542" y="98"/>
                    </a:cubicBezTo>
                    <a:cubicBezTo>
                      <a:pt x="4266" y="5"/>
                      <a:pt x="1106" y="1"/>
                      <a:pt x="920" y="1"/>
                    </a:cubicBezTo>
                    <a:close/>
                  </a:path>
                </a:pathLst>
              </a:custGeom>
              <a:solidFill>
                <a:srgbClr val="2641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22"/>
              <p:cNvSpPr/>
              <p:nvPr/>
            </p:nvSpPr>
            <p:spPr>
              <a:xfrm>
                <a:off x="2995748" y="3841522"/>
                <a:ext cx="44194" cy="50433"/>
              </a:xfrm>
              <a:custGeom>
                <a:rect b="b" l="l" r="r" t="t"/>
                <a:pathLst>
                  <a:path extrusionOk="0" h="823" w="739">
                    <a:moveTo>
                      <a:pt x="72" y="1"/>
                    </a:moveTo>
                    <a:lnTo>
                      <a:pt x="1" y="822"/>
                    </a:lnTo>
                    <a:lnTo>
                      <a:pt x="493" y="822"/>
                    </a:lnTo>
                    <a:lnTo>
                      <a:pt x="738" y="1"/>
                    </a:lnTo>
                    <a:close/>
                  </a:path>
                </a:pathLst>
              </a:custGeom>
              <a:solidFill>
                <a:srgbClr val="2630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22"/>
              <p:cNvSpPr/>
              <p:nvPr/>
            </p:nvSpPr>
            <p:spPr>
              <a:xfrm>
                <a:off x="2509803" y="3519010"/>
                <a:ext cx="158237" cy="306706"/>
              </a:xfrm>
              <a:custGeom>
                <a:rect b="b" l="l" r="r" t="t"/>
                <a:pathLst>
                  <a:path extrusionOk="0" h="5005" w="2646">
                    <a:moveTo>
                      <a:pt x="1663" y="1"/>
                    </a:moveTo>
                    <a:cubicBezTo>
                      <a:pt x="1591" y="1"/>
                      <a:pt x="1519" y="7"/>
                      <a:pt x="1447" y="18"/>
                    </a:cubicBezTo>
                    <a:cubicBezTo>
                      <a:pt x="683" y="142"/>
                      <a:pt x="103" y="768"/>
                      <a:pt x="27" y="1536"/>
                    </a:cubicBezTo>
                    <a:lnTo>
                      <a:pt x="1" y="2504"/>
                    </a:lnTo>
                    <a:lnTo>
                      <a:pt x="27" y="3467"/>
                    </a:lnTo>
                    <a:cubicBezTo>
                      <a:pt x="103" y="4239"/>
                      <a:pt x="683" y="4860"/>
                      <a:pt x="1447" y="4985"/>
                    </a:cubicBezTo>
                    <a:cubicBezTo>
                      <a:pt x="1523" y="4998"/>
                      <a:pt x="1598" y="5005"/>
                      <a:pt x="1673" y="5005"/>
                    </a:cubicBezTo>
                    <a:cubicBezTo>
                      <a:pt x="1770" y="5005"/>
                      <a:pt x="1865" y="4994"/>
                      <a:pt x="1957" y="4971"/>
                    </a:cubicBezTo>
                    <a:lnTo>
                      <a:pt x="2592" y="4825"/>
                    </a:lnTo>
                    <a:cubicBezTo>
                      <a:pt x="2645" y="4811"/>
                      <a:pt x="2645" y="4735"/>
                      <a:pt x="2592" y="4723"/>
                    </a:cubicBezTo>
                    <a:lnTo>
                      <a:pt x="2055" y="4608"/>
                    </a:lnTo>
                    <a:cubicBezTo>
                      <a:pt x="1345" y="4452"/>
                      <a:pt x="804" y="3875"/>
                      <a:pt x="693" y="3156"/>
                    </a:cubicBezTo>
                    <a:lnTo>
                      <a:pt x="679" y="2504"/>
                    </a:lnTo>
                    <a:lnTo>
                      <a:pt x="693" y="1851"/>
                    </a:lnTo>
                    <a:cubicBezTo>
                      <a:pt x="804" y="1132"/>
                      <a:pt x="1345" y="550"/>
                      <a:pt x="2055" y="400"/>
                    </a:cubicBezTo>
                    <a:lnTo>
                      <a:pt x="2592" y="280"/>
                    </a:lnTo>
                    <a:cubicBezTo>
                      <a:pt x="2645" y="267"/>
                      <a:pt x="2645" y="191"/>
                      <a:pt x="2592" y="182"/>
                    </a:cubicBezTo>
                    <a:lnTo>
                      <a:pt x="1957" y="36"/>
                    </a:lnTo>
                    <a:cubicBezTo>
                      <a:pt x="1862" y="12"/>
                      <a:pt x="1763" y="1"/>
                      <a:pt x="1663" y="1"/>
                    </a:cubicBezTo>
                    <a:close/>
                  </a:path>
                </a:pathLst>
              </a:custGeom>
              <a:solidFill>
                <a:srgbClr val="0851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22"/>
              <p:cNvSpPr/>
              <p:nvPr/>
            </p:nvSpPr>
            <p:spPr>
              <a:xfrm>
                <a:off x="2639572" y="3736061"/>
                <a:ext cx="288308" cy="14156"/>
              </a:xfrm>
              <a:custGeom>
                <a:rect b="b" l="l" r="r" t="t"/>
                <a:pathLst>
                  <a:path extrusionOk="0" h="231" w="4821">
                    <a:moveTo>
                      <a:pt x="0" y="0"/>
                    </a:moveTo>
                    <a:lnTo>
                      <a:pt x="0" y="230"/>
                    </a:lnTo>
                    <a:lnTo>
                      <a:pt x="4820" y="230"/>
                    </a:lnTo>
                    <a:lnTo>
                      <a:pt x="4820" y="0"/>
                    </a:lnTo>
                    <a:close/>
                  </a:path>
                </a:pathLst>
              </a:custGeom>
              <a:solidFill>
                <a:srgbClr val="236B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22"/>
              <p:cNvSpPr/>
              <p:nvPr/>
            </p:nvSpPr>
            <p:spPr>
              <a:xfrm>
                <a:off x="2639572" y="3699048"/>
                <a:ext cx="288308" cy="13911"/>
              </a:xfrm>
              <a:custGeom>
                <a:rect b="b" l="l" r="r" t="t"/>
                <a:pathLst>
                  <a:path extrusionOk="0" h="227" w="4821">
                    <a:moveTo>
                      <a:pt x="0" y="0"/>
                    </a:moveTo>
                    <a:lnTo>
                      <a:pt x="0" y="226"/>
                    </a:lnTo>
                    <a:lnTo>
                      <a:pt x="4820" y="226"/>
                    </a:lnTo>
                    <a:lnTo>
                      <a:pt x="4820" y="0"/>
                    </a:lnTo>
                    <a:close/>
                  </a:path>
                </a:pathLst>
              </a:custGeom>
              <a:solidFill>
                <a:srgbClr val="236B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22"/>
              <p:cNvSpPr/>
              <p:nvPr/>
            </p:nvSpPr>
            <p:spPr>
              <a:xfrm>
                <a:off x="2993117" y="3841522"/>
                <a:ext cx="9628" cy="40629"/>
              </a:xfrm>
              <a:custGeom>
                <a:rect b="b" l="l" r="r" t="t"/>
                <a:pathLst>
                  <a:path extrusionOk="0" h="663" w="161">
                    <a:moveTo>
                      <a:pt x="90" y="1"/>
                    </a:moveTo>
                    <a:lnTo>
                      <a:pt x="0" y="662"/>
                    </a:lnTo>
                    <a:lnTo>
                      <a:pt x="67" y="662"/>
                    </a:lnTo>
                    <a:lnTo>
                      <a:pt x="16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22"/>
              <p:cNvSpPr/>
              <p:nvPr/>
            </p:nvSpPr>
            <p:spPr>
              <a:xfrm>
                <a:off x="2992100" y="3642181"/>
                <a:ext cx="20991" cy="75681"/>
              </a:xfrm>
              <a:custGeom>
                <a:rect b="b" l="l" r="r" t="t"/>
                <a:pathLst>
                  <a:path extrusionOk="0" h="1235" w="351">
                    <a:moveTo>
                      <a:pt x="177" y="1"/>
                    </a:moveTo>
                    <a:cubicBezTo>
                      <a:pt x="80" y="1"/>
                      <a:pt x="0" y="76"/>
                      <a:pt x="0" y="174"/>
                    </a:cubicBezTo>
                    <a:lnTo>
                      <a:pt x="0" y="1062"/>
                    </a:lnTo>
                    <a:cubicBezTo>
                      <a:pt x="0" y="1154"/>
                      <a:pt x="80" y="1234"/>
                      <a:pt x="177" y="1234"/>
                    </a:cubicBezTo>
                    <a:cubicBezTo>
                      <a:pt x="271" y="1234"/>
                      <a:pt x="351" y="1154"/>
                      <a:pt x="351" y="1062"/>
                    </a:cubicBezTo>
                    <a:lnTo>
                      <a:pt x="351" y="174"/>
                    </a:lnTo>
                    <a:cubicBezTo>
                      <a:pt x="351" y="76"/>
                      <a:pt x="271" y="1"/>
                      <a:pt x="177" y="1"/>
                    </a:cubicBezTo>
                    <a:close/>
                  </a:path>
                </a:pathLst>
              </a:custGeom>
              <a:solidFill>
                <a:srgbClr val="2641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22"/>
              <p:cNvSpPr/>
              <p:nvPr/>
            </p:nvSpPr>
            <p:spPr>
              <a:xfrm>
                <a:off x="3171444" y="3596222"/>
                <a:ext cx="85039" cy="12256"/>
              </a:xfrm>
              <a:custGeom>
                <a:rect b="b" l="l" r="r" t="t"/>
                <a:pathLst>
                  <a:path extrusionOk="0" h="200" w="1422">
                    <a:moveTo>
                      <a:pt x="1" y="1"/>
                    </a:moveTo>
                    <a:lnTo>
                      <a:pt x="58" y="200"/>
                    </a:lnTo>
                    <a:lnTo>
                      <a:pt x="1422" y="165"/>
                    </a:lnTo>
                    <a:lnTo>
                      <a:pt x="1" y="1"/>
                    </a:lnTo>
                    <a:close/>
                  </a:path>
                </a:pathLst>
              </a:custGeom>
              <a:solidFill>
                <a:srgbClr val="236B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22"/>
              <p:cNvSpPr/>
              <p:nvPr/>
            </p:nvSpPr>
            <p:spPr>
              <a:xfrm>
                <a:off x="3171444" y="3736061"/>
                <a:ext cx="85039" cy="12501"/>
              </a:xfrm>
              <a:custGeom>
                <a:rect b="b" l="l" r="r" t="t"/>
                <a:pathLst>
                  <a:path extrusionOk="0" h="204" w="1422">
                    <a:moveTo>
                      <a:pt x="58" y="0"/>
                    </a:moveTo>
                    <a:lnTo>
                      <a:pt x="1" y="204"/>
                    </a:lnTo>
                    <a:lnTo>
                      <a:pt x="1422" y="36"/>
                    </a:lnTo>
                    <a:lnTo>
                      <a:pt x="58" y="0"/>
                    </a:lnTo>
                    <a:close/>
                  </a:path>
                </a:pathLst>
              </a:custGeom>
              <a:solidFill>
                <a:srgbClr val="236B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22"/>
              <p:cNvSpPr/>
              <p:nvPr/>
            </p:nvSpPr>
            <p:spPr>
              <a:xfrm>
                <a:off x="3159304" y="3552959"/>
                <a:ext cx="31337" cy="55520"/>
              </a:xfrm>
              <a:custGeom>
                <a:rect b="b" l="l" r="r" t="t"/>
                <a:pathLst>
                  <a:path extrusionOk="0" h="906" w="524">
                    <a:moveTo>
                      <a:pt x="0" y="0"/>
                    </a:moveTo>
                    <a:lnTo>
                      <a:pt x="261" y="906"/>
                    </a:lnTo>
                    <a:lnTo>
                      <a:pt x="523" y="906"/>
                    </a:lnTo>
                    <a:lnTo>
                      <a:pt x="261" y="0"/>
                    </a:lnTo>
                    <a:close/>
                  </a:path>
                </a:pathLst>
              </a:custGeom>
              <a:solidFill>
                <a:srgbClr val="2128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22"/>
              <p:cNvSpPr/>
              <p:nvPr/>
            </p:nvSpPr>
            <p:spPr>
              <a:xfrm>
                <a:off x="3159304" y="3736061"/>
                <a:ext cx="31337" cy="55826"/>
              </a:xfrm>
              <a:custGeom>
                <a:rect b="b" l="l" r="r" t="t"/>
                <a:pathLst>
                  <a:path extrusionOk="0" h="911" w="524">
                    <a:moveTo>
                      <a:pt x="261" y="0"/>
                    </a:moveTo>
                    <a:lnTo>
                      <a:pt x="0" y="910"/>
                    </a:lnTo>
                    <a:lnTo>
                      <a:pt x="261" y="910"/>
                    </a:lnTo>
                    <a:lnTo>
                      <a:pt x="523" y="0"/>
                    </a:lnTo>
                    <a:close/>
                  </a:path>
                </a:pathLst>
              </a:custGeom>
              <a:solidFill>
                <a:srgbClr val="2128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11" name="Google Shape;611;p22"/>
            <p:cNvGrpSpPr/>
            <p:nvPr/>
          </p:nvGrpSpPr>
          <p:grpSpPr>
            <a:xfrm>
              <a:off x="5839749" y="1602690"/>
              <a:ext cx="877063" cy="441951"/>
              <a:chOff x="3613674" y="1602690"/>
              <a:chExt cx="877063" cy="441951"/>
            </a:xfrm>
          </p:grpSpPr>
          <p:sp>
            <p:nvSpPr>
              <p:cNvPr id="612" name="Google Shape;612;p22"/>
              <p:cNvSpPr/>
              <p:nvPr/>
            </p:nvSpPr>
            <p:spPr>
              <a:xfrm>
                <a:off x="3613674" y="1605632"/>
                <a:ext cx="851588" cy="439010"/>
              </a:xfrm>
              <a:custGeom>
                <a:rect b="b" l="l" r="r" t="t"/>
                <a:pathLst>
                  <a:path extrusionOk="0" h="7164" w="14240">
                    <a:moveTo>
                      <a:pt x="8584" y="0"/>
                    </a:moveTo>
                    <a:lnTo>
                      <a:pt x="8598" y="156"/>
                    </a:lnTo>
                    <a:lnTo>
                      <a:pt x="8535" y="156"/>
                    </a:lnTo>
                    <a:lnTo>
                      <a:pt x="8571" y="418"/>
                    </a:lnTo>
                    <a:cubicBezTo>
                      <a:pt x="5318" y="426"/>
                      <a:pt x="1629" y="604"/>
                      <a:pt x="1629" y="604"/>
                    </a:cubicBezTo>
                    <a:cubicBezTo>
                      <a:pt x="1629" y="604"/>
                      <a:pt x="1628" y="604"/>
                      <a:pt x="1627" y="604"/>
                    </a:cubicBezTo>
                    <a:cubicBezTo>
                      <a:pt x="1570" y="604"/>
                      <a:pt x="459" y="617"/>
                      <a:pt x="187" y="1633"/>
                    </a:cubicBezTo>
                    <a:cubicBezTo>
                      <a:pt x="183" y="1660"/>
                      <a:pt x="173" y="1686"/>
                      <a:pt x="169" y="1713"/>
                    </a:cubicBezTo>
                    <a:cubicBezTo>
                      <a:pt x="165" y="1723"/>
                      <a:pt x="165" y="1735"/>
                      <a:pt x="165" y="1745"/>
                    </a:cubicBezTo>
                    <a:cubicBezTo>
                      <a:pt x="160" y="1762"/>
                      <a:pt x="156" y="1784"/>
                      <a:pt x="152" y="1807"/>
                    </a:cubicBezTo>
                    <a:cubicBezTo>
                      <a:pt x="152" y="1811"/>
                      <a:pt x="152" y="1819"/>
                      <a:pt x="146" y="1825"/>
                    </a:cubicBezTo>
                    <a:lnTo>
                      <a:pt x="1" y="1825"/>
                    </a:lnTo>
                    <a:lnTo>
                      <a:pt x="1" y="2677"/>
                    </a:lnTo>
                    <a:lnTo>
                      <a:pt x="89" y="2677"/>
                    </a:lnTo>
                    <a:lnTo>
                      <a:pt x="89" y="2752"/>
                    </a:lnTo>
                    <a:lnTo>
                      <a:pt x="89" y="2810"/>
                    </a:lnTo>
                    <a:lnTo>
                      <a:pt x="89" y="2885"/>
                    </a:lnTo>
                    <a:lnTo>
                      <a:pt x="89" y="2943"/>
                    </a:lnTo>
                    <a:cubicBezTo>
                      <a:pt x="85" y="2970"/>
                      <a:pt x="85" y="2997"/>
                      <a:pt x="85" y="3023"/>
                    </a:cubicBezTo>
                    <a:lnTo>
                      <a:pt x="85" y="3076"/>
                    </a:lnTo>
                    <a:lnTo>
                      <a:pt x="85" y="3161"/>
                    </a:lnTo>
                    <a:lnTo>
                      <a:pt x="85" y="3204"/>
                    </a:lnTo>
                    <a:lnTo>
                      <a:pt x="85" y="3311"/>
                    </a:lnTo>
                    <a:lnTo>
                      <a:pt x="85" y="3329"/>
                    </a:lnTo>
                    <a:lnTo>
                      <a:pt x="85" y="3471"/>
                    </a:lnTo>
                    <a:lnTo>
                      <a:pt x="85" y="3582"/>
                    </a:lnTo>
                    <a:lnTo>
                      <a:pt x="85" y="4083"/>
                    </a:lnTo>
                    <a:cubicBezTo>
                      <a:pt x="85" y="4185"/>
                      <a:pt x="89" y="4292"/>
                      <a:pt x="89" y="4398"/>
                    </a:cubicBezTo>
                    <a:lnTo>
                      <a:pt x="1" y="4398"/>
                    </a:lnTo>
                    <a:lnTo>
                      <a:pt x="1" y="5246"/>
                    </a:lnTo>
                    <a:lnTo>
                      <a:pt x="134" y="5246"/>
                    </a:lnTo>
                    <a:cubicBezTo>
                      <a:pt x="146" y="5353"/>
                      <a:pt x="165" y="5451"/>
                      <a:pt x="187" y="5531"/>
                    </a:cubicBezTo>
                    <a:cubicBezTo>
                      <a:pt x="459" y="6547"/>
                      <a:pt x="1570" y="6560"/>
                      <a:pt x="1627" y="6560"/>
                    </a:cubicBezTo>
                    <a:cubicBezTo>
                      <a:pt x="1628" y="6560"/>
                      <a:pt x="1629" y="6560"/>
                      <a:pt x="1629" y="6560"/>
                    </a:cubicBezTo>
                    <a:cubicBezTo>
                      <a:pt x="1629" y="6560"/>
                      <a:pt x="5318" y="6738"/>
                      <a:pt x="8571" y="6746"/>
                    </a:cubicBezTo>
                    <a:lnTo>
                      <a:pt x="8535" y="7004"/>
                    </a:lnTo>
                    <a:lnTo>
                      <a:pt x="8598" y="7004"/>
                    </a:lnTo>
                    <a:lnTo>
                      <a:pt x="8584" y="7164"/>
                    </a:lnTo>
                    <a:lnTo>
                      <a:pt x="9077" y="7164"/>
                    </a:lnTo>
                    <a:lnTo>
                      <a:pt x="9201" y="6746"/>
                    </a:lnTo>
                    <a:cubicBezTo>
                      <a:pt x="11163" y="6738"/>
                      <a:pt x="12863" y="6658"/>
                      <a:pt x="13328" y="6418"/>
                    </a:cubicBezTo>
                    <a:cubicBezTo>
                      <a:pt x="14203" y="5965"/>
                      <a:pt x="14239" y="3777"/>
                      <a:pt x="14239" y="3595"/>
                    </a:cubicBezTo>
                    <a:lnTo>
                      <a:pt x="14239" y="3582"/>
                    </a:lnTo>
                    <a:cubicBezTo>
                      <a:pt x="14239" y="3582"/>
                      <a:pt x="14239" y="1217"/>
                      <a:pt x="13328" y="746"/>
                    </a:cubicBezTo>
                    <a:cubicBezTo>
                      <a:pt x="12863" y="506"/>
                      <a:pt x="11163" y="426"/>
                      <a:pt x="9201" y="418"/>
                    </a:cubicBezTo>
                    <a:lnTo>
                      <a:pt x="9077" y="0"/>
                    </a:lnTo>
                    <a:close/>
                  </a:path>
                </a:pathLst>
              </a:custGeom>
              <a:solidFill>
                <a:srgbClr val="2235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22"/>
              <p:cNvSpPr/>
              <p:nvPr/>
            </p:nvSpPr>
            <p:spPr>
              <a:xfrm>
                <a:off x="3639149" y="1689094"/>
                <a:ext cx="15489" cy="52272"/>
              </a:xfrm>
              <a:custGeom>
                <a:rect b="b" l="l" r="r" t="t"/>
                <a:pathLst>
                  <a:path extrusionOk="0" h="853" w="259">
                    <a:moveTo>
                      <a:pt x="1" y="0"/>
                    </a:moveTo>
                    <a:lnTo>
                      <a:pt x="1" y="853"/>
                    </a:lnTo>
                    <a:lnTo>
                      <a:pt x="258" y="853"/>
                    </a:lnTo>
                    <a:lnTo>
                      <a:pt x="258" y="0"/>
                    </a:lnTo>
                    <a:close/>
                  </a:path>
                </a:pathLst>
              </a:custGeom>
              <a:solidFill>
                <a:srgbClr val="C86D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22"/>
              <p:cNvSpPr/>
              <p:nvPr/>
            </p:nvSpPr>
            <p:spPr>
              <a:xfrm>
                <a:off x="3639149" y="1846887"/>
                <a:ext cx="15489" cy="52027"/>
              </a:xfrm>
              <a:custGeom>
                <a:rect b="b" l="l" r="r" t="t"/>
                <a:pathLst>
                  <a:path extrusionOk="0" h="849" w="259">
                    <a:moveTo>
                      <a:pt x="1" y="0"/>
                    </a:moveTo>
                    <a:lnTo>
                      <a:pt x="1" y="848"/>
                    </a:lnTo>
                    <a:lnTo>
                      <a:pt x="258" y="848"/>
                    </a:lnTo>
                    <a:lnTo>
                      <a:pt x="258" y="0"/>
                    </a:lnTo>
                    <a:close/>
                  </a:path>
                </a:pathLst>
              </a:custGeom>
              <a:solidFill>
                <a:srgbClr val="C86D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22"/>
              <p:cNvSpPr/>
              <p:nvPr/>
            </p:nvSpPr>
            <p:spPr>
              <a:xfrm>
                <a:off x="3643694" y="1602690"/>
                <a:ext cx="847043" cy="388209"/>
              </a:xfrm>
              <a:custGeom>
                <a:rect b="b" l="l" r="r" t="t"/>
                <a:pathLst>
                  <a:path extrusionOk="0" h="6335" w="14164">
                    <a:moveTo>
                      <a:pt x="8748" y="0"/>
                    </a:moveTo>
                    <a:cubicBezTo>
                      <a:pt x="5434" y="0"/>
                      <a:pt x="1553" y="190"/>
                      <a:pt x="1553" y="190"/>
                    </a:cubicBezTo>
                    <a:cubicBezTo>
                      <a:pt x="1553" y="190"/>
                      <a:pt x="1553" y="190"/>
                      <a:pt x="1551" y="190"/>
                    </a:cubicBezTo>
                    <a:cubicBezTo>
                      <a:pt x="1498" y="190"/>
                      <a:pt x="389" y="202"/>
                      <a:pt x="111" y="1220"/>
                    </a:cubicBezTo>
                    <a:cubicBezTo>
                      <a:pt x="0" y="1637"/>
                      <a:pt x="9" y="2502"/>
                      <a:pt x="9" y="3168"/>
                    </a:cubicBezTo>
                    <a:cubicBezTo>
                      <a:pt x="9" y="3834"/>
                      <a:pt x="0" y="4700"/>
                      <a:pt x="111" y="5116"/>
                    </a:cubicBezTo>
                    <a:cubicBezTo>
                      <a:pt x="386" y="6125"/>
                      <a:pt x="1477" y="6142"/>
                      <a:pt x="1549" y="6142"/>
                    </a:cubicBezTo>
                    <a:cubicBezTo>
                      <a:pt x="1552" y="6142"/>
                      <a:pt x="1553" y="6142"/>
                      <a:pt x="1553" y="6142"/>
                    </a:cubicBezTo>
                    <a:cubicBezTo>
                      <a:pt x="1553" y="6142"/>
                      <a:pt x="5464" y="6335"/>
                      <a:pt x="8787" y="6335"/>
                    </a:cubicBezTo>
                    <a:cubicBezTo>
                      <a:pt x="10892" y="6335"/>
                      <a:pt x="12762" y="6258"/>
                      <a:pt x="13252" y="6005"/>
                    </a:cubicBezTo>
                    <a:cubicBezTo>
                      <a:pt x="14163" y="5534"/>
                      <a:pt x="14163" y="3168"/>
                      <a:pt x="14163" y="3168"/>
                    </a:cubicBezTo>
                    <a:cubicBezTo>
                      <a:pt x="14163" y="3168"/>
                      <a:pt x="14163" y="802"/>
                      <a:pt x="13252" y="333"/>
                    </a:cubicBezTo>
                    <a:cubicBezTo>
                      <a:pt x="12759" y="78"/>
                      <a:pt x="10870" y="0"/>
                      <a:pt x="8748" y="0"/>
                    </a:cubicBezTo>
                    <a:close/>
                  </a:path>
                </a:pathLst>
              </a:custGeom>
              <a:solidFill>
                <a:srgbClr val="2C7A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22"/>
              <p:cNvSpPr/>
              <p:nvPr/>
            </p:nvSpPr>
            <p:spPr>
              <a:xfrm>
                <a:off x="3643933" y="1602690"/>
                <a:ext cx="846803" cy="206207"/>
              </a:xfrm>
              <a:custGeom>
                <a:rect b="b" l="l" r="r" t="t"/>
                <a:pathLst>
                  <a:path extrusionOk="0" h="3365" w="14160">
                    <a:moveTo>
                      <a:pt x="8744" y="0"/>
                    </a:moveTo>
                    <a:cubicBezTo>
                      <a:pt x="5430" y="0"/>
                      <a:pt x="1549" y="190"/>
                      <a:pt x="1549" y="190"/>
                    </a:cubicBezTo>
                    <a:cubicBezTo>
                      <a:pt x="1549" y="190"/>
                      <a:pt x="1549" y="190"/>
                      <a:pt x="1547" y="190"/>
                    </a:cubicBezTo>
                    <a:cubicBezTo>
                      <a:pt x="1494" y="190"/>
                      <a:pt x="385" y="202"/>
                      <a:pt x="107" y="1220"/>
                    </a:cubicBezTo>
                    <a:cubicBezTo>
                      <a:pt x="0" y="1615"/>
                      <a:pt x="5" y="2410"/>
                      <a:pt x="5" y="3057"/>
                    </a:cubicBezTo>
                    <a:cubicBezTo>
                      <a:pt x="9" y="2507"/>
                      <a:pt x="23" y="1930"/>
                      <a:pt x="107" y="1611"/>
                    </a:cubicBezTo>
                    <a:cubicBezTo>
                      <a:pt x="382" y="601"/>
                      <a:pt x="1477" y="585"/>
                      <a:pt x="1546" y="585"/>
                    </a:cubicBezTo>
                    <a:cubicBezTo>
                      <a:pt x="1548" y="585"/>
                      <a:pt x="1549" y="585"/>
                      <a:pt x="1549" y="585"/>
                    </a:cubicBezTo>
                    <a:cubicBezTo>
                      <a:pt x="1549" y="585"/>
                      <a:pt x="5430" y="395"/>
                      <a:pt x="8744" y="395"/>
                    </a:cubicBezTo>
                    <a:cubicBezTo>
                      <a:pt x="10866" y="395"/>
                      <a:pt x="12755" y="473"/>
                      <a:pt x="13248" y="728"/>
                    </a:cubicBezTo>
                    <a:cubicBezTo>
                      <a:pt x="13999" y="1113"/>
                      <a:pt x="14133" y="2787"/>
                      <a:pt x="14154" y="3364"/>
                    </a:cubicBezTo>
                    <a:cubicBezTo>
                      <a:pt x="14159" y="3239"/>
                      <a:pt x="14159" y="3168"/>
                      <a:pt x="14159" y="3168"/>
                    </a:cubicBezTo>
                    <a:cubicBezTo>
                      <a:pt x="14159" y="3168"/>
                      <a:pt x="14159" y="802"/>
                      <a:pt x="13248" y="333"/>
                    </a:cubicBezTo>
                    <a:cubicBezTo>
                      <a:pt x="12755" y="78"/>
                      <a:pt x="10866" y="0"/>
                      <a:pt x="8744" y="0"/>
                    </a:cubicBezTo>
                    <a:close/>
                  </a:path>
                </a:pathLst>
              </a:custGeom>
              <a:solidFill>
                <a:srgbClr val="4080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22"/>
              <p:cNvSpPr/>
              <p:nvPr/>
            </p:nvSpPr>
            <p:spPr>
              <a:xfrm>
                <a:off x="3644173" y="1808833"/>
                <a:ext cx="60" cy="18752"/>
              </a:xfrm>
              <a:custGeom>
                <a:rect b="b" l="l" r="r" t="t"/>
                <a:pathLst>
                  <a:path extrusionOk="0" h="306" w="1">
                    <a:moveTo>
                      <a:pt x="1" y="195"/>
                    </a:moveTo>
                    <a:lnTo>
                      <a:pt x="1" y="0"/>
                    </a:lnTo>
                    <a:lnTo>
                      <a:pt x="1" y="306"/>
                    </a:lnTo>
                    <a:close/>
                  </a:path>
                </a:pathLst>
              </a:custGeom>
              <a:solidFill>
                <a:srgbClr val="E5E2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22"/>
              <p:cNvSpPr/>
              <p:nvPr/>
            </p:nvSpPr>
            <p:spPr>
              <a:xfrm>
                <a:off x="4396711" y="1631737"/>
                <a:ext cx="59743" cy="42467"/>
              </a:xfrm>
              <a:custGeom>
                <a:rect b="b" l="l" r="r" t="t"/>
                <a:pathLst>
                  <a:path extrusionOk="0" h="693" w="999">
                    <a:moveTo>
                      <a:pt x="58" y="0"/>
                    </a:moveTo>
                    <a:cubicBezTo>
                      <a:pt x="13" y="0"/>
                      <a:pt x="0" y="67"/>
                      <a:pt x="44" y="80"/>
                    </a:cubicBezTo>
                    <a:cubicBezTo>
                      <a:pt x="492" y="244"/>
                      <a:pt x="777" y="515"/>
                      <a:pt x="918" y="680"/>
                    </a:cubicBezTo>
                    <a:cubicBezTo>
                      <a:pt x="927" y="689"/>
                      <a:pt x="938" y="692"/>
                      <a:pt x="948" y="692"/>
                    </a:cubicBezTo>
                    <a:cubicBezTo>
                      <a:pt x="974" y="692"/>
                      <a:pt x="999" y="668"/>
                      <a:pt x="990" y="639"/>
                    </a:cubicBezTo>
                    <a:cubicBezTo>
                      <a:pt x="838" y="111"/>
                      <a:pt x="355" y="9"/>
                      <a:pt x="5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22"/>
              <p:cNvSpPr/>
              <p:nvPr/>
            </p:nvSpPr>
            <p:spPr>
              <a:xfrm>
                <a:off x="4297740" y="1641786"/>
                <a:ext cx="162663" cy="82054"/>
              </a:xfrm>
              <a:custGeom>
                <a:rect b="b" l="l" r="r" t="t"/>
                <a:pathLst>
                  <a:path extrusionOk="0" h="1339" w="2720">
                    <a:moveTo>
                      <a:pt x="57" y="0"/>
                    </a:moveTo>
                    <a:cubicBezTo>
                      <a:pt x="12" y="0"/>
                      <a:pt x="0" y="58"/>
                      <a:pt x="43" y="76"/>
                    </a:cubicBezTo>
                    <a:cubicBezTo>
                      <a:pt x="1024" y="467"/>
                      <a:pt x="1930" y="875"/>
                      <a:pt x="2645" y="1332"/>
                    </a:cubicBezTo>
                    <a:cubicBezTo>
                      <a:pt x="2652" y="1336"/>
                      <a:pt x="2659" y="1338"/>
                      <a:pt x="2667" y="1338"/>
                    </a:cubicBezTo>
                    <a:cubicBezTo>
                      <a:pt x="2695" y="1338"/>
                      <a:pt x="2720" y="1307"/>
                      <a:pt x="2702" y="1278"/>
                    </a:cubicBezTo>
                    <a:cubicBezTo>
                      <a:pt x="2622" y="1114"/>
                      <a:pt x="2458" y="826"/>
                      <a:pt x="2241" y="582"/>
                    </a:cubicBezTo>
                    <a:cubicBezTo>
                      <a:pt x="1996" y="307"/>
                      <a:pt x="683" y="90"/>
                      <a:pt x="61" y="0"/>
                    </a:cubicBezTo>
                    <a:cubicBezTo>
                      <a:pt x="60" y="0"/>
                      <a:pt x="58" y="0"/>
                      <a:pt x="57" y="0"/>
                    </a:cubicBezTo>
                    <a:close/>
                  </a:path>
                </a:pathLst>
              </a:custGeom>
              <a:solidFill>
                <a:srgbClr val="236B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22"/>
              <p:cNvSpPr/>
              <p:nvPr/>
            </p:nvSpPr>
            <p:spPr>
              <a:xfrm>
                <a:off x="3840560" y="1626834"/>
                <a:ext cx="358396" cy="30763"/>
              </a:xfrm>
              <a:custGeom>
                <a:rect b="b" l="l" r="r" t="t"/>
                <a:pathLst>
                  <a:path extrusionOk="0" h="502" w="5993">
                    <a:moveTo>
                      <a:pt x="5927" y="0"/>
                    </a:moveTo>
                    <a:lnTo>
                      <a:pt x="68" y="94"/>
                    </a:lnTo>
                    <a:cubicBezTo>
                      <a:pt x="15" y="98"/>
                      <a:pt x="1" y="174"/>
                      <a:pt x="50" y="191"/>
                    </a:cubicBezTo>
                    <a:lnTo>
                      <a:pt x="906" y="502"/>
                    </a:lnTo>
                    <a:lnTo>
                      <a:pt x="920" y="502"/>
                    </a:lnTo>
                    <a:cubicBezTo>
                      <a:pt x="1106" y="502"/>
                      <a:pt x="4267" y="502"/>
                      <a:pt x="4542" y="408"/>
                    </a:cubicBezTo>
                    <a:cubicBezTo>
                      <a:pt x="4720" y="346"/>
                      <a:pt x="5433" y="201"/>
                      <a:pt x="5935" y="98"/>
                    </a:cubicBezTo>
                    <a:cubicBezTo>
                      <a:pt x="5993" y="84"/>
                      <a:pt x="5984" y="0"/>
                      <a:pt x="5927" y="0"/>
                    </a:cubicBezTo>
                    <a:close/>
                  </a:path>
                </a:pathLst>
              </a:custGeom>
              <a:solidFill>
                <a:srgbClr val="2641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22"/>
              <p:cNvSpPr/>
              <p:nvPr/>
            </p:nvSpPr>
            <p:spPr>
              <a:xfrm>
                <a:off x="3796307" y="1719059"/>
                <a:ext cx="288308" cy="13911"/>
              </a:xfrm>
              <a:custGeom>
                <a:rect b="b" l="l" r="r" t="t"/>
                <a:pathLst>
                  <a:path extrusionOk="0" h="227" w="4821">
                    <a:moveTo>
                      <a:pt x="0" y="0"/>
                    </a:moveTo>
                    <a:lnTo>
                      <a:pt x="0" y="226"/>
                    </a:lnTo>
                    <a:lnTo>
                      <a:pt x="4821" y="226"/>
                    </a:lnTo>
                    <a:lnTo>
                      <a:pt x="4821" y="0"/>
                    </a:lnTo>
                    <a:close/>
                  </a:path>
                </a:pathLst>
              </a:custGeom>
              <a:solidFill>
                <a:srgbClr val="236B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22"/>
              <p:cNvSpPr/>
              <p:nvPr/>
            </p:nvSpPr>
            <p:spPr>
              <a:xfrm>
                <a:off x="3796307" y="1756011"/>
                <a:ext cx="288308" cy="14217"/>
              </a:xfrm>
              <a:custGeom>
                <a:rect b="b" l="l" r="r" t="t"/>
                <a:pathLst>
                  <a:path extrusionOk="0" h="232" w="4821">
                    <a:moveTo>
                      <a:pt x="0" y="0"/>
                    </a:moveTo>
                    <a:lnTo>
                      <a:pt x="0" y="231"/>
                    </a:lnTo>
                    <a:lnTo>
                      <a:pt x="4821" y="231"/>
                    </a:lnTo>
                    <a:lnTo>
                      <a:pt x="4821" y="0"/>
                    </a:lnTo>
                    <a:close/>
                  </a:path>
                </a:pathLst>
              </a:custGeom>
              <a:solidFill>
                <a:srgbClr val="236B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22"/>
              <p:cNvSpPr/>
              <p:nvPr/>
            </p:nvSpPr>
            <p:spPr>
              <a:xfrm>
                <a:off x="4135200" y="1642031"/>
                <a:ext cx="163859" cy="309587"/>
              </a:xfrm>
              <a:custGeom>
                <a:rect b="b" l="l" r="r" t="t"/>
                <a:pathLst>
                  <a:path extrusionOk="0" h="5052" w="2740">
                    <a:moveTo>
                      <a:pt x="1875" y="1"/>
                    </a:moveTo>
                    <a:cubicBezTo>
                      <a:pt x="1845" y="1"/>
                      <a:pt x="1814" y="5"/>
                      <a:pt x="1785" y="14"/>
                    </a:cubicBezTo>
                    <a:lnTo>
                      <a:pt x="232" y="453"/>
                    </a:lnTo>
                    <a:cubicBezTo>
                      <a:pt x="94" y="489"/>
                      <a:pt x="0" y="613"/>
                      <a:pt x="0" y="756"/>
                    </a:cubicBezTo>
                    <a:lnTo>
                      <a:pt x="0" y="2526"/>
                    </a:lnTo>
                    <a:lnTo>
                      <a:pt x="0" y="4298"/>
                    </a:lnTo>
                    <a:cubicBezTo>
                      <a:pt x="0" y="4435"/>
                      <a:pt x="94" y="4560"/>
                      <a:pt x="232" y="4599"/>
                    </a:cubicBezTo>
                    <a:lnTo>
                      <a:pt x="1785" y="5039"/>
                    </a:lnTo>
                    <a:cubicBezTo>
                      <a:pt x="1814" y="5048"/>
                      <a:pt x="1844" y="5052"/>
                      <a:pt x="1873" y="5052"/>
                    </a:cubicBezTo>
                    <a:cubicBezTo>
                      <a:pt x="1977" y="5052"/>
                      <a:pt x="2077" y="5000"/>
                      <a:pt x="2136" y="4910"/>
                    </a:cubicBezTo>
                    <a:cubicBezTo>
                      <a:pt x="2739" y="3991"/>
                      <a:pt x="2739" y="2526"/>
                      <a:pt x="2739" y="2526"/>
                    </a:cubicBezTo>
                    <a:cubicBezTo>
                      <a:pt x="2739" y="2526"/>
                      <a:pt x="2739" y="1061"/>
                      <a:pt x="2136" y="143"/>
                    </a:cubicBezTo>
                    <a:cubicBezTo>
                      <a:pt x="2077" y="53"/>
                      <a:pt x="1978" y="1"/>
                      <a:pt x="1875" y="1"/>
                    </a:cubicBezTo>
                    <a:close/>
                  </a:path>
                </a:pathLst>
              </a:custGeom>
              <a:solidFill>
                <a:srgbClr val="0851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22"/>
              <p:cNvSpPr/>
              <p:nvPr/>
            </p:nvSpPr>
            <p:spPr>
              <a:xfrm>
                <a:off x="4222032" y="1642031"/>
                <a:ext cx="77026" cy="309587"/>
              </a:xfrm>
              <a:custGeom>
                <a:rect b="b" l="l" r="r" t="t"/>
                <a:pathLst>
                  <a:path extrusionOk="0" h="5052" w="1288">
                    <a:moveTo>
                      <a:pt x="423" y="1"/>
                    </a:moveTo>
                    <a:cubicBezTo>
                      <a:pt x="393" y="1"/>
                      <a:pt x="362" y="5"/>
                      <a:pt x="333" y="14"/>
                    </a:cubicBezTo>
                    <a:lnTo>
                      <a:pt x="195" y="49"/>
                    </a:lnTo>
                    <a:cubicBezTo>
                      <a:pt x="0" y="1710"/>
                      <a:pt x="0" y="3356"/>
                      <a:pt x="195" y="5003"/>
                    </a:cubicBezTo>
                    <a:lnTo>
                      <a:pt x="333" y="5039"/>
                    </a:lnTo>
                    <a:cubicBezTo>
                      <a:pt x="362" y="5048"/>
                      <a:pt x="392" y="5052"/>
                      <a:pt x="421" y="5052"/>
                    </a:cubicBezTo>
                    <a:cubicBezTo>
                      <a:pt x="525" y="5052"/>
                      <a:pt x="625" y="5000"/>
                      <a:pt x="684" y="4910"/>
                    </a:cubicBezTo>
                    <a:cubicBezTo>
                      <a:pt x="1287" y="3991"/>
                      <a:pt x="1287" y="2526"/>
                      <a:pt x="1287" y="2526"/>
                    </a:cubicBezTo>
                    <a:cubicBezTo>
                      <a:pt x="1287" y="2526"/>
                      <a:pt x="1287" y="1061"/>
                      <a:pt x="684" y="143"/>
                    </a:cubicBezTo>
                    <a:cubicBezTo>
                      <a:pt x="625" y="53"/>
                      <a:pt x="526" y="1"/>
                      <a:pt x="423" y="1"/>
                    </a:cubicBezTo>
                    <a:close/>
                  </a:path>
                </a:pathLst>
              </a:custGeom>
              <a:solidFill>
                <a:srgbClr val="2641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22"/>
              <p:cNvSpPr/>
              <p:nvPr/>
            </p:nvSpPr>
            <p:spPr>
              <a:xfrm>
                <a:off x="4396711" y="1919381"/>
                <a:ext cx="59743" cy="42590"/>
              </a:xfrm>
              <a:custGeom>
                <a:rect b="b" l="l" r="r" t="t"/>
                <a:pathLst>
                  <a:path extrusionOk="0" h="695" w="999">
                    <a:moveTo>
                      <a:pt x="950" y="0"/>
                    </a:moveTo>
                    <a:cubicBezTo>
                      <a:pt x="939" y="0"/>
                      <a:pt x="928" y="5"/>
                      <a:pt x="918" y="15"/>
                    </a:cubicBezTo>
                    <a:cubicBezTo>
                      <a:pt x="777" y="180"/>
                      <a:pt x="492" y="446"/>
                      <a:pt x="44" y="610"/>
                    </a:cubicBezTo>
                    <a:cubicBezTo>
                      <a:pt x="0" y="628"/>
                      <a:pt x="13" y="694"/>
                      <a:pt x="58" y="694"/>
                    </a:cubicBezTo>
                    <a:cubicBezTo>
                      <a:pt x="355" y="685"/>
                      <a:pt x="838" y="583"/>
                      <a:pt x="990" y="55"/>
                    </a:cubicBezTo>
                    <a:cubicBezTo>
                      <a:pt x="999" y="24"/>
                      <a:pt x="975" y="0"/>
                      <a:pt x="95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22"/>
              <p:cNvSpPr/>
              <p:nvPr/>
            </p:nvSpPr>
            <p:spPr>
              <a:xfrm>
                <a:off x="4297740" y="1869806"/>
                <a:ext cx="162663" cy="82115"/>
              </a:xfrm>
              <a:custGeom>
                <a:rect b="b" l="l" r="r" t="t"/>
                <a:pathLst>
                  <a:path extrusionOk="0" h="1340" w="2720">
                    <a:moveTo>
                      <a:pt x="2668" y="1"/>
                    </a:moveTo>
                    <a:cubicBezTo>
                      <a:pt x="2660" y="1"/>
                      <a:pt x="2652" y="3"/>
                      <a:pt x="2645" y="7"/>
                    </a:cubicBezTo>
                    <a:cubicBezTo>
                      <a:pt x="1930" y="460"/>
                      <a:pt x="1024" y="869"/>
                      <a:pt x="43" y="1259"/>
                    </a:cubicBezTo>
                    <a:cubicBezTo>
                      <a:pt x="0" y="1277"/>
                      <a:pt x="12" y="1339"/>
                      <a:pt x="57" y="1339"/>
                    </a:cubicBezTo>
                    <a:cubicBezTo>
                      <a:pt x="58" y="1339"/>
                      <a:pt x="60" y="1339"/>
                      <a:pt x="61" y="1339"/>
                    </a:cubicBezTo>
                    <a:cubicBezTo>
                      <a:pt x="683" y="1251"/>
                      <a:pt x="1996" y="1033"/>
                      <a:pt x="2241" y="757"/>
                    </a:cubicBezTo>
                    <a:cubicBezTo>
                      <a:pt x="2458" y="513"/>
                      <a:pt x="2622" y="220"/>
                      <a:pt x="2702" y="56"/>
                    </a:cubicBezTo>
                    <a:cubicBezTo>
                      <a:pt x="2720" y="29"/>
                      <a:pt x="2696" y="1"/>
                      <a:pt x="2668" y="1"/>
                    </a:cubicBezTo>
                    <a:close/>
                  </a:path>
                </a:pathLst>
              </a:custGeom>
              <a:solidFill>
                <a:srgbClr val="236B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22"/>
              <p:cNvSpPr/>
              <p:nvPr/>
            </p:nvSpPr>
            <p:spPr>
              <a:xfrm>
                <a:off x="3840560" y="1935742"/>
                <a:ext cx="358396" cy="31069"/>
              </a:xfrm>
              <a:custGeom>
                <a:rect b="b" l="l" r="r" t="t"/>
                <a:pathLst>
                  <a:path extrusionOk="0" h="507" w="5993">
                    <a:moveTo>
                      <a:pt x="920" y="1"/>
                    </a:moveTo>
                    <a:cubicBezTo>
                      <a:pt x="916" y="1"/>
                      <a:pt x="912" y="6"/>
                      <a:pt x="906" y="6"/>
                    </a:cubicBezTo>
                    <a:lnTo>
                      <a:pt x="50" y="316"/>
                    </a:lnTo>
                    <a:cubicBezTo>
                      <a:pt x="1" y="334"/>
                      <a:pt x="15" y="410"/>
                      <a:pt x="68" y="410"/>
                    </a:cubicBezTo>
                    <a:lnTo>
                      <a:pt x="5927" y="507"/>
                    </a:lnTo>
                    <a:cubicBezTo>
                      <a:pt x="5984" y="507"/>
                      <a:pt x="5993" y="423"/>
                      <a:pt x="5935" y="410"/>
                    </a:cubicBezTo>
                    <a:cubicBezTo>
                      <a:pt x="5433" y="308"/>
                      <a:pt x="4720" y="156"/>
                      <a:pt x="4542" y="99"/>
                    </a:cubicBezTo>
                    <a:cubicBezTo>
                      <a:pt x="4267" y="6"/>
                      <a:pt x="1106" y="1"/>
                      <a:pt x="920" y="1"/>
                    </a:cubicBezTo>
                    <a:close/>
                  </a:path>
                </a:pathLst>
              </a:custGeom>
              <a:solidFill>
                <a:srgbClr val="2641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22"/>
              <p:cNvSpPr/>
              <p:nvPr/>
            </p:nvSpPr>
            <p:spPr>
              <a:xfrm>
                <a:off x="4152483" y="1966259"/>
                <a:ext cx="44134" cy="50127"/>
              </a:xfrm>
              <a:custGeom>
                <a:rect b="b" l="l" r="r" t="t"/>
                <a:pathLst>
                  <a:path extrusionOk="0" h="818" w="738">
                    <a:moveTo>
                      <a:pt x="71" y="0"/>
                    </a:moveTo>
                    <a:lnTo>
                      <a:pt x="0" y="817"/>
                    </a:lnTo>
                    <a:lnTo>
                      <a:pt x="493" y="817"/>
                    </a:lnTo>
                    <a:lnTo>
                      <a:pt x="737" y="0"/>
                    </a:lnTo>
                    <a:close/>
                  </a:path>
                </a:pathLst>
              </a:custGeom>
              <a:solidFill>
                <a:srgbClr val="2630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22"/>
              <p:cNvSpPr/>
              <p:nvPr/>
            </p:nvSpPr>
            <p:spPr>
              <a:xfrm>
                <a:off x="3666478" y="1643502"/>
                <a:ext cx="158237" cy="306706"/>
              </a:xfrm>
              <a:custGeom>
                <a:rect b="b" l="l" r="r" t="t"/>
                <a:pathLst>
                  <a:path extrusionOk="0" h="5005" w="2646">
                    <a:moveTo>
                      <a:pt x="1663" y="0"/>
                    </a:moveTo>
                    <a:cubicBezTo>
                      <a:pt x="1591" y="0"/>
                      <a:pt x="1519" y="6"/>
                      <a:pt x="1447" y="17"/>
                    </a:cubicBezTo>
                    <a:cubicBezTo>
                      <a:pt x="684" y="146"/>
                      <a:pt x="103" y="767"/>
                      <a:pt x="27" y="1539"/>
                    </a:cubicBezTo>
                    <a:lnTo>
                      <a:pt x="1" y="2502"/>
                    </a:lnTo>
                    <a:lnTo>
                      <a:pt x="27" y="3465"/>
                    </a:lnTo>
                    <a:cubicBezTo>
                      <a:pt x="103" y="4237"/>
                      <a:pt x="684" y="4859"/>
                      <a:pt x="1447" y="4988"/>
                    </a:cubicBezTo>
                    <a:cubicBezTo>
                      <a:pt x="1518" y="4999"/>
                      <a:pt x="1590" y="5005"/>
                      <a:pt x="1660" y="5005"/>
                    </a:cubicBezTo>
                    <a:cubicBezTo>
                      <a:pt x="1761" y="5005"/>
                      <a:pt x="1861" y="4993"/>
                      <a:pt x="1958" y="4970"/>
                    </a:cubicBezTo>
                    <a:lnTo>
                      <a:pt x="2592" y="4823"/>
                    </a:lnTo>
                    <a:cubicBezTo>
                      <a:pt x="2645" y="4810"/>
                      <a:pt x="2645" y="4735"/>
                      <a:pt x="2592" y="4726"/>
                    </a:cubicBezTo>
                    <a:lnTo>
                      <a:pt x="2055" y="4606"/>
                    </a:lnTo>
                    <a:cubicBezTo>
                      <a:pt x="1346" y="4450"/>
                      <a:pt x="804" y="3874"/>
                      <a:pt x="693" y="3155"/>
                    </a:cubicBezTo>
                    <a:lnTo>
                      <a:pt x="680" y="2502"/>
                    </a:lnTo>
                    <a:lnTo>
                      <a:pt x="693" y="1850"/>
                    </a:lnTo>
                    <a:cubicBezTo>
                      <a:pt x="804" y="1131"/>
                      <a:pt x="1346" y="554"/>
                      <a:pt x="2055" y="398"/>
                    </a:cubicBezTo>
                    <a:lnTo>
                      <a:pt x="2592" y="279"/>
                    </a:lnTo>
                    <a:cubicBezTo>
                      <a:pt x="2645" y="269"/>
                      <a:pt x="2645" y="195"/>
                      <a:pt x="2592" y="181"/>
                    </a:cubicBezTo>
                    <a:lnTo>
                      <a:pt x="1958" y="35"/>
                    </a:lnTo>
                    <a:cubicBezTo>
                      <a:pt x="1862" y="11"/>
                      <a:pt x="1763" y="0"/>
                      <a:pt x="1663" y="0"/>
                    </a:cubicBezTo>
                    <a:close/>
                  </a:path>
                </a:pathLst>
              </a:custGeom>
              <a:solidFill>
                <a:srgbClr val="0851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22"/>
              <p:cNvSpPr/>
              <p:nvPr/>
            </p:nvSpPr>
            <p:spPr>
              <a:xfrm>
                <a:off x="3796307" y="1860430"/>
                <a:ext cx="288308" cy="14217"/>
              </a:xfrm>
              <a:custGeom>
                <a:rect b="b" l="l" r="r" t="t"/>
                <a:pathLst>
                  <a:path extrusionOk="0" h="232" w="4821">
                    <a:moveTo>
                      <a:pt x="0" y="1"/>
                    </a:moveTo>
                    <a:lnTo>
                      <a:pt x="0" y="232"/>
                    </a:lnTo>
                    <a:lnTo>
                      <a:pt x="4821" y="232"/>
                    </a:lnTo>
                    <a:lnTo>
                      <a:pt x="4821" y="1"/>
                    </a:lnTo>
                    <a:close/>
                  </a:path>
                </a:pathLst>
              </a:custGeom>
              <a:solidFill>
                <a:srgbClr val="236B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22"/>
              <p:cNvSpPr/>
              <p:nvPr/>
            </p:nvSpPr>
            <p:spPr>
              <a:xfrm>
                <a:off x="3796307" y="1823479"/>
                <a:ext cx="288308" cy="14156"/>
              </a:xfrm>
              <a:custGeom>
                <a:rect b="b" l="l" r="r" t="t"/>
                <a:pathLst>
                  <a:path extrusionOk="0" h="231" w="4821">
                    <a:moveTo>
                      <a:pt x="0" y="1"/>
                    </a:moveTo>
                    <a:lnTo>
                      <a:pt x="0" y="231"/>
                    </a:lnTo>
                    <a:lnTo>
                      <a:pt x="4821" y="231"/>
                    </a:lnTo>
                    <a:lnTo>
                      <a:pt x="4821" y="1"/>
                    </a:lnTo>
                    <a:close/>
                  </a:path>
                </a:pathLst>
              </a:custGeom>
              <a:solidFill>
                <a:srgbClr val="236B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22"/>
              <p:cNvSpPr/>
              <p:nvPr/>
            </p:nvSpPr>
            <p:spPr>
              <a:xfrm>
                <a:off x="4149852" y="1966014"/>
                <a:ext cx="9628" cy="40567"/>
              </a:xfrm>
              <a:custGeom>
                <a:rect b="b" l="l" r="r" t="t"/>
                <a:pathLst>
                  <a:path extrusionOk="0" h="662" w="161">
                    <a:moveTo>
                      <a:pt x="89" y="0"/>
                    </a:moveTo>
                    <a:lnTo>
                      <a:pt x="0" y="662"/>
                    </a:lnTo>
                    <a:lnTo>
                      <a:pt x="66" y="662"/>
                    </a:lnTo>
                    <a:lnTo>
                      <a:pt x="160" y="4"/>
                    </a:lnTo>
                    <a:lnTo>
                      <a:pt x="89"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22"/>
              <p:cNvSpPr/>
              <p:nvPr/>
            </p:nvSpPr>
            <p:spPr>
              <a:xfrm>
                <a:off x="4148775" y="1766612"/>
                <a:ext cx="20991" cy="75681"/>
              </a:xfrm>
              <a:custGeom>
                <a:rect b="b" l="l" r="r" t="t"/>
                <a:pathLst>
                  <a:path extrusionOk="0" h="1235" w="351">
                    <a:moveTo>
                      <a:pt x="178" y="1"/>
                    </a:moveTo>
                    <a:cubicBezTo>
                      <a:pt x="80" y="1"/>
                      <a:pt x="0" y="77"/>
                      <a:pt x="0" y="174"/>
                    </a:cubicBezTo>
                    <a:lnTo>
                      <a:pt x="0" y="1062"/>
                    </a:lnTo>
                    <a:cubicBezTo>
                      <a:pt x="0" y="1155"/>
                      <a:pt x="80" y="1234"/>
                      <a:pt x="178" y="1234"/>
                    </a:cubicBezTo>
                    <a:cubicBezTo>
                      <a:pt x="271" y="1234"/>
                      <a:pt x="351" y="1155"/>
                      <a:pt x="351" y="1062"/>
                    </a:cubicBezTo>
                    <a:lnTo>
                      <a:pt x="351" y="174"/>
                    </a:lnTo>
                    <a:cubicBezTo>
                      <a:pt x="351" y="77"/>
                      <a:pt x="271" y="1"/>
                      <a:pt x="178" y="1"/>
                    </a:cubicBezTo>
                    <a:close/>
                  </a:path>
                </a:pathLst>
              </a:custGeom>
              <a:solidFill>
                <a:srgbClr val="2641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22"/>
              <p:cNvSpPr/>
              <p:nvPr/>
            </p:nvSpPr>
            <p:spPr>
              <a:xfrm>
                <a:off x="4328179" y="1720714"/>
                <a:ext cx="84979" cy="12256"/>
              </a:xfrm>
              <a:custGeom>
                <a:rect b="b" l="l" r="r" t="t"/>
                <a:pathLst>
                  <a:path extrusionOk="0" h="200" w="1421">
                    <a:moveTo>
                      <a:pt x="1" y="0"/>
                    </a:moveTo>
                    <a:lnTo>
                      <a:pt x="58" y="199"/>
                    </a:lnTo>
                    <a:lnTo>
                      <a:pt x="1421" y="168"/>
                    </a:lnTo>
                    <a:lnTo>
                      <a:pt x="1" y="0"/>
                    </a:lnTo>
                    <a:close/>
                  </a:path>
                </a:pathLst>
              </a:custGeom>
              <a:solidFill>
                <a:srgbClr val="236B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22"/>
              <p:cNvSpPr/>
              <p:nvPr/>
            </p:nvSpPr>
            <p:spPr>
              <a:xfrm>
                <a:off x="4328179" y="1860430"/>
                <a:ext cx="84979" cy="12624"/>
              </a:xfrm>
              <a:custGeom>
                <a:rect b="b" l="l" r="r" t="t"/>
                <a:pathLst>
                  <a:path extrusionOk="0" h="206" w="1421">
                    <a:moveTo>
                      <a:pt x="58" y="1"/>
                    </a:moveTo>
                    <a:lnTo>
                      <a:pt x="1" y="205"/>
                    </a:lnTo>
                    <a:lnTo>
                      <a:pt x="1421" y="37"/>
                    </a:lnTo>
                    <a:lnTo>
                      <a:pt x="58" y="1"/>
                    </a:lnTo>
                    <a:close/>
                  </a:path>
                </a:pathLst>
              </a:custGeom>
              <a:solidFill>
                <a:srgbClr val="236B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22"/>
              <p:cNvSpPr/>
              <p:nvPr/>
            </p:nvSpPr>
            <p:spPr>
              <a:xfrm>
                <a:off x="4315979" y="1677389"/>
                <a:ext cx="31396" cy="55581"/>
              </a:xfrm>
              <a:custGeom>
                <a:rect b="b" l="l" r="r" t="t"/>
                <a:pathLst>
                  <a:path extrusionOk="0" h="907" w="525">
                    <a:moveTo>
                      <a:pt x="0" y="1"/>
                    </a:moveTo>
                    <a:lnTo>
                      <a:pt x="262" y="906"/>
                    </a:lnTo>
                    <a:lnTo>
                      <a:pt x="525" y="906"/>
                    </a:lnTo>
                    <a:lnTo>
                      <a:pt x="262" y="1"/>
                    </a:lnTo>
                    <a:close/>
                  </a:path>
                </a:pathLst>
              </a:custGeom>
              <a:solidFill>
                <a:srgbClr val="2128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22"/>
              <p:cNvSpPr/>
              <p:nvPr/>
            </p:nvSpPr>
            <p:spPr>
              <a:xfrm>
                <a:off x="4315979" y="1860430"/>
                <a:ext cx="31396" cy="55826"/>
              </a:xfrm>
              <a:custGeom>
                <a:rect b="b" l="l" r="r" t="t"/>
                <a:pathLst>
                  <a:path extrusionOk="0" h="911" w="525">
                    <a:moveTo>
                      <a:pt x="262" y="1"/>
                    </a:moveTo>
                    <a:lnTo>
                      <a:pt x="0" y="910"/>
                    </a:lnTo>
                    <a:lnTo>
                      <a:pt x="262" y="910"/>
                    </a:lnTo>
                    <a:lnTo>
                      <a:pt x="525" y="1"/>
                    </a:lnTo>
                    <a:close/>
                  </a:path>
                </a:pathLst>
              </a:custGeom>
              <a:solidFill>
                <a:srgbClr val="2128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38" name="Google Shape;638;p22"/>
            <p:cNvGrpSpPr/>
            <p:nvPr/>
          </p:nvGrpSpPr>
          <p:grpSpPr>
            <a:xfrm>
              <a:off x="7413284" y="2489559"/>
              <a:ext cx="919523" cy="461622"/>
              <a:chOff x="2136584" y="2516484"/>
              <a:chExt cx="919523" cy="461622"/>
            </a:xfrm>
          </p:grpSpPr>
          <p:sp>
            <p:nvSpPr>
              <p:cNvPr id="639" name="Google Shape;639;p22"/>
              <p:cNvSpPr/>
              <p:nvPr/>
            </p:nvSpPr>
            <p:spPr>
              <a:xfrm>
                <a:off x="2136584" y="2538790"/>
                <a:ext cx="894047" cy="439316"/>
              </a:xfrm>
              <a:custGeom>
                <a:rect b="b" l="l" r="r" t="t"/>
                <a:pathLst>
                  <a:path extrusionOk="0" h="7169" w="14950">
                    <a:moveTo>
                      <a:pt x="9069" y="0"/>
                    </a:moveTo>
                    <a:lnTo>
                      <a:pt x="9069" y="781"/>
                    </a:lnTo>
                    <a:lnTo>
                      <a:pt x="1780" y="781"/>
                    </a:lnTo>
                    <a:cubicBezTo>
                      <a:pt x="1421" y="781"/>
                      <a:pt x="1084" y="897"/>
                      <a:pt x="813" y="1101"/>
                    </a:cubicBezTo>
                    <a:cubicBezTo>
                      <a:pt x="618" y="1243"/>
                      <a:pt x="459" y="1430"/>
                      <a:pt x="342" y="1647"/>
                    </a:cubicBezTo>
                    <a:cubicBezTo>
                      <a:pt x="250" y="1820"/>
                      <a:pt x="192" y="2010"/>
                      <a:pt x="166" y="2215"/>
                    </a:cubicBezTo>
                    <a:cubicBezTo>
                      <a:pt x="166" y="2215"/>
                      <a:pt x="0" y="3028"/>
                      <a:pt x="0" y="3587"/>
                    </a:cubicBezTo>
                    <a:cubicBezTo>
                      <a:pt x="0" y="4146"/>
                      <a:pt x="166" y="4958"/>
                      <a:pt x="166" y="4958"/>
                    </a:cubicBezTo>
                    <a:cubicBezTo>
                      <a:pt x="263" y="5775"/>
                      <a:pt x="955" y="6387"/>
                      <a:pt x="1780" y="6387"/>
                    </a:cubicBezTo>
                    <a:lnTo>
                      <a:pt x="9069" y="6387"/>
                    </a:lnTo>
                    <a:lnTo>
                      <a:pt x="9069" y="7168"/>
                    </a:lnTo>
                    <a:cubicBezTo>
                      <a:pt x="9450" y="7168"/>
                      <a:pt x="9765" y="6857"/>
                      <a:pt x="9765" y="6471"/>
                    </a:cubicBezTo>
                    <a:lnTo>
                      <a:pt x="9765" y="6387"/>
                    </a:lnTo>
                    <a:lnTo>
                      <a:pt x="13001" y="6387"/>
                    </a:lnTo>
                    <a:cubicBezTo>
                      <a:pt x="13688" y="6387"/>
                      <a:pt x="14315" y="5988"/>
                      <a:pt x="14599" y="5362"/>
                    </a:cubicBezTo>
                    <a:cubicBezTo>
                      <a:pt x="14807" y="4909"/>
                      <a:pt x="14923" y="4386"/>
                      <a:pt x="14945" y="3786"/>
                    </a:cubicBezTo>
                    <a:cubicBezTo>
                      <a:pt x="14945" y="3720"/>
                      <a:pt x="14950" y="3653"/>
                      <a:pt x="14950" y="3587"/>
                    </a:cubicBezTo>
                    <a:cubicBezTo>
                      <a:pt x="14950" y="3497"/>
                      <a:pt x="14945" y="3418"/>
                      <a:pt x="14940" y="3333"/>
                    </a:cubicBezTo>
                    <a:cubicBezTo>
                      <a:pt x="14919" y="2756"/>
                      <a:pt x="14803" y="2250"/>
                      <a:pt x="14599" y="1807"/>
                    </a:cubicBezTo>
                    <a:cubicBezTo>
                      <a:pt x="14439" y="1456"/>
                      <a:pt x="14173" y="1172"/>
                      <a:pt x="13844" y="994"/>
                    </a:cubicBezTo>
                    <a:cubicBezTo>
                      <a:pt x="13698" y="914"/>
                      <a:pt x="13542" y="857"/>
                      <a:pt x="13378" y="822"/>
                    </a:cubicBezTo>
                    <a:cubicBezTo>
                      <a:pt x="13299" y="803"/>
                      <a:pt x="13214" y="791"/>
                      <a:pt x="13129" y="785"/>
                    </a:cubicBezTo>
                    <a:cubicBezTo>
                      <a:pt x="13085" y="781"/>
                      <a:pt x="13041" y="781"/>
                      <a:pt x="13001" y="781"/>
                    </a:cubicBezTo>
                    <a:lnTo>
                      <a:pt x="9765" y="781"/>
                    </a:lnTo>
                    <a:lnTo>
                      <a:pt x="9765" y="697"/>
                    </a:lnTo>
                    <a:cubicBezTo>
                      <a:pt x="9765" y="311"/>
                      <a:pt x="9450" y="0"/>
                      <a:pt x="9069" y="0"/>
                    </a:cubicBezTo>
                    <a:close/>
                  </a:path>
                </a:pathLst>
              </a:custGeom>
              <a:solidFill>
                <a:srgbClr val="2235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22"/>
              <p:cNvSpPr/>
              <p:nvPr/>
            </p:nvSpPr>
            <p:spPr>
              <a:xfrm>
                <a:off x="2162059" y="2564343"/>
                <a:ext cx="894047" cy="343597"/>
              </a:xfrm>
              <a:custGeom>
                <a:rect b="b" l="l" r="r" t="t"/>
                <a:pathLst>
                  <a:path extrusionOk="0" h="5607" w="14950">
                    <a:moveTo>
                      <a:pt x="1781" y="1"/>
                    </a:moveTo>
                    <a:cubicBezTo>
                      <a:pt x="955" y="1"/>
                      <a:pt x="263" y="613"/>
                      <a:pt x="166" y="1429"/>
                    </a:cubicBezTo>
                    <a:cubicBezTo>
                      <a:pt x="166" y="1429"/>
                      <a:pt x="1" y="2242"/>
                      <a:pt x="1" y="2801"/>
                    </a:cubicBezTo>
                    <a:cubicBezTo>
                      <a:pt x="1" y="3361"/>
                      <a:pt x="166" y="4172"/>
                      <a:pt x="166" y="4172"/>
                    </a:cubicBezTo>
                    <a:cubicBezTo>
                      <a:pt x="263" y="4989"/>
                      <a:pt x="955" y="5606"/>
                      <a:pt x="1781" y="5606"/>
                    </a:cubicBezTo>
                    <a:lnTo>
                      <a:pt x="13001" y="5606"/>
                    </a:lnTo>
                    <a:cubicBezTo>
                      <a:pt x="13688" y="5606"/>
                      <a:pt x="14315" y="5207"/>
                      <a:pt x="14603" y="4581"/>
                    </a:cubicBezTo>
                    <a:cubicBezTo>
                      <a:pt x="14834" y="4075"/>
                      <a:pt x="14950" y="3484"/>
                      <a:pt x="14950" y="2801"/>
                    </a:cubicBezTo>
                    <a:cubicBezTo>
                      <a:pt x="14950" y="2122"/>
                      <a:pt x="14834" y="1527"/>
                      <a:pt x="14603" y="1026"/>
                    </a:cubicBezTo>
                    <a:cubicBezTo>
                      <a:pt x="14315" y="400"/>
                      <a:pt x="13688" y="1"/>
                      <a:pt x="13001" y="1"/>
                    </a:cubicBezTo>
                    <a:close/>
                  </a:path>
                </a:pathLst>
              </a:custGeom>
              <a:solidFill>
                <a:srgbClr val="C750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22"/>
              <p:cNvSpPr/>
              <p:nvPr/>
            </p:nvSpPr>
            <p:spPr>
              <a:xfrm>
                <a:off x="2781062" y="2602704"/>
                <a:ext cx="223243" cy="266568"/>
              </a:xfrm>
              <a:custGeom>
                <a:rect b="b" l="l" r="r" t="t"/>
                <a:pathLst>
                  <a:path extrusionOk="0" h="4350" w="3733">
                    <a:moveTo>
                      <a:pt x="0" y="0"/>
                    </a:moveTo>
                    <a:lnTo>
                      <a:pt x="0" y="89"/>
                    </a:lnTo>
                    <a:lnTo>
                      <a:pt x="2210" y="89"/>
                    </a:lnTo>
                    <a:cubicBezTo>
                      <a:pt x="2716" y="89"/>
                      <a:pt x="3178" y="387"/>
                      <a:pt x="3386" y="844"/>
                    </a:cubicBezTo>
                    <a:cubicBezTo>
                      <a:pt x="3560" y="1221"/>
                      <a:pt x="3644" y="1665"/>
                      <a:pt x="3644" y="2171"/>
                    </a:cubicBezTo>
                    <a:lnTo>
                      <a:pt x="3644" y="2180"/>
                    </a:lnTo>
                    <a:cubicBezTo>
                      <a:pt x="3644" y="2686"/>
                      <a:pt x="3560" y="3134"/>
                      <a:pt x="3386" y="3511"/>
                    </a:cubicBezTo>
                    <a:cubicBezTo>
                      <a:pt x="3178" y="3968"/>
                      <a:pt x="2716" y="4261"/>
                      <a:pt x="2210" y="4261"/>
                    </a:cubicBezTo>
                    <a:lnTo>
                      <a:pt x="0" y="4261"/>
                    </a:lnTo>
                    <a:lnTo>
                      <a:pt x="0" y="4349"/>
                    </a:lnTo>
                    <a:lnTo>
                      <a:pt x="2210" y="4349"/>
                    </a:lnTo>
                    <a:cubicBezTo>
                      <a:pt x="2747" y="4349"/>
                      <a:pt x="3241" y="4035"/>
                      <a:pt x="3466" y="3546"/>
                    </a:cubicBezTo>
                    <a:cubicBezTo>
                      <a:pt x="3644" y="3161"/>
                      <a:pt x="3733" y="2698"/>
                      <a:pt x="3733" y="2180"/>
                    </a:cubicBezTo>
                    <a:lnTo>
                      <a:pt x="3733" y="2171"/>
                    </a:lnTo>
                    <a:cubicBezTo>
                      <a:pt x="3733" y="1651"/>
                      <a:pt x="3644" y="1194"/>
                      <a:pt x="3466" y="808"/>
                    </a:cubicBezTo>
                    <a:cubicBezTo>
                      <a:pt x="3241" y="320"/>
                      <a:pt x="2747" y="0"/>
                      <a:pt x="2210" y="0"/>
                    </a:cubicBezTo>
                    <a:close/>
                  </a:path>
                </a:pathLst>
              </a:custGeom>
              <a:solidFill>
                <a:srgbClr val="C2501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22"/>
              <p:cNvSpPr/>
              <p:nvPr/>
            </p:nvSpPr>
            <p:spPr>
              <a:xfrm>
                <a:off x="2171926" y="2564343"/>
                <a:ext cx="884180" cy="184146"/>
              </a:xfrm>
              <a:custGeom>
                <a:rect b="b" l="l" r="r" t="t"/>
                <a:pathLst>
                  <a:path extrusionOk="0" h="3005" w="14785">
                    <a:moveTo>
                      <a:pt x="1616" y="1"/>
                    </a:moveTo>
                    <a:cubicBezTo>
                      <a:pt x="790" y="1"/>
                      <a:pt x="98" y="613"/>
                      <a:pt x="1" y="1429"/>
                    </a:cubicBezTo>
                    <a:cubicBezTo>
                      <a:pt x="1" y="1429"/>
                      <a:pt x="587" y="405"/>
                      <a:pt x="1616" y="405"/>
                    </a:cubicBezTo>
                    <a:lnTo>
                      <a:pt x="12836" y="405"/>
                    </a:lnTo>
                    <a:cubicBezTo>
                      <a:pt x="13523" y="405"/>
                      <a:pt x="14150" y="804"/>
                      <a:pt x="14438" y="1429"/>
                    </a:cubicBezTo>
                    <a:cubicBezTo>
                      <a:pt x="14647" y="1882"/>
                      <a:pt x="14758" y="2410"/>
                      <a:pt x="14780" y="3005"/>
                    </a:cubicBezTo>
                    <a:cubicBezTo>
                      <a:pt x="14780" y="2939"/>
                      <a:pt x="14785" y="2872"/>
                      <a:pt x="14785" y="2801"/>
                    </a:cubicBezTo>
                    <a:cubicBezTo>
                      <a:pt x="14785" y="2122"/>
                      <a:pt x="14669" y="1527"/>
                      <a:pt x="14438" y="1026"/>
                    </a:cubicBezTo>
                    <a:cubicBezTo>
                      <a:pt x="14150" y="400"/>
                      <a:pt x="13523" y="1"/>
                      <a:pt x="12836" y="1"/>
                    </a:cubicBezTo>
                    <a:close/>
                  </a:path>
                </a:pathLst>
              </a:custGeom>
              <a:solidFill>
                <a:srgbClr val="D482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22"/>
              <p:cNvSpPr/>
              <p:nvPr/>
            </p:nvSpPr>
            <p:spPr>
              <a:xfrm>
                <a:off x="2704337" y="2516484"/>
                <a:ext cx="41742" cy="59871"/>
              </a:xfrm>
              <a:custGeom>
                <a:rect b="b" l="l" r="r" t="t"/>
                <a:pathLst>
                  <a:path extrusionOk="0" h="977" w="698">
                    <a:moveTo>
                      <a:pt x="1" y="0"/>
                    </a:moveTo>
                    <a:lnTo>
                      <a:pt x="1" y="977"/>
                    </a:lnTo>
                    <a:lnTo>
                      <a:pt x="697" y="977"/>
                    </a:lnTo>
                    <a:lnTo>
                      <a:pt x="697" y="697"/>
                    </a:lnTo>
                    <a:cubicBezTo>
                      <a:pt x="697" y="311"/>
                      <a:pt x="382" y="0"/>
                      <a:pt x="1" y="0"/>
                    </a:cubicBezTo>
                    <a:close/>
                  </a:path>
                </a:pathLst>
              </a:custGeom>
              <a:solidFill>
                <a:srgbClr val="D482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22"/>
              <p:cNvSpPr/>
              <p:nvPr/>
            </p:nvSpPr>
            <p:spPr>
              <a:xfrm>
                <a:off x="2357968" y="2584994"/>
                <a:ext cx="344582" cy="33827"/>
              </a:xfrm>
              <a:custGeom>
                <a:rect b="b" l="l" r="r" t="t"/>
                <a:pathLst>
                  <a:path extrusionOk="0" h="552" w="5762">
                    <a:moveTo>
                      <a:pt x="3174" y="0"/>
                    </a:moveTo>
                    <a:cubicBezTo>
                      <a:pt x="1421" y="0"/>
                      <a:pt x="0" y="125"/>
                      <a:pt x="0" y="276"/>
                    </a:cubicBezTo>
                    <a:cubicBezTo>
                      <a:pt x="0" y="427"/>
                      <a:pt x="1421" y="551"/>
                      <a:pt x="3174" y="551"/>
                    </a:cubicBezTo>
                    <a:cubicBezTo>
                      <a:pt x="4932" y="551"/>
                      <a:pt x="5762" y="427"/>
                      <a:pt x="5762" y="276"/>
                    </a:cubicBezTo>
                    <a:cubicBezTo>
                      <a:pt x="5762" y="125"/>
                      <a:pt x="4932" y="0"/>
                      <a:pt x="3174" y="0"/>
                    </a:cubicBezTo>
                    <a:close/>
                  </a:path>
                </a:pathLst>
              </a:custGeom>
              <a:solidFill>
                <a:srgbClr val="2641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22"/>
              <p:cNvSpPr/>
              <p:nvPr/>
            </p:nvSpPr>
            <p:spPr>
              <a:xfrm>
                <a:off x="2188132" y="2586097"/>
                <a:ext cx="51669" cy="62199"/>
              </a:xfrm>
              <a:custGeom>
                <a:rect b="b" l="l" r="r" t="t"/>
                <a:pathLst>
                  <a:path extrusionOk="0" h="1015" w="864">
                    <a:moveTo>
                      <a:pt x="808" y="0"/>
                    </a:moveTo>
                    <a:cubicBezTo>
                      <a:pt x="806" y="0"/>
                      <a:pt x="805" y="0"/>
                      <a:pt x="803" y="1"/>
                    </a:cubicBezTo>
                    <a:cubicBezTo>
                      <a:pt x="617" y="40"/>
                      <a:pt x="439" y="129"/>
                      <a:pt x="293" y="275"/>
                    </a:cubicBezTo>
                    <a:cubicBezTo>
                      <a:pt x="97" y="471"/>
                      <a:pt x="0" y="724"/>
                      <a:pt x="0" y="977"/>
                    </a:cubicBezTo>
                    <a:cubicBezTo>
                      <a:pt x="0" y="1000"/>
                      <a:pt x="20" y="1015"/>
                      <a:pt x="38" y="1015"/>
                    </a:cubicBezTo>
                    <a:cubicBezTo>
                      <a:pt x="52" y="1015"/>
                      <a:pt x="65" y="1007"/>
                      <a:pt x="71" y="990"/>
                    </a:cubicBezTo>
                    <a:cubicBezTo>
                      <a:pt x="160" y="764"/>
                      <a:pt x="306" y="537"/>
                      <a:pt x="506" y="338"/>
                    </a:cubicBezTo>
                    <a:cubicBezTo>
                      <a:pt x="608" y="236"/>
                      <a:pt x="719" y="147"/>
                      <a:pt x="830" y="72"/>
                    </a:cubicBezTo>
                    <a:cubicBezTo>
                      <a:pt x="864" y="50"/>
                      <a:pt x="844" y="0"/>
                      <a:pt x="808" y="0"/>
                    </a:cubicBezTo>
                    <a:close/>
                  </a:path>
                </a:pathLst>
              </a:custGeom>
              <a:solidFill>
                <a:srgbClr val="DC99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22"/>
              <p:cNvSpPr/>
              <p:nvPr/>
            </p:nvSpPr>
            <p:spPr>
              <a:xfrm>
                <a:off x="2938458" y="2582053"/>
                <a:ext cx="86474" cy="61096"/>
              </a:xfrm>
              <a:custGeom>
                <a:rect b="b" l="l" r="r" t="t"/>
                <a:pathLst>
                  <a:path extrusionOk="0" h="997" w="1446">
                    <a:moveTo>
                      <a:pt x="173" y="0"/>
                    </a:moveTo>
                    <a:cubicBezTo>
                      <a:pt x="136" y="0"/>
                      <a:pt x="99" y="2"/>
                      <a:pt x="62" y="5"/>
                    </a:cubicBezTo>
                    <a:cubicBezTo>
                      <a:pt x="5" y="13"/>
                      <a:pt x="0" y="89"/>
                      <a:pt x="54" y="106"/>
                    </a:cubicBezTo>
                    <a:cubicBezTo>
                      <a:pt x="359" y="191"/>
                      <a:pt x="675" y="351"/>
                      <a:pt x="959" y="585"/>
                    </a:cubicBezTo>
                    <a:cubicBezTo>
                      <a:pt x="1105" y="706"/>
                      <a:pt x="1234" y="839"/>
                      <a:pt x="1345" y="976"/>
                    </a:cubicBezTo>
                    <a:cubicBezTo>
                      <a:pt x="1356" y="990"/>
                      <a:pt x="1371" y="996"/>
                      <a:pt x="1385" y="996"/>
                    </a:cubicBezTo>
                    <a:cubicBezTo>
                      <a:pt x="1416" y="996"/>
                      <a:pt x="1446" y="968"/>
                      <a:pt x="1434" y="932"/>
                    </a:cubicBezTo>
                    <a:cubicBezTo>
                      <a:pt x="1363" y="692"/>
                      <a:pt x="1221" y="470"/>
                      <a:pt x="1012" y="298"/>
                    </a:cubicBezTo>
                    <a:cubicBezTo>
                      <a:pt x="768" y="96"/>
                      <a:pt x="470" y="0"/>
                      <a:pt x="17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22"/>
              <p:cNvSpPr/>
              <p:nvPr/>
            </p:nvSpPr>
            <p:spPr>
              <a:xfrm>
                <a:off x="2938458" y="2582053"/>
                <a:ext cx="36659" cy="16300"/>
              </a:xfrm>
              <a:custGeom>
                <a:rect b="b" l="l" r="r" t="t"/>
                <a:pathLst>
                  <a:path extrusionOk="0" h="266" w="613">
                    <a:moveTo>
                      <a:pt x="168" y="1"/>
                    </a:moveTo>
                    <a:cubicBezTo>
                      <a:pt x="133" y="1"/>
                      <a:pt x="97" y="2"/>
                      <a:pt x="62" y="5"/>
                    </a:cubicBezTo>
                    <a:cubicBezTo>
                      <a:pt x="5" y="13"/>
                      <a:pt x="0" y="89"/>
                      <a:pt x="54" y="106"/>
                    </a:cubicBezTo>
                    <a:cubicBezTo>
                      <a:pt x="191" y="142"/>
                      <a:pt x="333" y="200"/>
                      <a:pt x="471" y="266"/>
                    </a:cubicBezTo>
                    <a:cubicBezTo>
                      <a:pt x="515" y="204"/>
                      <a:pt x="564" y="138"/>
                      <a:pt x="613" y="75"/>
                    </a:cubicBezTo>
                    <a:cubicBezTo>
                      <a:pt x="469" y="25"/>
                      <a:pt x="319" y="1"/>
                      <a:pt x="168" y="1"/>
                    </a:cubicBezTo>
                    <a:close/>
                  </a:path>
                </a:pathLst>
              </a:custGeom>
              <a:solidFill>
                <a:srgbClr val="DC99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22"/>
              <p:cNvSpPr/>
              <p:nvPr/>
            </p:nvSpPr>
            <p:spPr>
              <a:xfrm>
                <a:off x="2531033" y="2584994"/>
                <a:ext cx="29542" cy="45225"/>
              </a:xfrm>
              <a:custGeom>
                <a:rect b="b" l="l" r="r" t="t"/>
                <a:pathLst>
                  <a:path extrusionOk="0" h="738" w="494">
                    <a:moveTo>
                      <a:pt x="0" y="0"/>
                    </a:moveTo>
                    <a:lnTo>
                      <a:pt x="0" y="738"/>
                    </a:lnTo>
                    <a:lnTo>
                      <a:pt x="493" y="738"/>
                    </a:lnTo>
                    <a:lnTo>
                      <a:pt x="493" y="0"/>
                    </a:lnTo>
                    <a:close/>
                  </a:path>
                </a:pathLst>
              </a:custGeom>
              <a:solidFill>
                <a:srgbClr val="C750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22"/>
              <p:cNvSpPr/>
              <p:nvPr/>
            </p:nvSpPr>
            <p:spPr>
              <a:xfrm>
                <a:off x="2402281" y="2589651"/>
                <a:ext cx="7236" cy="40567"/>
              </a:xfrm>
              <a:custGeom>
                <a:rect b="b" l="l" r="r" t="t"/>
                <a:pathLst>
                  <a:path extrusionOk="0" h="662" w="121">
                    <a:moveTo>
                      <a:pt x="0" y="0"/>
                    </a:moveTo>
                    <a:lnTo>
                      <a:pt x="0" y="662"/>
                    </a:lnTo>
                    <a:lnTo>
                      <a:pt x="121" y="662"/>
                    </a:lnTo>
                    <a:lnTo>
                      <a:pt x="121" y="0"/>
                    </a:lnTo>
                    <a:close/>
                  </a:path>
                </a:pathLst>
              </a:custGeom>
              <a:solidFill>
                <a:srgbClr val="C750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22"/>
              <p:cNvSpPr/>
              <p:nvPr/>
            </p:nvSpPr>
            <p:spPr>
              <a:xfrm>
                <a:off x="2704337" y="2895924"/>
                <a:ext cx="41742" cy="59809"/>
              </a:xfrm>
              <a:custGeom>
                <a:rect b="b" l="l" r="r" t="t"/>
                <a:pathLst>
                  <a:path extrusionOk="0" h="976" w="698">
                    <a:moveTo>
                      <a:pt x="1" y="0"/>
                    </a:moveTo>
                    <a:lnTo>
                      <a:pt x="1" y="976"/>
                    </a:lnTo>
                    <a:cubicBezTo>
                      <a:pt x="382" y="976"/>
                      <a:pt x="697" y="666"/>
                      <a:pt x="697" y="279"/>
                    </a:cubicBezTo>
                    <a:lnTo>
                      <a:pt x="697" y="0"/>
                    </a:lnTo>
                    <a:close/>
                  </a:path>
                </a:pathLst>
              </a:custGeom>
              <a:solidFill>
                <a:srgbClr val="C750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22"/>
              <p:cNvSpPr/>
              <p:nvPr/>
            </p:nvSpPr>
            <p:spPr>
              <a:xfrm>
                <a:off x="2545624" y="2650011"/>
                <a:ext cx="83963" cy="171952"/>
              </a:xfrm>
              <a:custGeom>
                <a:rect b="b" l="l" r="r" t="t"/>
                <a:pathLst>
                  <a:path extrusionOk="0" h="2806" w="1404">
                    <a:moveTo>
                      <a:pt x="373" y="0"/>
                    </a:moveTo>
                    <a:cubicBezTo>
                      <a:pt x="170" y="0"/>
                      <a:pt x="0" y="169"/>
                      <a:pt x="0" y="373"/>
                    </a:cubicBezTo>
                    <a:lnTo>
                      <a:pt x="0" y="1403"/>
                    </a:lnTo>
                    <a:lnTo>
                      <a:pt x="0" y="2432"/>
                    </a:lnTo>
                    <a:cubicBezTo>
                      <a:pt x="0" y="2641"/>
                      <a:pt x="170" y="2805"/>
                      <a:pt x="373" y="2805"/>
                    </a:cubicBezTo>
                    <a:lnTo>
                      <a:pt x="1030" y="2805"/>
                    </a:lnTo>
                    <a:cubicBezTo>
                      <a:pt x="1239" y="2805"/>
                      <a:pt x="1403" y="2641"/>
                      <a:pt x="1403" y="2432"/>
                    </a:cubicBezTo>
                    <a:lnTo>
                      <a:pt x="1403" y="1403"/>
                    </a:lnTo>
                    <a:lnTo>
                      <a:pt x="1403" y="373"/>
                    </a:lnTo>
                    <a:cubicBezTo>
                      <a:pt x="1403" y="169"/>
                      <a:pt x="1239" y="0"/>
                      <a:pt x="1030" y="0"/>
                    </a:cubicBezTo>
                    <a:close/>
                  </a:path>
                </a:pathLst>
              </a:custGeom>
              <a:solidFill>
                <a:srgbClr val="2641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22"/>
              <p:cNvSpPr/>
              <p:nvPr/>
            </p:nvSpPr>
            <p:spPr>
              <a:xfrm>
                <a:off x="2669293" y="2603991"/>
                <a:ext cx="157759" cy="263994"/>
              </a:xfrm>
              <a:custGeom>
                <a:rect b="b" l="l" r="r" t="t"/>
                <a:pathLst>
                  <a:path extrusionOk="0" h="4308" w="2638">
                    <a:moveTo>
                      <a:pt x="1857" y="0"/>
                    </a:moveTo>
                    <a:cubicBezTo>
                      <a:pt x="1829" y="0"/>
                      <a:pt x="1800" y="4"/>
                      <a:pt x="1771" y="10"/>
                    </a:cubicBezTo>
                    <a:lnTo>
                      <a:pt x="249" y="356"/>
                    </a:lnTo>
                    <a:cubicBezTo>
                      <a:pt x="103" y="392"/>
                      <a:pt x="1" y="530"/>
                      <a:pt x="14" y="680"/>
                    </a:cubicBezTo>
                    <a:lnTo>
                      <a:pt x="85" y="1555"/>
                    </a:lnTo>
                    <a:cubicBezTo>
                      <a:pt x="116" y="1954"/>
                      <a:pt x="116" y="2354"/>
                      <a:pt x="85" y="2753"/>
                    </a:cubicBezTo>
                    <a:lnTo>
                      <a:pt x="14" y="3632"/>
                    </a:lnTo>
                    <a:cubicBezTo>
                      <a:pt x="1" y="3783"/>
                      <a:pt x="103" y="3920"/>
                      <a:pt x="249" y="3951"/>
                    </a:cubicBezTo>
                    <a:lnTo>
                      <a:pt x="1771" y="4298"/>
                    </a:lnTo>
                    <a:cubicBezTo>
                      <a:pt x="1801" y="4305"/>
                      <a:pt x="1831" y="4308"/>
                      <a:pt x="1861" y="4308"/>
                    </a:cubicBezTo>
                    <a:cubicBezTo>
                      <a:pt x="2003" y="4308"/>
                      <a:pt x="2137" y="4230"/>
                      <a:pt x="2203" y="4098"/>
                    </a:cubicBezTo>
                    <a:cubicBezTo>
                      <a:pt x="2375" y="3756"/>
                      <a:pt x="2637" y="3086"/>
                      <a:pt x="2637" y="2154"/>
                    </a:cubicBezTo>
                    <a:cubicBezTo>
                      <a:pt x="2637" y="1222"/>
                      <a:pt x="2375" y="557"/>
                      <a:pt x="2203" y="210"/>
                    </a:cubicBezTo>
                    <a:cubicBezTo>
                      <a:pt x="2136" y="80"/>
                      <a:pt x="2001" y="0"/>
                      <a:pt x="1857" y="0"/>
                    </a:cubicBezTo>
                    <a:close/>
                  </a:path>
                </a:pathLst>
              </a:custGeom>
              <a:solidFill>
                <a:srgbClr val="0851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22"/>
              <p:cNvSpPr/>
              <p:nvPr/>
            </p:nvSpPr>
            <p:spPr>
              <a:xfrm>
                <a:off x="2755287" y="2603991"/>
                <a:ext cx="71763" cy="263994"/>
              </a:xfrm>
              <a:custGeom>
                <a:rect b="b" l="l" r="r" t="t"/>
                <a:pathLst>
                  <a:path extrusionOk="0" h="4308" w="1200">
                    <a:moveTo>
                      <a:pt x="419" y="0"/>
                    </a:moveTo>
                    <a:cubicBezTo>
                      <a:pt x="391" y="0"/>
                      <a:pt x="362" y="4"/>
                      <a:pt x="333" y="10"/>
                    </a:cubicBezTo>
                    <a:lnTo>
                      <a:pt x="276" y="24"/>
                    </a:lnTo>
                    <a:cubicBezTo>
                      <a:pt x="1" y="1444"/>
                      <a:pt x="1" y="2864"/>
                      <a:pt x="276" y="4285"/>
                    </a:cubicBezTo>
                    <a:lnTo>
                      <a:pt x="333" y="4298"/>
                    </a:lnTo>
                    <a:cubicBezTo>
                      <a:pt x="363" y="4305"/>
                      <a:pt x="393" y="4308"/>
                      <a:pt x="423" y="4308"/>
                    </a:cubicBezTo>
                    <a:cubicBezTo>
                      <a:pt x="565" y="4308"/>
                      <a:pt x="699" y="4230"/>
                      <a:pt x="765" y="4098"/>
                    </a:cubicBezTo>
                    <a:cubicBezTo>
                      <a:pt x="937" y="3756"/>
                      <a:pt x="1199" y="3086"/>
                      <a:pt x="1199" y="2154"/>
                    </a:cubicBezTo>
                    <a:cubicBezTo>
                      <a:pt x="1199" y="1222"/>
                      <a:pt x="937" y="557"/>
                      <a:pt x="765" y="210"/>
                    </a:cubicBezTo>
                    <a:cubicBezTo>
                      <a:pt x="698" y="80"/>
                      <a:pt x="563" y="0"/>
                      <a:pt x="419" y="0"/>
                    </a:cubicBezTo>
                    <a:close/>
                  </a:path>
                </a:pathLst>
              </a:custGeom>
              <a:solidFill>
                <a:srgbClr val="2641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22"/>
              <p:cNvSpPr/>
              <p:nvPr/>
            </p:nvSpPr>
            <p:spPr>
              <a:xfrm>
                <a:off x="2260552" y="2620230"/>
                <a:ext cx="125585" cy="231822"/>
              </a:xfrm>
              <a:custGeom>
                <a:rect b="b" l="l" r="r" t="t"/>
                <a:pathLst>
                  <a:path extrusionOk="0" h="3783" w="2100">
                    <a:moveTo>
                      <a:pt x="679" y="1"/>
                    </a:moveTo>
                    <a:cubicBezTo>
                      <a:pt x="531" y="1"/>
                      <a:pt x="399" y="91"/>
                      <a:pt x="338" y="224"/>
                    </a:cubicBezTo>
                    <a:cubicBezTo>
                      <a:pt x="205" y="544"/>
                      <a:pt x="0" y="1148"/>
                      <a:pt x="0" y="1889"/>
                    </a:cubicBezTo>
                    <a:cubicBezTo>
                      <a:pt x="0" y="2635"/>
                      <a:pt x="205" y="3234"/>
                      <a:pt x="338" y="3553"/>
                    </a:cubicBezTo>
                    <a:cubicBezTo>
                      <a:pt x="399" y="3692"/>
                      <a:pt x="532" y="3782"/>
                      <a:pt x="681" y="3782"/>
                    </a:cubicBezTo>
                    <a:cubicBezTo>
                      <a:pt x="694" y="3782"/>
                      <a:pt x="706" y="3781"/>
                      <a:pt x="719" y="3780"/>
                    </a:cubicBezTo>
                    <a:lnTo>
                      <a:pt x="1741" y="3682"/>
                    </a:lnTo>
                    <a:cubicBezTo>
                      <a:pt x="1949" y="3660"/>
                      <a:pt x="2100" y="3473"/>
                      <a:pt x="2078" y="3270"/>
                    </a:cubicBezTo>
                    <a:lnTo>
                      <a:pt x="2020" y="2781"/>
                    </a:lnTo>
                    <a:cubicBezTo>
                      <a:pt x="1954" y="2191"/>
                      <a:pt x="1954" y="1592"/>
                      <a:pt x="2020" y="997"/>
                    </a:cubicBezTo>
                    <a:lnTo>
                      <a:pt x="2078" y="513"/>
                    </a:lnTo>
                    <a:cubicBezTo>
                      <a:pt x="2100" y="304"/>
                      <a:pt x="1949" y="118"/>
                      <a:pt x="1741" y="101"/>
                    </a:cubicBezTo>
                    <a:lnTo>
                      <a:pt x="719" y="3"/>
                    </a:lnTo>
                    <a:cubicBezTo>
                      <a:pt x="706" y="1"/>
                      <a:pt x="692" y="1"/>
                      <a:pt x="679" y="1"/>
                    </a:cubicBezTo>
                    <a:close/>
                  </a:path>
                </a:pathLst>
              </a:custGeom>
              <a:solidFill>
                <a:srgbClr val="0851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22"/>
              <p:cNvSpPr/>
              <p:nvPr/>
            </p:nvSpPr>
            <p:spPr>
              <a:xfrm>
                <a:off x="2357968" y="2853458"/>
                <a:ext cx="344582" cy="33765"/>
              </a:xfrm>
              <a:custGeom>
                <a:rect b="b" l="l" r="r" t="t"/>
                <a:pathLst>
                  <a:path extrusionOk="0" h="551" w="5762">
                    <a:moveTo>
                      <a:pt x="3174" y="1"/>
                    </a:moveTo>
                    <a:cubicBezTo>
                      <a:pt x="1421" y="1"/>
                      <a:pt x="0" y="124"/>
                      <a:pt x="0" y="276"/>
                    </a:cubicBezTo>
                    <a:cubicBezTo>
                      <a:pt x="0" y="427"/>
                      <a:pt x="1421" y="550"/>
                      <a:pt x="3174" y="550"/>
                    </a:cubicBezTo>
                    <a:cubicBezTo>
                      <a:pt x="4932" y="550"/>
                      <a:pt x="5762" y="427"/>
                      <a:pt x="5762" y="276"/>
                    </a:cubicBezTo>
                    <a:cubicBezTo>
                      <a:pt x="5762" y="124"/>
                      <a:pt x="4932" y="1"/>
                      <a:pt x="3174" y="1"/>
                    </a:cubicBezTo>
                    <a:close/>
                  </a:path>
                </a:pathLst>
              </a:custGeom>
              <a:solidFill>
                <a:srgbClr val="2641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22"/>
              <p:cNvSpPr/>
              <p:nvPr/>
            </p:nvSpPr>
            <p:spPr>
              <a:xfrm>
                <a:off x="2188132" y="2823860"/>
                <a:ext cx="51610" cy="62077"/>
              </a:xfrm>
              <a:custGeom>
                <a:rect b="b" l="l" r="r" t="t"/>
                <a:pathLst>
                  <a:path extrusionOk="0" h="1013" w="863">
                    <a:moveTo>
                      <a:pt x="37" y="1"/>
                    </a:moveTo>
                    <a:cubicBezTo>
                      <a:pt x="18" y="1"/>
                      <a:pt x="0" y="14"/>
                      <a:pt x="0" y="40"/>
                    </a:cubicBezTo>
                    <a:cubicBezTo>
                      <a:pt x="0" y="293"/>
                      <a:pt x="97" y="545"/>
                      <a:pt x="293" y="740"/>
                    </a:cubicBezTo>
                    <a:cubicBezTo>
                      <a:pt x="439" y="883"/>
                      <a:pt x="617" y="976"/>
                      <a:pt x="803" y="1012"/>
                    </a:cubicBezTo>
                    <a:cubicBezTo>
                      <a:pt x="806" y="1013"/>
                      <a:pt x="809" y="1013"/>
                      <a:pt x="812" y="1013"/>
                    </a:cubicBezTo>
                    <a:cubicBezTo>
                      <a:pt x="846" y="1013"/>
                      <a:pt x="863" y="965"/>
                      <a:pt x="830" y="941"/>
                    </a:cubicBezTo>
                    <a:cubicBezTo>
                      <a:pt x="719" y="869"/>
                      <a:pt x="608" y="781"/>
                      <a:pt x="506" y="679"/>
                    </a:cubicBezTo>
                    <a:cubicBezTo>
                      <a:pt x="306" y="479"/>
                      <a:pt x="160" y="253"/>
                      <a:pt x="71" y="27"/>
                    </a:cubicBezTo>
                    <a:cubicBezTo>
                      <a:pt x="65" y="9"/>
                      <a:pt x="51" y="1"/>
                      <a:pt x="37" y="1"/>
                    </a:cubicBezTo>
                    <a:close/>
                  </a:path>
                </a:pathLst>
              </a:custGeom>
              <a:solidFill>
                <a:srgbClr val="DC99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22"/>
              <p:cNvSpPr/>
              <p:nvPr/>
            </p:nvSpPr>
            <p:spPr>
              <a:xfrm>
                <a:off x="2938458" y="2829130"/>
                <a:ext cx="86474" cy="60912"/>
              </a:xfrm>
              <a:custGeom>
                <a:rect b="b" l="l" r="r" t="t"/>
                <a:pathLst>
                  <a:path extrusionOk="0" h="994" w="1446">
                    <a:moveTo>
                      <a:pt x="1386" y="0"/>
                    </a:moveTo>
                    <a:cubicBezTo>
                      <a:pt x="1371" y="0"/>
                      <a:pt x="1356" y="6"/>
                      <a:pt x="1345" y="21"/>
                    </a:cubicBezTo>
                    <a:cubicBezTo>
                      <a:pt x="1234" y="158"/>
                      <a:pt x="1105" y="291"/>
                      <a:pt x="959" y="410"/>
                    </a:cubicBezTo>
                    <a:cubicBezTo>
                      <a:pt x="675" y="646"/>
                      <a:pt x="359" y="806"/>
                      <a:pt x="54" y="890"/>
                    </a:cubicBezTo>
                    <a:cubicBezTo>
                      <a:pt x="0" y="904"/>
                      <a:pt x="5" y="984"/>
                      <a:pt x="62" y="988"/>
                    </a:cubicBezTo>
                    <a:cubicBezTo>
                      <a:pt x="102" y="992"/>
                      <a:pt x="142" y="993"/>
                      <a:pt x="182" y="993"/>
                    </a:cubicBezTo>
                    <a:cubicBezTo>
                      <a:pt x="477" y="993"/>
                      <a:pt x="770" y="894"/>
                      <a:pt x="1012" y="695"/>
                    </a:cubicBezTo>
                    <a:cubicBezTo>
                      <a:pt x="1221" y="527"/>
                      <a:pt x="1363" y="304"/>
                      <a:pt x="1434" y="64"/>
                    </a:cubicBezTo>
                    <a:cubicBezTo>
                      <a:pt x="1446" y="28"/>
                      <a:pt x="1417" y="0"/>
                      <a:pt x="138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22"/>
              <p:cNvSpPr/>
              <p:nvPr/>
            </p:nvSpPr>
            <p:spPr>
              <a:xfrm>
                <a:off x="2938458" y="2873558"/>
                <a:ext cx="36659" cy="16484"/>
              </a:xfrm>
              <a:custGeom>
                <a:rect b="b" l="l" r="r" t="t"/>
                <a:pathLst>
                  <a:path extrusionOk="0" h="269" w="613">
                    <a:moveTo>
                      <a:pt x="471" y="1"/>
                    </a:moveTo>
                    <a:cubicBezTo>
                      <a:pt x="333" y="72"/>
                      <a:pt x="191" y="125"/>
                      <a:pt x="54" y="165"/>
                    </a:cubicBezTo>
                    <a:cubicBezTo>
                      <a:pt x="0" y="179"/>
                      <a:pt x="5" y="259"/>
                      <a:pt x="62" y="263"/>
                    </a:cubicBezTo>
                    <a:cubicBezTo>
                      <a:pt x="101" y="267"/>
                      <a:pt x="139" y="268"/>
                      <a:pt x="177" y="268"/>
                    </a:cubicBezTo>
                    <a:cubicBezTo>
                      <a:pt x="325" y="268"/>
                      <a:pt x="472" y="241"/>
                      <a:pt x="613" y="191"/>
                    </a:cubicBezTo>
                    <a:cubicBezTo>
                      <a:pt x="564" y="130"/>
                      <a:pt x="515" y="68"/>
                      <a:pt x="471" y="1"/>
                    </a:cubicBezTo>
                    <a:close/>
                  </a:path>
                </a:pathLst>
              </a:custGeom>
              <a:solidFill>
                <a:srgbClr val="DC99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22"/>
              <p:cNvSpPr/>
              <p:nvPr/>
            </p:nvSpPr>
            <p:spPr>
              <a:xfrm>
                <a:off x="2531033" y="2842060"/>
                <a:ext cx="29542" cy="53926"/>
              </a:xfrm>
              <a:custGeom>
                <a:rect b="b" l="l" r="r" t="t"/>
                <a:pathLst>
                  <a:path extrusionOk="0" h="880" w="494">
                    <a:moveTo>
                      <a:pt x="0" y="0"/>
                    </a:moveTo>
                    <a:lnTo>
                      <a:pt x="0" y="879"/>
                    </a:lnTo>
                    <a:lnTo>
                      <a:pt x="493" y="879"/>
                    </a:lnTo>
                    <a:lnTo>
                      <a:pt x="493" y="0"/>
                    </a:lnTo>
                    <a:close/>
                  </a:path>
                </a:pathLst>
              </a:custGeom>
              <a:solidFill>
                <a:srgbClr val="C750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22"/>
              <p:cNvSpPr/>
              <p:nvPr/>
            </p:nvSpPr>
            <p:spPr>
              <a:xfrm>
                <a:off x="2402281" y="2842060"/>
                <a:ext cx="7236" cy="53926"/>
              </a:xfrm>
              <a:custGeom>
                <a:rect b="b" l="l" r="r" t="t"/>
                <a:pathLst>
                  <a:path extrusionOk="0" h="880" w="121">
                    <a:moveTo>
                      <a:pt x="0" y="0"/>
                    </a:moveTo>
                    <a:lnTo>
                      <a:pt x="0" y="879"/>
                    </a:lnTo>
                    <a:lnTo>
                      <a:pt x="121" y="879"/>
                    </a:lnTo>
                    <a:lnTo>
                      <a:pt x="121" y="0"/>
                    </a:lnTo>
                    <a:close/>
                  </a:path>
                </a:pathLst>
              </a:custGeom>
              <a:solidFill>
                <a:srgbClr val="C750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22"/>
              <p:cNvSpPr/>
              <p:nvPr/>
            </p:nvSpPr>
            <p:spPr>
              <a:xfrm>
                <a:off x="2200033" y="2621578"/>
                <a:ext cx="74634" cy="28495"/>
              </a:xfrm>
              <a:custGeom>
                <a:rect b="b" l="l" r="r" t="t"/>
                <a:pathLst>
                  <a:path extrusionOk="0" h="465" w="1248">
                    <a:moveTo>
                      <a:pt x="980" y="1"/>
                    </a:moveTo>
                    <a:cubicBezTo>
                      <a:pt x="520" y="1"/>
                      <a:pt x="0" y="464"/>
                      <a:pt x="0" y="464"/>
                    </a:cubicBezTo>
                    <a:lnTo>
                      <a:pt x="1248" y="65"/>
                    </a:lnTo>
                    <a:cubicBezTo>
                      <a:pt x="1164" y="20"/>
                      <a:pt x="1074" y="1"/>
                      <a:pt x="980" y="1"/>
                    </a:cubicBezTo>
                    <a:close/>
                  </a:path>
                </a:pathLst>
              </a:custGeom>
              <a:solidFill>
                <a:srgbClr val="C2501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22"/>
              <p:cNvSpPr/>
              <p:nvPr/>
            </p:nvSpPr>
            <p:spPr>
              <a:xfrm>
                <a:off x="2200033" y="2821899"/>
                <a:ext cx="74634" cy="28740"/>
              </a:xfrm>
              <a:custGeom>
                <a:rect b="b" l="l" r="r" t="t"/>
                <a:pathLst>
                  <a:path extrusionOk="0" h="469" w="1248">
                    <a:moveTo>
                      <a:pt x="0" y="0"/>
                    </a:moveTo>
                    <a:cubicBezTo>
                      <a:pt x="1" y="0"/>
                      <a:pt x="521" y="469"/>
                      <a:pt x="982" y="469"/>
                    </a:cubicBezTo>
                    <a:cubicBezTo>
                      <a:pt x="1075" y="469"/>
                      <a:pt x="1165" y="450"/>
                      <a:pt x="1248" y="405"/>
                    </a:cubicBezTo>
                    <a:lnTo>
                      <a:pt x="0" y="0"/>
                    </a:lnTo>
                    <a:close/>
                  </a:path>
                </a:pathLst>
              </a:custGeom>
              <a:solidFill>
                <a:srgbClr val="C2501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22"/>
              <p:cNvSpPr/>
              <p:nvPr/>
            </p:nvSpPr>
            <p:spPr>
              <a:xfrm>
                <a:off x="2693214" y="2694929"/>
                <a:ext cx="22845" cy="82176"/>
              </a:xfrm>
              <a:custGeom>
                <a:rect b="b" l="l" r="r" t="t"/>
                <a:pathLst>
                  <a:path extrusionOk="0" h="1341" w="382">
                    <a:moveTo>
                      <a:pt x="182" y="0"/>
                    </a:moveTo>
                    <a:cubicBezTo>
                      <a:pt x="84" y="0"/>
                      <a:pt x="0" y="84"/>
                      <a:pt x="0" y="181"/>
                    </a:cubicBezTo>
                    <a:lnTo>
                      <a:pt x="0" y="1162"/>
                    </a:lnTo>
                    <a:cubicBezTo>
                      <a:pt x="0" y="1260"/>
                      <a:pt x="84" y="1340"/>
                      <a:pt x="182" y="1340"/>
                    </a:cubicBezTo>
                    <a:lnTo>
                      <a:pt x="199" y="1340"/>
                    </a:lnTo>
                    <a:cubicBezTo>
                      <a:pt x="297" y="1340"/>
                      <a:pt x="382" y="1260"/>
                      <a:pt x="382" y="1162"/>
                    </a:cubicBezTo>
                    <a:lnTo>
                      <a:pt x="382" y="181"/>
                    </a:lnTo>
                    <a:cubicBezTo>
                      <a:pt x="382" y="84"/>
                      <a:pt x="297" y="0"/>
                      <a:pt x="199" y="0"/>
                    </a:cubicBezTo>
                    <a:close/>
                  </a:path>
                </a:pathLst>
              </a:custGeom>
              <a:solidFill>
                <a:srgbClr val="2641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22"/>
              <p:cNvSpPr/>
              <p:nvPr/>
            </p:nvSpPr>
            <p:spPr>
              <a:xfrm>
                <a:off x="2187056" y="2656262"/>
                <a:ext cx="61058" cy="155100"/>
              </a:xfrm>
              <a:custGeom>
                <a:rect b="b" l="l" r="r" t="t"/>
                <a:pathLst>
                  <a:path extrusionOk="0" h="2531" w="1021">
                    <a:moveTo>
                      <a:pt x="582" y="1"/>
                    </a:moveTo>
                    <a:cubicBezTo>
                      <a:pt x="311" y="1"/>
                      <a:pt x="89" y="205"/>
                      <a:pt x="62" y="476"/>
                    </a:cubicBezTo>
                    <a:cubicBezTo>
                      <a:pt x="4" y="1008"/>
                      <a:pt x="0" y="1537"/>
                      <a:pt x="58" y="2055"/>
                    </a:cubicBezTo>
                    <a:cubicBezTo>
                      <a:pt x="84" y="2326"/>
                      <a:pt x="311" y="2531"/>
                      <a:pt x="577" y="2531"/>
                    </a:cubicBezTo>
                    <a:lnTo>
                      <a:pt x="1021" y="2531"/>
                    </a:lnTo>
                    <a:cubicBezTo>
                      <a:pt x="906" y="1687"/>
                      <a:pt x="906" y="844"/>
                      <a:pt x="1021" y="1"/>
                    </a:cubicBezTo>
                    <a:close/>
                  </a:path>
                </a:pathLst>
              </a:custGeom>
              <a:solidFill>
                <a:srgbClr val="C2501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65" name="Google Shape;665;p22"/>
          <p:cNvGrpSpPr/>
          <p:nvPr/>
        </p:nvGrpSpPr>
        <p:grpSpPr>
          <a:xfrm>
            <a:off x="823425" y="1269124"/>
            <a:ext cx="3550200" cy="815126"/>
            <a:chOff x="4873250" y="1455987"/>
            <a:chExt cx="3550200" cy="815126"/>
          </a:xfrm>
        </p:grpSpPr>
        <p:sp>
          <p:nvSpPr>
            <p:cNvPr id="666" name="Google Shape;666;p22"/>
            <p:cNvSpPr txBox="1"/>
            <p:nvPr/>
          </p:nvSpPr>
          <p:spPr>
            <a:xfrm>
              <a:off x="5665249" y="1472175"/>
              <a:ext cx="2758200" cy="292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Krona One"/>
                  <a:ea typeface="Krona One"/>
                  <a:cs typeface="Krona One"/>
                  <a:sym typeface="Krona One"/>
                </a:rPr>
                <a:t>Flexible Model</a:t>
              </a:r>
              <a:endParaRPr sz="1200">
                <a:solidFill>
                  <a:schemeClr val="dk1"/>
                </a:solidFill>
                <a:latin typeface="Krona One"/>
                <a:ea typeface="Krona One"/>
                <a:cs typeface="Krona One"/>
                <a:sym typeface="Krona One"/>
              </a:endParaRPr>
            </a:p>
          </p:txBody>
        </p:sp>
        <p:sp>
          <p:nvSpPr>
            <p:cNvPr id="667" name="Google Shape;667;p22"/>
            <p:cNvSpPr txBox="1"/>
            <p:nvPr/>
          </p:nvSpPr>
          <p:spPr>
            <a:xfrm>
              <a:off x="5665250" y="1764712"/>
              <a:ext cx="2758200" cy="506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Ubuntu"/>
                  <a:ea typeface="Ubuntu"/>
                  <a:cs typeface="Ubuntu"/>
                  <a:sym typeface="Ubuntu"/>
                </a:rPr>
                <a:t>Applicable to both regression and classification problems</a:t>
              </a:r>
              <a:endParaRPr>
                <a:solidFill>
                  <a:schemeClr val="lt1"/>
                </a:solidFill>
                <a:latin typeface="Ubuntu"/>
                <a:ea typeface="Ubuntu"/>
                <a:cs typeface="Ubuntu"/>
                <a:sym typeface="Ubuntu"/>
              </a:endParaRPr>
            </a:p>
          </p:txBody>
        </p:sp>
        <p:sp>
          <p:nvSpPr>
            <p:cNvPr id="668" name="Google Shape;668;p22"/>
            <p:cNvSpPr txBox="1"/>
            <p:nvPr/>
          </p:nvSpPr>
          <p:spPr>
            <a:xfrm>
              <a:off x="4873250" y="1455987"/>
              <a:ext cx="675600" cy="3249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lt1"/>
                  </a:solidFill>
                  <a:latin typeface="Krona One"/>
                  <a:ea typeface="Krona One"/>
                  <a:cs typeface="Krona One"/>
                  <a:sym typeface="Krona One"/>
                </a:rPr>
                <a:t>1</a:t>
              </a:r>
              <a:endParaRPr sz="1200">
                <a:solidFill>
                  <a:schemeClr val="lt1"/>
                </a:solidFill>
                <a:latin typeface="Krona One"/>
                <a:ea typeface="Krona One"/>
                <a:cs typeface="Krona One"/>
                <a:sym typeface="Krona One"/>
              </a:endParaRPr>
            </a:p>
          </p:txBody>
        </p:sp>
      </p:grpSp>
      <p:grpSp>
        <p:nvGrpSpPr>
          <p:cNvPr id="669" name="Google Shape;669;p22"/>
          <p:cNvGrpSpPr/>
          <p:nvPr/>
        </p:nvGrpSpPr>
        <p:grpSpPr>
          <a:xfrm>
            <a:off x="823425" y="2403499"/>
            <a:ext cx="3550200" cy="633588"/>
            <a:chOff x="4873250" y="2521274"/>
            <a:chExt cx="3550200" cy="633588"/>
          </a:xfrm>
        </p:grpSpPr>
        <p:sp>
          <p:nvSpPr>
            <p:cNvPr id="670" name="Google Shape;670;p22"/>
            <p:cNvSpPr txBox="1"/>
            <p:nvPr/>
          </p:nvSpPr>
          <p:spPr>
            <a:xfrm>
              <a:off x="5665249" y="2537463"/>
              <a:ext cx="2758200" cy="292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lt1"/>
                  </a:solidFill>
                  <a:latin typeface="Krona One"/>
                  <a:ea typeface="Krona One"/>
                  <a:cs typeface="Krona One"/>
                  <a:sym typeface="Krona One"/>
                </a:rPr>
                <a:t>Advantage</a:t>
              </a:r>
              <a:endParaRPr sz="1200">
                <a:solidFill>
                  <a:schemeClr val="lt1"/>
                </a:solidFill>
                <a:latin typeface="Krona One"/>
                <a:ea typeface="Krona One"/>
                <a:cs typeface="Krona One"/>
                <a:sym typeface="Krona One"/>
              </a:endParaRPr>
            </a:p>
          </p:txBody>
        </p:sp>
        <p:sp>
          <p:nvSpPr>
            <p:cNvPr id="671" name="Google Shape;671;p22"/>
            <p:cNvSpPr txBox="1"/>
            <p:nvPr/>
          </p:nvSpPr>
          <p:spPr>
            <a:xfrm>
              <a:off x="5665250" y="2829963"/>
              <a:ext cx="2758200" cy="324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Ubuntu"/>
                  <a:ea typeface="Ubuntu"/>
                  <a:cs typeface="Ubuntu"/>
                  <a:sym typeface="Ubuntu"/>
                </a:rPr>
                <a:t>Avoids overfitting</a:t>
              </a:r>
              <a:endParaRPr>
                <a:solidFill>
                  <a:schemeClr val="lt1"/>
                </a:solidFill>
                <a:latin typeface="Ubuntu"/>
                <a:ea typeface="Ubuntu"/>
                <a:cs typeface="Ubuntu"/>
                <a:sym typeface="Ubuntu"/>
              </a:endParaRPr>
            </a:p>
          </p:txBody>
        </p:sp>
        <p:sp>
          <p:nvSpPr>
            <p:cNvPr id="672" name="Google Shape;672;p22"/>
            <p:cNvSpPr txBox="1"/>
            <p:nvPr/>
          </p:nvSpPr>
          <p:spPr>
            <a:xfrm>
              <a:off x="4873250" y="2521274"/>
              <a:ext cx="675600" cy="324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lt1"/>
                  </a:solidFill>
                  <a:latin typeface="Krona One"/>
                  <a:ea typeface="Krona One"/>
                  <a:cs typeface="Krona One"/>
                  <a:sym typeface="Krona One"/>
                </a:rPr>
                <a:t>2</a:t>
              </a:r>
              <a:endParaRPr sz="1200">
                <a:solidFill>
                  <a:schemeClr val="lt1"/>
                </a:solidFill>
                <a:latin typeface="Krona One"/>
                <a:ea typeface="Krona One"/>
                <a:cs typeface="Krona One"/>
                <a:sym typeface="Krona One"/>
              </a:endParaRPr>
            </a:p>
          </p:txBody>
        </p:sp>
      </p:grpSp>
      <p:grpSp>
        <p:nvGrpSpPr>
          <p:cNvPr id="673" name="Google Shape;673;p22"/>
          <p:cNvGrpSpPr/>
          <p:nvPr/>
        </p:nvGrpSpPr>
        <p:grpSpPr>
          <a:xfrm>
            <a:off x="823425" y="3537874"/>
            <a:ext cx="3550200" cy="1092298"/>
            <a:chOff x="4873250" y="3586562"/>
            <a:chExt cx="3550200" cy="1092298"/>
          </a:xfrm>
        </p:grpSpPr>
        <p:sp>
          <p:nvSpPr>
            <p:cNvPr id="674" name="Google Shape;674;p22"/>
            <p:cNvSpPr txBox="1"/>
            <p:nvPr/>
          </p:nvSpPr>
          <p:spPr>
            <a:xfrm>
              <a:off x="5665249" y="3602750"/>
              <a:ext cx="2758200" cy="2925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lt1"/>
                  </a:solidFill>
                  <a:latin typeface="Krona One"/>
                  <a:ea typeface="Krona One"/>
                  <a:cs typeface="Krona One"/>
                  <a:sym typeface="Krona One"/>
                </a:rPr>
                <a:t>SMOTE</a:t>
              </a:r>
              <a:endParaRPr sz="1200">
                <a:solidFill>
                  <a:schemeClr val="lt1"/>
                </a:solidFill>
                <a:latin typeface="Krona One"/>
                <a:ea typeface="Krona One"/>
                <a:cs typeface="Krona One"/>
                <a:sym typeface="Krona One"/>
              </a:endParaRPr>
            </a:p>
          </p:txBody>
        </p:sp>
        <p:sp>
          <p:nvSpPr>
            <p:cNvPr id="675" name="Google Shape;675;p22"/>
            <p:cNvSpPr txBox="1"/>
            <p:nvPr/>
          </p:nvSpPr>
          <p:spPr>
            <a:xfrm>
              <a:off x="5665250" y="3895260"/>
              <a:ext cx="2758200" cy="783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Ubuntu"/>
                  <a:ea typeface="Ubuntu"/>
                  <a:cs typeface="Ubuntu"/>
                  <a:sym typeface="Ubuntu"/>
                </a:rPr>
                <a:t>Good for increasing minority class but may decrease performance of model</a:t>
              </a:r>
              <a:endParaRPr>
                <a:solidFill>
                  <a:schemeClr val="lt1"/>
                </a:solidFill>
                <a:latin typeface="Ubuntu"/>
                <a:ea typeface="Ubuntu"/>
                <a:cs typeface="Ubuntu"/>
                <a:sym typeface="Ubuntu"/>
              </a:endParaRPr>
            </a:p>
          </p:txBody>
        </p:sp>
        <p:sp>
          <p:nvSpPr>
            <p:cNvPr id="676" name="Google Shape;676;p22"/>
            <p:cNvSpPr txBox="1"/>
            <p:nvPr/>
          </p:nvSpPr>
          <p:spPr>
            <a:xfrm>
              <a:off x="4873250" y="3586562"/>
              <a:ext cx="675600" cy="3249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lt1"/>
                  </a:solidFill>
                  <a:latin typeface="Krona One"/>
                  <a:ea typeface="Krona One"/>
                  <a:cs typeface="Krona One"/>
                  <a:sym typeface="Krona One"/>
                </a:rPr>
                <a:t>3</a:t>
              </a:r>
              <a:endParaRPr sz="1200">
                <a:solidFill>
                  <a:schemeClr val="lt1"/>
                </a:solidFill>
                <a:latin typeface="Krona One"/>
                <a:ea typeface="Krona One"/>
                <a:cs typeface="Krona One"/>
                <a:sym typeface="Krona One"/>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0" name="Shape 680"/>
        <p:cNvGrpSpPr/>
        <p:nvPr/>
      </p:nvGrpSpPr>
      <p:grpSpPr>
        <a:xfrm>
          <a:off x="0" y="0"/>
          <a:ext cx="0" cy="0"/>
          <a:chOff x="0" y="0"/>
          <a:chExt cx="0" cy="0"/>
        </a:xfrm>
      </p:grpSpPr>
      <p:pic>
        <p:nvPicPr>
          <p:cNvPr id="681" name="Google Shape;681;p23" title="Gráfico">
            <a:hlinkClick r:id="rId3"/>
          </p:cNvPr>
          <p:cNvPicPr preferRelativeResize="0"/>
          <p:nvPr/>
        </p:nvPicPr>
        <p:blipFill>
          <a:blip r:embed="rId4">
            <a:alphaModFix/>
          </a:blip>
          <a:stretch>
            <a:fillRect/>
          </a:stretch>
        </p:blipFill>
        <p:spPr>
          <a:xfrm>
            <a:off x="2779675" y="1376890"/>
            <a:ext cx="3584650" cy="2389720"/>
          </a:xfrm>
          <a:prstGeom prst="rect">
            <a:avLst/>
          </a:prstGeom>
          <a:noFill/>
          <a:ln>
            <a:noFill/>
          </a:ln>
        </p:spPr>
      </p:pic>
      <p:sp>
        <p:nvSpPr>
          <p:cNvPr id="682" name="Google Shape;682;p23"/>
          <p:cNvSpPr txBox="1"/>
          <p:nvPr>
            <p:ph type="title"/>
          </p:nvPr>
        </p:nvSpPr>
        <p:spPr>
          <a:xfrm>
            <a:off x="713232" y="403213"/>
            <a:ext cx="7717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 Decision Tree Classifier</a:t>
            </a:r>
            <a:endParaRPr/>
          </a:p>
        </p:txBody>
      </p:sp>
      <p:sp>
        <p:nvSpPr>
          <p:cNvPr id="683" name="Google Shape;683;p23"/>
          <p:cNvSpPr/>
          <p:nvPr/>
        </p:nvSpPr>
        <p:spPr>
          <a:xfrm>
            <a:off x="5072225" y="1964925"/>
            <a:ext cx="143700" cy="1437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84" name="Google Shape;684;p23"/>
          <p:cNvCxnSpPr>
            <a:stCxn id="683" idx="6"/>
            <a:endCxn id="685" idx="2"/>
          </p:cNvCxnSpPr>
          <p:nvPr/>
        </p:nvCxnSpPr>
        <p:spPr>
          <a:xfrm flipH="1" rot="10800000">
            <a:off x="5215925" y="1749375"/>
            <a:ext cx="999000" cy="287400"/>
          </a:xfrm>
          <a:prstGeom prst="bentConnector2">
            <a:avLst/>
          </a:prstGeom>
          <a:noFill/>
          <a:ln cap="flat" cmpd="sng" w="38100">
            <a:solidFill>
              <a:schemeClr val="dk2"/>
            </a:solidFill>
            <a:prstDash val="dash"/>
            <a:round/>
            <a:headEnd len="med" w="med" type="none"/>
            <a:tailEnd len="med" w="med" type="none"/>
          </a:ln>
        </p:spPr>
      </p:cxnSp>
      <p:sp>
        <p:nvSpPr>
          <p:cNvPr id="686" name="Google Shape;686;p23"/>
          <p:cNvSpPr/>
          <p:nvPr/>
        </p:nvSpPr>
        <p:spPr>
          <a:xfrm>
            <a:off x="5033375" y="3108288"/>
            <a:ext cx="143700" cy="1437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87" name="Google Shape;687;p23"/>
          <p:cNvCxnSpPr>
            <a:stCxn id="686" idx="6"/>
            <a:endCxn id="688" idx="0"/>
          </p:cNvCxnSpPr>
          <p:nvPr/>
        </p:nvCxnSpPr>
        <p:spPr>
          <a:xfrm>
            <a:off x="5177075" y="3180138"/>
            <a:ext cx="1038000" cy="214200"/>
          </a:xfrm>
          <a:prstGeom prst="bentConnector2">
            <a:avLst/>
          </a:prstGeom>
          <a:noFill/>
          <a:ln cap="flat" cmpd="sng" w="38100">
            <a:solidFill>
              <a:schemeClr val="dk2"/>
            </a:solidFill>
            <a:prstDash val="dash"/>
            <a:round/>
            <a:headEnd len="med" w="med" type="none"/>
            <a:tailEnd len="med" w="med" type="none"/>
          </a:ln>
        </p:spPr>
      </p:cxnSp>
      <p:sp>
        <p:nvSpPr>
          <p:cNvPr id="689" name="Google Shape;689;p23"/>
          <p:cNvSpPr/>
          <p:nvPr/>
        </p:nvSpPr>
        <p:spPr>
          <a:xfrm>
            <a:off x="3966925" y="1964925"/>
            <a:ext cx="143700" cy="1437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23"/>
          <p:cNvSpPr/>
          <p:nvPr/>
        </p:nvSpPr>
        <p:spPr>
          <a:xfrm>
            <a:off x="3928075" y="3108288"/>
            <a:ext cx="143700" cy="1437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91" name="Google Shape;691;p23"/>
          <p:cNvCxnSpPr>
            <a:stCxn id="692" idx="0"/>
            <a:endCxn id="690" idx="2"/>
          </p:cNvCxnSpPr>
          <p:nvPr/>
        </p:nvCxnSpPr>
        <p:spPr>
          <a:xfrm rot="-5400000">
            <a:off x="3321738" y="2787925"/>
            <a:ext cx="214200" cy="998400"/>
          </a:xfrm>
          <a:prstGeom prst="bentConnector2">
            <a:avLst/>
          </a:prstGeom>
          <a:noFill/>
          <a:ln cap="flat" cmpd="sng" w="38100">
            <a:solidFill>
              <a:schemeClr val="dk2"/>
            </a:solidFill>
            <a:prstDash val="dash"/>
            <a:round/>
            <a:headEnd len="med" w="med" type="none"/>
            <a:tailEnd len="med" w="med" type="none"/>
          </a:ln>
        </p:spPr>
      </p:cxnSp>
      <p:cxnSp>
        <p:nvCxnSpPr>
          <p:cNvPr id="693" name="Google Shape;693;p23"/>
          <p:cNvCxnSpPr>
            <a:stCxn id="694" idx="2"/>
            <a:endCxn id="689" idx="2"/>
          </p:cNvCxnSpPr>
          <p:nvPr/>
        </p:nvCxnSpPr>
        <p:spPr>
          <a:xfrm flipH="1" rot="-5400000">
            <a:off x="3304638" y="1374275"/>
            <a:ext cx="287400" cy="1037400"/>
          </a:xfrm>
          <a:prstGeom prst="bentConnector2">
            <a:avLst/>
          </a:prstGeom>
          <a:noFill/>
          <a:ln cap="flat" cmpd="sng" w="38100">
            <a:solidFill>
              <a:schemeClr val="dk2"/>
            </a:solidFill>
            <a:prstDash val="dash"/>
            <a:round/>
            <a:headEnd len="med" w="med" type="none"/>
            <a:tailEnd len="med" w="med" type="none"/>
          </a:ln>
        </p:spPr>
      </p:cxnSp>
      <p:sp>
        <p:nvSpPr>
          <p:cNvPr id="695" name="Google Shape;695;p23"/>
          <p:cNvSpPr txBox="1"/>
          <p:nvPr/>
        </p:nvSpPr>
        <p:spPr>
          <a:xfrm>
            <a:off x="3771600" y="2344800"/>
            <a:ext cx="1600800" cy="453900"/>
          </a:xfrm>
          <a:prstGeom prst="rect">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lt1"/>
                </a:solidFill>
                <a:latin typeface="Krona One"/>
                <a:ea typeface="Krona One"/>
                <a:cs typeface="Krona One"/>
                <a:sym typeface="Krona One"/>
              </a:rPr>
              <a:t>Decision</a:t>
            </a:r>
            <a:endParaRPr sz="1200">
              <a:solidFill>
                <a:schemeClr val="lt1"/>
              </a:solidFill>
              <a:latin typeface="Krona One"/>
              <a:ea typeface="Krona One"/>
              <a:cs typeface="Krona One"/>
              <a:sym typeface="Krona One"/>
            </a:endParaRPr>
          </a:p>
          <a:p>
            <a:pPr indent="0" lvl="0" marL="0" rtl="0" algn="ctr">
              <a:spcBef>
                <a:spcPts val="0"/>
              </a:spcBef>
              <a:spcAft>
                <a:spcPts val="0"/>
              </a:spcAft>
              <a:buNone/>
            </a:pPr>
            <a:r>
              <a:rPr lang="en" sz="1200">
                <a:solidFill>
                  <a:schemeClr val="lt1"/>
                </a:solidFill>
                <a:latin typeface="Krona One"/>
                <a:ea typeface="Krona One"/>
                <a:cs typeface="Krona One"/>
                <a:sym typeface="Krona One"/>
              </a:rPr>
              <a:t>Tree</a:t>
            </a:r>
            <a:endParaRPr sz="1200">
              <a:solidFill>
                <a:schemeClr val="lt1"/>
              </a:solidFill>
              <a:latin typeface="Krona One"/>
              <a:ea typeface="Krona One"/>
              <a:cs typeface="Krona One"/>
              <a:sym typeface="Krona One"/>
            </a:endParaRPr>
          </a:p>
        </p:txBody>
      </p:sp>
      <p:grpSp>
        <p:nvGrpSpPr>
          <p:cNvPr id="696" name="Google Shape;696;p23"/>
          <p:cNvGrpSpPr/>
          <p:nvPr/>
        </p:nvGrpSpPr>
        <p:grpSpPr>
          <a:xfrm>
            <a:off x="709965" y="1162325"/>
            <a:ext cx="3020073" cy="720000"/>
            <a:chOff x="709965" y="1162325"/>
            <a:chExt cx="3020073" cy="720000"/>
          </a:xfrm>
        </p:grpSpPr>
        <p:sp>
          <p:nvSpPr>
            <p:cNvPr id="694" name="Google Shape;694;p23"/>
            <p:cNvSpPr txBox="1"/>
            <p:nvPr/>
          </p:nvSpPr>
          <p:spPr>
            <a:xfrm>
              <a:off x="2129238" y="1295375"/>
              <a:ext cx="1600800" cy="4539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Krona One"/>
                  <a:ea typeface="Krona One"/>
                  <a:cs typeface="Krona One"/>
                  <a:sym typeface="Krona One"/>
                </a:rPr>
                <a:t>Interpretable</a:t>
              </a:r>
              <a:endParaRPr sz="1200">
                <a:solidFill>
                  <a:schemeClr val="dk1"/>
                </a:solidFill>
                <a:latin typeface="Krona One"/>
                <a:ea typeface="Krona One"/>
                <a:cs typeface="Krona One"/>
                <a:sym typeface="Krona One"/>
              </a:endParaRPr>
            </a:p>
          </p:txBody>
        </p:sp>
        <p:sp>
          <p:nvSpPr>
            <p:cNvPr id="697" name="Google Shape;697;p23"/>
            <p:cNvSpPr txBox="1"/>
            <p:nvPr/>
          </p:nvSpPr>
          <p:spPr>
            <a:xfrm>
              <a:off x="709965" y="1162325"/>
              <a:ext cx="1405200" cy="72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latin typeface="Ubuntu"/>
                  <a:ea typeface="Ubuntu"/>
                  <a:cs typeface="Ubuntu"/>
                  <a:sym typeface="Ubuntu"/>
                </a:rPr>
                <a:t>Easy to interpret and visualize</a:t>
              </a:r>
              <a:endParaRPr>
                <a:solidFill>
                  <a:schemeClr val="lt1"/>
                </a:solidFill>
                <a:latin typeface="Ubuntu"/>
                <a:ea typeface="Ubuntu"/>
                <a:cs typeface="Ubuntu"/>
                <a:sym typeface="Ubuntu"/>
              </a:endParaRPr>
            </a:p>
          </p:txBody>
        </p:sp>
      </p:grpSp>
      <p:grpSp>
        <p:nvGrpSpPr>
          <p:cNvPr id="698" name="Google Shape;698;p23"/>
          <p:cNvGrpSpPr/>
          <p:nvPr/>
        </p:nvGrpSpPr>
        <p:grpSpPr>
          <a:xfrm>
            <a:off x="709965" y="3261175"/>
            <a:ext cx="3020073" cy="720000"/>
            <a:chOff x="709965" y="3261175"/>
            <a:chExt cx="3020073" cy="720000"/>
          </a:xfrm>
        </p:grpSpPr>
        <p:sp>
          <p:nvSpPr>
            <p:cNvPr id="692" name="Google Shape;692;p23"/>
            <p:cNvSpPr txBox="1"/>
            <p:nvPr/>
          </p:nvSpPr>
          <p:spPr>
            <a:xfrm>
              <a:off x="2129238" y="3394225"/>
              <a:ext cx="1600800" cy="4539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Krona One"/>
                  <a:ea typeface="Krona One"/>
                  <a:cs typeface="Krona One"/>
                  <a:sym typeface="Krona One"/>
                </a:rPr>
                <a:t>Feature</a:t>
              </a:r>
              <a:r>
                <a:rPr lang="en" sz="1200">
                  <a:solidFill>
                    <a:schemeClr val="dk1"/>
                  </a:solidFill>
                  <a:latin typeface="Krona One"/>
                  <a:ea typeface="Krona One"/>
                  <a:cs typeface="Krona One"/>
                  <a:sym typeface="Krona One"/>
                </a:rPr>
                <a:t> Selection</a:t>
              </a:r>
              <a:endParaRPr sz="1200">
                <a:solidFill>
                  <a:schemeClr val="dk1"/>
                </a:solidFill>
                <a:latin typeface="Krona One"/>
                <a:ea typeface="Krona One"/>
                <a:cs typeface="Krona One"/>
                <a:sym typeface="Krona One"/>
              </a:endParaRPr>
            </a:p>
          </p:txBody>
        </p:sp>
        <p:sp>
          <p:nvSpPr>
            <p:cNvPr id="699" name="Google Shape;699;p23"/>
            <p:cNvSpPr txBox="1"/>
            <p:nvPr/>
          </p:nvSpPr>
          <p:spPr>
            <a:xfrm>
              <a:off x="709965" y="3261175"/>
              <a:ext cx="1405200" cy="72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latin typeface="Ubuntu"/>
                  <a:ea typeface="Ubuntu"/>
                  <a:cs typeface="Ubuntu"/>
                  <a:sym typeface="Ubuntu"/>
                </a:rPr>
                <a:t>Can be used for feature selection</a:t>
              </a:r>
              <a:endParaRPr>
                <a:solidFill>
                  <a:schemeClr val="lt1"/>
                </a:solidFill>
                <a:latin typeface="Ubuntu"/>
                <a:ea typeface="Ubuntu"/>
                <a:cs typeface="Ubuntu"/>
                <a:sym typeface="Ubuntu"/>
              </a:endParaRPr>
            </a:p>
          </p:txBody>
        </p:sp>
      </p:grpSp>
      <p:grpSp>
        <p:nvGrpSpPr>
          <p:cNvPr id="700" name="Google Shape;700;p23"/>
          <p:cNvGrpSpPr/>
          <p:nvPr/>
        </p:nvGrpSpPr>
        <p:grpSpPr>
          <a:xfrm>
            <a:off x="5414600" y="1162325"/>
            <a:ext cx="3020065" cy="720000"/>
            <a:chOff x="5414600" y="1162325"/>
            <a:chExt cx="3020065" cy="720000"/>
          </a:xfrm>
        </p:grpSpPr>
        <p:sp>
          <p:nvSpPr>
            <p:cNvPr id="685" name="Google Shape;685;p23"/>
            <p:cNvSpPr txBox="1"/>
            <p:nvPr/>
          </p:nvSpPr>
          <p:spPr>
            <a:xfrm>
              <a:off x="5414600" y="1295375"/>
              <a:ext cx="1600800" cy="4539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Krona One"/>
                  <a:ea typeface="Krona One"/>
                  <a:cs typeface="Krona One"/>
                  <a:sym typeface="Krona One"/>
                </a:rPr>
                <a:t>Versatile</a:t>
              </a:r>
              <a:endParaRPr sz="1200">
                <a:solidFill>
                  <a:schemeClr val="dk1"/>
                </a:solidFill>
                <a:latin typeface="Krona One"/>
                <a:ea typeface="Krona One"/>
                <a:cs typeface="Krona One"/>
                <a:sym typeface="Krona One"/>
              </a:endParaRPr>
            </a:p>
          </p:txBody>
        </p:sp>
        <p:sp>
          <p:nvSpPr>
            <p:cNvPr id="701" name="Google Shape;701;p23"/>
            <p:cNvSpPr txBox="1"/>
            <p:nvPr/>
          </p:nvSpPr>
          <p:spPr>
            <a:xfrm>
              <a:off x="7029465" y="1162325"/>
              <a:ext cx="1405200" cy="7200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a:solidFill>
                    <a:schemeClr val="lt1"/>
                  </a:solidFill>
                  <a:latin typeface="Ubuntu"/>
                  <a:ea typeface="Ubuntu"/>
                  <a:cs typeface="Ubuntu"/>
                  <a:sym typeface="Ubuntu"/>
                </a:rPr>
                <a:t>Handles both categorical and numerical data</a:t>
              </a:r>
              <a:endParaRPr>
                <a:solidFill>
                  <a:schemeClr val="lt1"/>
                </a:solidFill>
                <a:latin typeface="Ubuntu"/>
                <a:ea typeface="Ubuntu"/>
                <a:cs typeface="Ubuntu"/>
                <a:sym typeface="Ubuntu"/>
              </a:endParaRPr>
            </a:p>
          </p:txBody>
        </p:sp>
      </p:grpSp>
      <p:grpSp>
        <p:nvGrpSpPr>
          <p:cNvPr id="702" name="Google Shape;702;p23"/>
          <p:cNvGrpSpPr/>
          <p:nvPr/>
        </p:nvGrpSpPr>
        <p:grpSpPr>
          <a:xfrm>
            <a:off x="5414600" y="3261175"/>
            <a:ext cx="3020065" cy="720000"/>
            <a:chOff x="5414600" y="3261175"/>
            <a:chExt cx="3020065" cy="720000"/>
          </a:xfrm>
        </p:grpSpPr>
        <p:sp>
          <p:nvSpPr>
            <p:cNvPr id="688" name="Google Shape;688;p23"/>
            <p:cNvSpPr txBox="1"/>
            <p:nvPr/>
          </p:nvSpPr>
          <p:spPr>
            <a:xfrm>
              <a:off x="5414600" y="3394225"/>
              <a:ext cx="1600800" cy="4539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Krona One"/>
                  <a:ea typeface="Krona One"/>
                  <a:cs typeface="Krona One"/>
                  <a:sym typeface="Krona One"/>
                </a:rPr>
                <a:t>Compatible with others</a:t>
              </a:r>
              <a:endParaRPr sz="1200">
                <a:solidFill>
                  <a:schemeClr val="dk1"/>
                </a:solidFill>
                <a:latin typeface="Krona One"/>
                <a:ea typeface="Krona One"/>
                <a:cs typeface="Krona One"/>
                <a:sym typeface="Krona One"/>
              </a:endParaRPr>
            </a:p>
          </p:txBody>
        </p:sp>
        <p:sp>
          <p:nvSpPr>
            <p:cNvPr id="703" name="Google Shape;703;p23"/>
            <p:cNvSpPr txBox="1"/>
            <p:nvPr/>
          </p:nvSpPr>
          <p:spPr>
            <a:xfrm>
              <a:off x="7029465" y="3261175"/>
              <a:ext cx="1405200" cy="7200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a:solidFill>
                    <a:schemeClr val="lt1"/>
                  </a:solidFill>
                  <a:latin typeface="Ubuntu"/>
                  <a:ea typeface="Ubuntu"/>
                  <a:cs typeface="Ubuntu"/>
                  <a:sym typeface="Ubuntu"/>
                </a:rPr>
                <a:t>Can be combined with other algorithms</a:t>
              </a:r>
              <a:endParaRPr>
                <a:solidFill>
                  <a:schemeClr val="lt1"/>
                </a:solidFill>
                <a:latin typeface="Ubuntu"/>
                <a:ea typeface="Ubuntu"/>
                <a:cs typeface="Ubuntu"/>
                <a:sym typeface="Ubuntu"/>
              </a:endParaRPr>
            </a:p>
            <a:p>
              <a:pPr indent="0" lvl="0" marL="0" rtl="0" algn="r">
                <a:spcBef>
                  <a:spcPts val="0"/>
                </a:spcBef>
                <a:spcAft>
                  <a:spcPts val="0"/>
                </a:spcAft>
                <a:buNone/>
              </a:pPr>
              <a:r>
                <a:rPr lang="en">
                  <a:solidFill>
                    <a:schemeClr val="lt1"/>
                  </a:solidFill>
                  <a:latin typeface="Ubuntu"/>
                  <a:ea typeface="Ubuntu"/>
                  <a:cs typeface="Ubuntu"/>
                  <a:sym typeface="Ubuntu"/>
                </a:rPr>
                <a:t>(K-Fold)</a:t>
              </a:r>
              <a:r>
                <a:rPr lang="en">
                  <a:solidFill>
                    <a:schemeClr val="lt1"/>
                  </a:solidFill>
                  <a:latin typeface="Ubuntu"/>
                  <a:ea typeface="Ubuntu"/>
                  <a:cs typeface="Ubuntu"/>
                  <a:sym typeface="Ubuntu"/>
                </a:rPr>
                <a:t> </a:t>
              </a:r>
              <a:endParaRPr>
                <a:solidFill>
                  <a:schemeClr val="lt1"/>
                </a:solidFill>
                <a:latin typeface="Ubuntu"/>
                <a:ea typeface="Ubuntu"/>
                <a:cs typeface="Ubuntu"/>
                <a:sym typeface="Ubuntu"/>
              </a:endParaRPr>
            </a:p>
          </p:txBody>
        </p:sp>
      </p:grpSp>
      <p:sp>
        <p:nvSpPr>
          <p:cNvPr id="704" name="Google Shape;704;p23"/>
          <p:cNvSpPr txBox="1"/>
          <p:nvPr/>
        </p:nvSpPr>
        <p:spPr>
          <a:xfrm>
            <a:off x="706050" y="4321900"/>
            <a:ext cx="7717500" cy="223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200">
              <a:solidFill>
                <a:schemeClr val="lt1"/>
              </a:solidFill>
              <a:latin typeface="Ubuntu"/>
              <a:ea typeface="Ubuntu"/>
              <a:cs typeface="Ubuntu"/>
              <a:sym typeface="Ubuntu"/>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8" name="Shape 708"/>
        <p:cNvGrpSpPr/>
        <p:nvPr/>
      </p:nvGrpSpPr>
      <p:grpSpPr>
        <a:xfrm>
          <a:off x="0" y="0"/>
          <a:ext cx="0" cy="0"/>
          <a:chOff x="0" y="0"/>
          <a:chExt cx="0" cy="0"/>
        </a:xfrm>
      </p:grpSpPr>
      <p:sp>
        <p:nvSpPr>
          <p:cNvPr id="709" name="Google Shape;709;p24"/>
          <p:cNvSpPr txBox="1"/>
          <p:nvPr>
            <p:ph type="title"/>
          </p:nvPr>
        </p:nvSpPr>
        <p:spPr>
          <a:xfrm>
            <a:off x="713232" y="403213"/>
            <a:ext cx="7717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Why K-Fold</a:t>
            </a:r>
            <a:endParaRPr/>
          </a:p>
        </p:txBody>
      </p:sp>
      <p:grpSp>
        <p:nvGrpSpPr>
          <p:cNvPr id="710" name="Google Shape;710;p24"/>
          <p:cNvGrpSpPr/>
          <p:nvPr/>
        </p:nvGrpSpPr>
        <p:grpSpPr>
          <a:xfrm>
            <a:off x="1870751" y="1026064"/>
            <a:ext cx="5428005" cy="4117700"/>
            <a:chOff x="1652646" y="1696705"/>
            <a:chExt cx="5864310" cy="3446928"/>
          </a:xfrm>
        </p:grpSpPr>
        <p:sp>
          <p:nvSpPr>
            <p:cNvPr id="711" name="Google Shape;711;p24"/>
            <p:cNvSpPr/>
            <p:nvPr/>
          </p:nvSpPr>
          <p:spPr>
            <a:xfrm>
              <a:off x="1652646" y="1696705"/>
              <a:ext cx="5864310" cy="3446928"/>
            </a:xfrm>
            <a:custGeom>
              <a:rect b="b" l="l" r="r" t="t"/>
              <a:pathLst>
                <a:path extrusionOk="0" h="90524" w="206145">
                  <a:moveTo>
                    <a:pt x="89690" y="1"/>
                  </a:moveTo>
                  <a:lnTo>
                    <a:pt x="0" y="90524"/>
                  </a:lnTo>
                  <a:lnTo>
                    <a:pt x="103073" y="90440"/>
                  </a:lnTo>
                  <a:lnTo>
                    <a:pt x="206145" y="90524"/>
                  </a:lnTo>
                  <a:lnTo>
                    <a:pt x="11645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12" name="Google Shape;712;p24"/>
            <p:cNvGrpSpPr/>
            <p:nvPr/>
          </p:nvGrpSpPr>
          <p:grpSpPr>
            <a:xfrm>
              <a:off x="4427208" y="2049352"/>
              <a:ext cx="282125" cy="3091671"/>
              <a:chOff x="4427219" y="2324802"/>
              <a:chExt cx="282125" cy="2815986"/>
            </a:xfrm>
          </p:grpSpPr>
          <p:sp>
            <p:nvSpPr>
              <p:cNvPr id="713" name="Google Shape;713;p24"/>
              <p:cNvSpPr/>
              <p:nvPr/>
            </p:nvSpPr>
            <p:spPr>
              <a:xfrm>
                <a:off x="4504148" y="2835154"/>
                <a:ext cx="128267" cy="427794"/>
              </a:xfrm>
              <a:custGeom>
                <a:rect b="b" l="l" r="r" t="t"/>
                <a:pathLst>
                  <a:path extrusionOk="0" h="12526" w="4526">
                    <a:moveTo>
                      <a:pt x="727" y="0"/>
                    </a:moveTo>
                    <a:lnTo>
                      <a:pt x="1" y="12525"/>
                    </a:lnTo>
                    <a:lnTo>
                      <a:pt x="4525" y="12525"/>
                    </a:lnTo>
                    <a:lnTo>
                      <a:pt x="401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24"/>
              <p:cNvSpPr/>
              <p:nvPr/>
            </p:nvSpPr>
            <p:spPr>
              <a:xfrm>
                <a:off x="4427219" y="4389297"/>
                <a:ext cx="282125" cy="751492"/>
              </a:xfrm>
              <a:custGeom>
                <a:rect b="b" l="l" r="r" t="t"/>
                <a:pathLst>
                  <a:path extrusionOk="0" h="22004" w="9955">
                    <a:moveTo>
                      <a:pt x="1275" y="1"/>
                    </a:moveTo>
                    <a:lnTo>
                      <a:pt x="1" y="22003"/>
                    </a:lnTo>
                    <a:lnTo>
                      <a:pt x="9955" y="22003"/>
                    </a:lnTo>
                    <a:lnTo>
                      <a:pt x="905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24"/>
              <p:cNvSpPr/>
              <p:nvPr/>
            </p:nvSpPr>
            <p:spPr>
              <a:xfrm>
                <a:off x="4470579" y="3497966"/>
                <a:ext cx="195404" cy="582300"/>
              </a:xfrm>
              <a:custGeom>
                <a:rect b="b" l="l" r="r" t="t"/>
                <a:pathLst>
                  <a:path extrusionOk="0" h="17050" w="6895">
                    <a:moveTo>
                      <a:pt x="989" y="0"/>
                    </a:moveTo>
                    <a:lnTo>
                      <a:pt x="1" y="17050"/>
                    </a:lnTo>
                    <a:lnTo>
                      <a:pt x="6895" y="17050"/>
                    </a:lnTo>
                    <a:lnTo>
                      <a:pt x="619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24"/>
              <p:cNvSpPr/>
              <p:nvPr/>
            </p:nvSpPr>
            <p:spPr>
              <a:xfrm>
                <a:off x="4530136" y="2324802"/>
                <a:ext cx="76291" cy="304606"/>
              </a:xfrm>
              <a:custGeom>
                <a:rect b="b" l="l" r="r" t="t"/>
                <a:pathLst>
                  <a:path extrusionOk="0" h="8919" w="2692">
                    <a:moveTo>
                      <a:pt x="512" y="1"/>
                    </a:moveTo>
                    <a:lnTo>
                      <a:pt x="1" y="8918"/>
                    </a:lnTo>
                    <a:lnTo>
                      <a:pt x="2691" y="8918"/>
                    </a:lnTo>
                    <a:lnTo>
                      <a:pt x="232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717" name="Google Shape;717;p24"/>
          <p:cNvGrpSpPr/>
          <p:nvPr/>
        </p:nvGrpSpPr>
        <p:grpSpPr>
          <a:xfrm>
            <a:off x="719450" y="2839059"/>
            <a:ext cx="2061000" cy="1022100"/>
            <a:chOff x="719450" y="2839059"/>
            <a:chExt cx="2061000" cy="1022100"/>
          </a:xfrm>
        </p:grpSpPr>
        <p:sp>
          <p:nvSpPr>
            <p:cNvPr id="718" name="Google Shape;718;p24"/>
            <p:cNvSpPr txBox="1"/>
            <p:nvPr/>
          </p:nvSpPr>
          <p:spPr>
            <a:xfrm>
              <a:off x="719450" y="2839059"/>
              <a:ext cx="2061000" cy="10221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chemeClr val="accent4"/>
                  </a:solidFill>
                  <a:latin typeface="Krona One"/>
                  <a:ea typeface="Krona One"/>
                  <a:cs typeface="Krona One"/>
                  <a:sym typeface="Krona One"/>
                </a:rPr>
                <a:t>Reduces the risk of overfitting</a:t>
              </a:r>
              <a:endParaRPr sz="1200">
                <a:solidFill>
                  <a:schemeClr val="accent4"/>
                </a:solidFill>
                <a:latin typeface="Krona One"/>
                <a:ea typeface="Krona One"/>
                <a:cs typeface="Krona One"/>
                <a:sym typeface="Krona One"/>
              </a:endParaRPr>
            </a:p>
          </p:txBody>
        </p:sp>
        <p:sp>
          <p:nvSpPr>
            <p:cNvPr id="719" name="Google Shape;719;p24"/>
            <p:cNvSpPr txBox="1"/>
            <p:nvPr/>
          </p:nvSpPr>
          <p:spPr>
            <a:xfrm>
              <a:off x="719450" y="3242518"/>
              <a:ext cx="2061000" cy="519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latin typeface="Ubuntu"/>
                <a:ea typeface="Ubuntu"/>
                <a:cs typeface="Ubuntu"/>
                <a:sym typeface="Ubuntu"/>
              </a:endParaRPr>
            </a:p>
          </p:txBody>
        </p:sp>
      </p:grpSp>
      <p:sp>
        <p:nvSpPr>
          <p:cNvPr id="720" name="Google Shape;720;p24"/>
          <p:cNvSpPr txBox="1"/>
          <p:nvPr/>
        </p:nvSpPr>
        <p:spPr>
          <a:xfrm>
            <a:off x="6362450" y="3659344"/>
            <a:ext cx="2061000" cy="10221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200">
                <a:solidFill>
                  <a:schemeClr val="accent4"/>
                </a:solidFill>
                <a:latin typeface="Krona One"/>
                <a:ea typeface="Krona One"/>
                <a:cs typeface="Krona One"/>
                <a:sym typeface="Krona One"/>
              </a:rPr>
              <a:t>Help with model selection</a:t>
            </a:r>
            <a:endParaRPr sz="1200">
              <a:solidFill>
                <a:schemeClr val="accent4"/>
              </a:solidFill>
              <a:latin typeface="Krona One"/>
              <a:ea typeface="Krona One"/>
              <a:cs typeface="Krona One"/>
              <a:sym typeface="Krona One"/>
            </a:endParaRPr>
          </a:p>
        </p:txBody>
      </p:sp>
      <p:grpSp>
        <p:nvGrpSpPr>
          <p:cNvPr id="721" name="Google Shape;721;p24"/>
          <p:cNvGrpSpPr/>
          <p:nvPr/>
        </p:nvGrpSpPr>
        <p:grpSpPr>
          <a:xfrm>
            <a:off x="6362450" y="2010679"/>
            <a:ext cx="2061000" cy="930600"/>
            <a:chOff x="6362450" y="2010679"/>
            <a:chExt cx="2061000" cy="930600"/>
          </a:xfrm>
        </p:grpSpPr>
        <p:sp>
          <p:nvSpPr>
            <p:cNvPr id="722" name="Google Shape;722;p24"/>
            <p:cNvSpPr txBox="1"/>
            <p:nvPr/>
          </p:nvSpPr>
          <p:spPr>
            <a:xfrm>
              <a:off x="6362450" y="2010679"/>
              <a:ext cx="2061000" cy="930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200">
                  <a:solidFill>
                    <a:schemeClr val="accent4"/>
                  </a:solidFill>
                  <a:latin typeface="Krona One"/>
                  <a:ea typeface="Krona One"/>
                  <a:cs typeface="Krona One"/>
                  <a:sym typeface="Krona One"/>
                </a:rPr>
                <a:t>Enables more efficient use of data</a:t>
              </a:r>
              <a:endParaRPr sz="1200">
                <a:solidFill>
                  <a:schemeClr val="accent4"/>
                </a:solidFill>
                <a:latin typeface="Krona One"/>
                <a:ea typeface="Krona One"/>
                <a:cs typeface="Krona One"/>
                <a:sym typeface="Krona One"/>
              </a:endParaRPr>
            </a:p>
          </p:txBody>
        </p:sp>
        <p:sp>
          <p:nvSpPr>
            <p:cNvPr id="723" name="Google Shape;723;p24"/>
            <p:cNvSpPr txBox="1"/>
            <p:nvPr/>
          </p:nvSpPr>
          <p:spPr>
            <a:xfrm>
              <a:off x="6362450" y="2422250"/>
              <a:ext cx="2061000" cy="5190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t/>
              </a:r>
              <a:endParaRPr>
                <a:solidFill>
                  <a:schemeClr val="lt1"/>
                </a:solidFill>
                <a:latin typeface="Ubuntu"/>
                <a:ea typeface="Ubuntu"/>
                <a:cs typeface="Ubuntu"/>
                <a:sym typeface="Ubuntu"/>
              </a:endParaRPr>
            </a:p>
          </p:txBody>
        </p:sp>
      </p:grpSp>
      <p:grpSp>
        <p:nvGrpSpPr>
          <p:cNvPr id="724" name="Google Shape;724;p24"/>
          <p:cNvGrpSpPr/>
          <p:nvPr/>
        </p:nvGrpSpPr>
        <p:grpSpPr>
          <a:xfrm>
            <a:off x="719450" y="1026075"/>
            <a:ext cx="2061000" cy="1086803"/>
            <a:chOff x="719450" y="1026075"/>
            <a:chExt cx="2061000" cy="1086803"/>
          </a:xfrm>
        </p:grpSpPr>
        <p:sp>
          <p:nvSpPr>
            <p:cNvPr id="725" name="Google Shape;725;p24"/>
            <p:cNvSpPr txBox="1"/>
            <p:nvPr/>
          </p:nvSpPr>
          <p:spPr>
            <a:xfrm>
              <a:off x="719450" y="1026075"/>
              <a:ext cx="2061000" cy="10788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chemeClr val="accent4"/>
                  </a:solidFill>
                  <a:latin typeface="Krona One"/>
                  <a:ea typeface="Krona One"/>
                  <a:cs typeface="Krona One"/>
                  <a:sym typeface="Krona One"/>
                </a:rPr>
                <a:t>Provides a more accurate estimate of the model's performance</a:t>
              </a:r>
              <a:endParaRPr sz="1200">
                <a:solidFill>
                  <a:schemeClr val="accent4"/>
                </a:solidFill>
                <a:latin typeface="Krona One"/>
                <a:ea typeface="Krona One"/>
                <a:cs typeface="Krona One"/>
                <a:sym typeface="Krona One"/>
              </a:endParaRPr>
            </a:p>
          </p:txBody>
        </p:sp>
        <p:sp>
          <p:nvSpPr>
            <p:cNvPr id="726" name="Google Shape;726;p24"/>
            <p:cNvSpPr txBox="1"/>
            <p:nvPr/>
          </p:nvSpPr>
          <p:spPr>
            <a:xfrm>
              <a:off x="719450" y="1593878"/>
              <a:ext cx="2061000" cy="519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latin typeface="Ubuntu"/>
                <a:ea typeface="Ubuntu"/>
                <a:cs typeface="Ubuntu"/>
                <a:sym typeface="Ubuntu"/>
              </a:endParaRPr>
            </a:p>
          </p:txBody>
        </p:sp>
      </p:grpSp>
      <p:cxnSp>
        <p:nvCxnSpPr>
          <p:cNvPr id="727" name="Google Shape;727;p24"/>
          <p:cNvCxnSpPr>
            <a:stCxn id="725" idx="3"/>
            <a:endCxn id="728" idx="2"/>
          </p:cNvCxnSpPr>
          <p:nvPr/>
        </p:nvCxnSpPr>
        <p:spPr>
          <a:xfrm flipH="1" rot="10800000">
            <a:off x="2780450" y="1383975"/>
            <a:ext cx="849300" cy="181500"/>
          </a:xfrm>
          <a:prstGeom prst="bentConnector3">
            <a:avLst>
              <a:gd fmla="val 49999" name="adj1"/>
            </a:avLst>
          </a:prstGeom>
          <a:noFill/>
          <a:ln cap="flat" cmpd="sng" w="38100">
            <a:solidFill>
              <a:schemeClr val="dk2"/>
            </a:solidFill>
            <a:prstDash val="dash"/>
            <a:round/>
            <a:headEnd len="med" w="med" type="none"/>
            <a:tailEnd len="med" w="med" type="none"/>
          </a:ln>
        </p:spPr>
      </p:cxnSp>
      <p:sp>
        <p:nvSpPr>
          <p:cNvPr id="729" name="Google Shape;729;p24"/>
          <p:cNvSpPr/>
          <p:nvPr/>
        </p:nvSpPr>
        <p:spPr>
          <a:xfrm>
            <a:off x="3629741" y="2682738"/>
            <a:ext cx="716100" cy="7161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24"/>
          <p:cNvSpPr/>
          <p:nvPr/>
        </p:nvSpPr>
        <p:spPr>
          <a:xfrm>
            <a:off x="4797041" y="1854363"/>
            <a:ext cx="716100" cy="7161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24"/>
          <p:cNvSpPr/>
          <p:nvPr/>
        </p:nvSpPr>
        <p:spPr>
          <a:xfrm>
            <a:off x="4797041" y="3503025"/>
            <a:ext cx="716100" cy="7161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32" name="Google Shape;732;p24"/>
          <p:cNvCxnSpPr>
            <a:stCxn id="722" idx="1"/>
            <a:endCxn id="730" idx="6"/>
          </p:cNvCxnSpPr>
          <p:nvPr/>
        </p:nvCxnSpPr>
        <p:spPr>
          <a:xfrm rot="10800000">
            <a:off x="5513150" y="2212279"/>
            <a:ext cx="849300" cy="263700"/>
          </a:xfrm>
          <a:prstGeom prst="bentConnector3">
            <a:avLst>
              <a:gd fmla="val 50001" name="adj1"/>
            </a:avLst>
          </a:prstGeom>
          <a:noFill/>
          <a:ln cap="flat" cmpd="sng" w="38100">
            <a:solidFill>
              <a:schemeClr val="dk2"/>
            </a:solidFill>
            <a:prstDash val="dash"/>
            <a:round/>
            <a:headEnd len="med" w="med" type="none"/>
            <a:tailEnd len="med" w="med" type="none"/>
          </a:ln>
        </p:spPr>
      </p:cxnSp>
      <p:sp>
        <p:nvSpPr>
          <p:cNvPr id="728" name="Google Shape;728;p24"/>
          <p:cNvSpPr/>
          <p:nvPr/>
        </p:nvSpPr>
        <p:spPr>
          <a:xfrm>
            <a:off x="3629741" y="1025988"/>
            <a:ext cx="716100" cy="7161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33" name="Google Shape;733;p24"/>
          <p:cNvCxnSpPr>
            <a:stCxn id="718" idx="3"/>
            <a:endCxn id="729" idx="2"/>
          </p:cNvCxnSpPr>
          <p:nvPr/>
        </p:nvCxnSpPr>
        <p:spPr>
          <a:xfrm flipH="1" rot="10800000">
            <a:off x="2780450" y="3040809"/>
            <a:ext cx="849300" cy="309300"/>
          </a:xfrm>
          <a:prstGeom prst="bentConnector3">
            <a:avLst>
              <a:gd fmla="val 49999" name="adj1"/>
            </a:avLst>
          </a:prstGeom>
          <a:noFill/>
          <a:ln cap="flat" cmpd="sng" w="38100">
            <a:solidFill>
              <a:schemeClr val="dk2"/>
            </a:solidFill>
            <a:prstDash val="dash"/>
            <a:round/>
            <a:headEnd len="med" w="med" type="none"/>
            <a:tailEnd len="med" w="med" type="none"/>
          </a:ln>
        </p:spPr>
      </p:cxnSp>
      <p:cxnSp>
        <p:nvCxnSpPr>
          <p:cNvPr id="734" name="Google Shape;734;p24"/>
          <p:cNvCxnSpPr>
            <a:stCxn id="720" idx="1"/>
            <a:endCxn id="731" idx="6"/>
          </p:cNvCxnSpPr>
          <p:nvPr/>
        </p:nvCxnSpPr>
        <p:spPr>
          <a:xfrm rot="10800000">
            <a:off x="5513150" y="3861094"/>
            <a:ext cx="849300" cy="309300"/>
          </a:xfrm>
          <a:prstGeom prst="bentConnector3">
            <a:avLst>
              <a:gd fmla="val 50001" name="adj1"/>
            </a:avLst>
          </a:prstGeom>
          <a:noFill/>
          <a:ln cap="flat" cmpd="sng" w="38100">
            <a:solidFill>
              <a:schemeClr val="dk2"/>
            </a:solidFill>
            <a:prstDash val="dash"/>
            <a:round/>
            <a:headEnd len="med" w="med" type="none"/>
            <a:tailEnd len="med" w="med" type="none"/>
          </a:ln>
        </p:spPr>
      </p:cxnSp>
      <p:grpSp>
        <p:nvGrpSpPr>
          <p:cNvPr id="735" name="Google Shape;735;p24"/>
          <p:cNvGrpSpPr/>
          <p:nvPr/>
        </p:nvGrpSpPr>
        <p:grpSpPr>
          <a:xfrm>
            <a:off x="4970612" y="3682046"/>
            <a:ext cx="368987" cy="358056"/>
            <a:chOff x="-59481900" y="2290800"/>
            <a:chExt cx="319000" cy="309550"/>
          </a:xfrm>
        </p:grpSpPr>
        <p:sp>
          <p:nvSpPr>
            <p:cNvPr id="736" name="Google Shape;736;p24"/>
            <p:cNvSpPr/>
            <p:nvPr/>
          </p:nvSpPr>
          <p:spPr>
            <a:xfrm>
              <a:off x="-59481900" y="2290800"/>
              <a:ext cx="319000" cy="309550"/>
            </a:xfrm>
            <a:custGeom>
              <a:rect b="b" l="l" r="r" t="t"/>
              <a:pathLst>
                <a:path extrusionOk="0" h="12382" w="12760">
                  <a:moveTo>
                    <a:pt x="6427" y="851"/>
                  </a:moveTo>
                  <a:cubicBezTo>
                    <a:pt x="6900" y="851"/>
                    <a:pt x="7247" y="1197"/>
                    <a:pt x="7247" y="1670"/>
                  </a:cubicBezTo>
                  <a:lnTo>
                    <a:pt x="7247" y="4159"/>
                  </a:lnTo>
                  <a:lnTo>
                    <a:pt x="5608" y="4159"/>
                  </a:lnTo>
                  <a:lnTo>
                    <a:pt x="5608" y="1670"/>
                  </a:lnTo>
                  <a:cubicBezTo>
                    <a:pt x="5608" y="1197"/>
                    <a:pt x="5955" y="851"/>
                    <a:pt x="6427" y="851"/>
                  </a:cubicBezTo>
                  <a:close/>
                  <a:moveTo>
                    <a:pt x="11594" y="3308"/>
                  </a:moveTo>
                  <a:cubicBezTo>
                    <a:pt x="11846" y="3308"/>
                    <a:pt x="12004" y="3529"/>
                    <a:pt x="12004" y="3749"/>
                  </a:cubicBezTo>
                  <a:lnTo>
                    <a:pt x="12004" y="11185"/>
                  </a:lnTo>
                  <a:lnTo>
                    <a:pt x="11941" y="11185"/>
                  </a:lnTo>
                  <a:cubicBezTo>
                    <a:pt x="11941" y="11437"/>
                    <a:pt x="11752" y="11594"/>
                    <a:pt x="11563" y="11594"/>
                  </a:cubicBezTo>
                  <a:lnTo>
                    <a:pt x="1355" y="11594"/>
                  </a:lnTo>
                  <a:cubicBezTo>
                    <a:pt x="1103" y="11594"/>
                    <a:pt x="914" y="11405"/>
                    <a:pt x="914" y="11185"/>
                  </a:cubicBezTo>
                  <a:lnTo>
                    <a:pt x="914" y="3749"/>
                  </a:lnTo>
                  <a:cubicBezTo>
                    <a:pt x="914" y="3529"/>
                    <a:pt x="1103" y="3308"/>
                    <a:pt x="1355" y="3308"/>
                  </a:cubicBezTo>
                  <a:lnTo>
                    <a:pt x="4821" y="3308"/>
                  </a:lnTo>
                  <a:lnTo>
                    <a:pt x="4821" y="4568"/>
                  </a:lnTo>
                  <a:cubicBezTo>
                    <a:pt x="4821" y="4821"/>
                    <a:pt x="5010" y="5010"/>
                    <a:pt x="5199" y="5010"/>
                  </a:cubicBezTo>
                  <a:lnTo>
                    <a:pt x="7688" y="5010"/>
                  </a:lnTo>
                  <a:cubicBezTo>
                    <a:pt x="7940" y="5010"/>
                    <a:pt x="8129" y="4821"/>
                    <a:pt x="8129" y="4568"/>
                  </a:cubicBezTo>
                  <a:lnTo>
                    <a:pt x="8129" y="3308"/>
                  </a:lnTo>
                  <a:close/>
                  <a:moveTo>
                    <a:pt x="6396" y="0"/>
                  </a:moveTo>
                  <a:cubicBezTo>
                    <a:pt x="5482" y="0"/>
                    <a:pt x="4726" y="756"/>
                    <a:pt x="4726" y="1670"/>
                  </a:cubicBezTo>
                  <a:lnTo>
                    <a:pt x="4726" y="2489"/>
                  </a:lnTo>
                  <a:lnTo>
                    <a:pt x="1261" y="2489"/>
                  </a:lnTo>
                  <a:cubicBezTo>
                    <a:pt x="599" y="2489"/>
                    <a:pt x="0" y="3056"/>
                    <a:pt x="0" y="3718"/>
                  </a:cubicBezTo>
                  <a:lnTo>
                    <a:pt x="0" y="11153"/>
                  </a:lnTo>
                  <a:cubicBezTo>
                    <a:pt x="0" y="11815"/>
                    <a:pt x="568" y="12382"/>
                    <a:pt x="1261" y="12382"/>
                  </a:cubicBezTo>
                  <a:lnTo>
                    <a:pt x="11468" y="12382"/>
                  </a:lnTo>
                  <a:cubicBezTo>
                    <a:pt x="12130" y="12382"/>
                    <a:pt x="12697" y="11815"/>
                    <a:pt x="12697" y="11153"/>
                  </a:cubicBezTo>
                  <a:lnTo>
                    <a:pt x="12697" y="3749"/>
                  </a:lnTo>
                  <a:cubicBezTo>
                    <a:pt x="12760" y="3025"/>
                    <a:pt x="12193" y="2489"/>
                    <a:pt x="11500" y="2489"/>
                  </a:cubicBezTo>
                  <a:lnTo>
                    <a:pt x="8034" y="2489"/>
                  </a:lnTo>
                  <a:lnTo>
                    <a:pt x="8034" y="1670"/>
                  </a:lnTo>
                  <a:cubicBezTo>
                    <a:pt x="8034" y="756"/>
                    <a:pt x="7310" y="0"/>
                    <a:pt x="639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24"/>
            <p:cNvSpPr/>
            <p:nvPr/>
          </p:nvSpPr>
          <p:spPr>
            <a:xfrm>
              <a:off x="-59287350" y="2456200"/>
              <a:ext cx="83500" cy="21275"/>
            </a:xfrm>
            <a:custGeom>
              <a:rect b="b" l="l" r="r" t="t"/>
              <a:pathLst>
                <a:path extrusionOk="0" h="851" w="3340">
                  <a:moveTo>
                    <a:pt x="410" y="0"/>
                  </a:moveTo>
                  <a:cubicBezTo>
                    <a:pt x="189" y="0"/>
                    <a:pt x="0" y="221"/>
                    <a:pt x="0" y="441"/>
                  </a:cubicBezTo>
                  <a:cubicBezTo>
                    <a:pt x="0" y="693"/>
                    <a:pt x="189" y="851"/>
                    <a:pt x="410" y="851"/>
                  </a:cubicBezTo>
                  <a:lnTo>
                    <a:pt x="2899" y="851"/>
                  </a:lnTo>
                  <a:cubicBezTo>
                    <a:pt x="3151" y="851"/>
                    <a:pt x="3308" y="630"/>
                    <a:pt x="3308" y="441"/>
                  </a:cubicBezTo>
                  <a:cubicBezTo>
                    <a:pt x="3340" y="221"/>
                    <a:pt x="3151" y="0"/>
                    <a:pt x="289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24"/>
            <p:cNvSpPr/>
            <p:nvPr/>
          </p:nvSpPr>
          <p:spPr>
            <a:xfrm>
              <a:off x="-59287350" y="2497950"/>
              <a:ext cx="83500" cy="21275"/>
            </a:xfrm>
            <a:custGeom>
              <a:rect b="b" l="l" r="r" t="t"/>
              <a:pathLst>
                <a:path extrusionOk="0" h="851" w="3340">
                  <a:moveTo>
                    <a:pt x="410" y="0"/>
                  </a:moveTo>
                  <a:cubicBezTo>
                    <a:pt x="189" y="0"/>
                    <a:pt x="0" y="189"/>
                    <a:pt x="0" y="441"/>
                  </a:cubicBezTo>
                  <a:cubicBezTo>
                    <a:pt x="0" y="662"/>
                    <a:pt x="189" y="851"/>
                    <a:pt x="410" y="851"/>
                  </a:cubicBezTo>
                  <a:lnTo>
                    <a:pt x="2899" y="851"/>
                  </a:lnTo>
                  <a:cubicBezTo>
                    <a:pt x="3151" y="851"/>
                    <a:pt x="3308" y="662"/>
                    <a:pt x="3308" y="441"/>
                  </a:cubicBezTo>
                  <a:cubicBezTo>
                    <a:pt x="3340" y="189"/>
                    <a:pt x="3151" y="0"/>
                    <a:pt x="289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24"/>
            <p:cNvSpPr/>
            <p:nvPr/>
          </p:nvSpPr>
          <p:spPr>
            <a:xfrm>
              <a:off x="-59287350" y="2538900"/>
              <a:ext cx="82700" cy="22075"/>
            </a:xfrm>
            <a:custGeom>
              <a:rect b="b" l="l" r="r" t="t"/>
              <a:pathLst>
                <a:path extrusionOk="0" h="883" w="3308">
                  <a:moveTo>
                    <a:pt x="410" y="0"/>
                  </a:moveTo>
                  <a:cubicBezTo>
                    <a:pt x="189" y="0"/>
                    <a:pt x="0" y="221"/>
                    <a:pt x="0" y="441"/>
                  </a:cubicBezTo>
                  <a:cubicBezTo>
                    <a:pt x="0" y="662"/>
                    <a:pt x="189" y="882"/>
                    <a:pt x="410" y="882"/>
                  </a:cubicBezTo>
                  <a:lnTo>
                    <a:pt x="2899" y="882"/>
                  </a:lnTo>
                  <a:cubicBezTo>
                    <a:pt x="3151" y="882"/>
                    <a:pt x="3308" y="662"/>
                    <a:pt x="3308" y="441"/>
                  </a:cubicBezTo>
                  <a:cubicBezTo>
                    <a:pt x="3308" y="221"/>
                    <a:pt x="3151" y="0"/>
                    <a:pt x="289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24"/>
            <p:cNvSpPr/>
            <p:nvPr/>
          </p:nvSpPr>
          <p:spPr>
            <a:xfrm>
              <a:off x="-59439375" y="2425425"/>
              <a:ext cx="125250" cy="134750"/>
            </a:xfrm>
            <a:custGeom>
              <a:rect b="b" l="l" r="r" t="t"/>
              <a:pathLst>
                <a:path extrusionOk="0" h="5390" w="5010">
                  <a:moveTo>
                    <a:pt x="2518" y="855"/>
                  </a:moveTo>
                  <a:cubicBezTo>
                    <a:pt x="2722" y="855"/>
                    <a:pt x="2928" y="925"/>
                    <a:pt x="3088" y="1074"/>
                  </a:cubicBezTo>
                  <a:cubicBezTo>
                    <a:pt x="3277" y="1294"/>
                    <a:pt x="3340" y="1609"/>
                    <a:pt x="3277" y="1924"/>
                  </a:cubicBezTo>
                  <a:cubicBezTo>
                    <a:pt x="3183" y="2176"/>
                    <a:pt x="2994" y="2428"/>
                    <a:pt x="2710" y="2460"/>
                  </a:cubicBezTo>
                  <a:cubicBezTo>
                    <a:pt x="2626" y="2485"/>
                    <a:pt x="2546" y="2497"/>
                    <a:pt x="2469" y="2497"/>
                  </a:cubicBezTo>
                  <a:cubicBezTo>
                    <a:pt x="2260" y="2497"/>
                    <a:pt x="2076" y="2409"/>
                    <a:pt x="1891" y="2271"/>
                  </a:cubicBezTo>
                  <a:cubicBezTo>
                    <a:pt x="1702" y="2019"/>
                    <a:pt x="1607" y="1704"/>
                    <a:pt x="1702" y="1452"/>
                  </a:cubicBezTo>
                  <a:cubicBezTo>
                    <a:pt x="1802" y="1070"/>
                    <a:pt x="2158" y="855"/>
                    <a:pt x="2518" y="855"/>
                  </a:cubicBezTo>
                  <a:close/>
                  <a:moveTo>
                    <a:pt x="2521" y="3342"/>
                  </a:moveTo>
                  <a:cubicBezTo>
                    <a:pt x="3309" y="3342"/>
                    <a:pt x="3939" y="3846"/>
                    <a:pt x="4159" y="4539"/>
                  </a:cubicBezTo>
                  <a:lnTo>
                    <a:pt x="914" y="4539"/>
                  </a:lnTo>
                  <a:cubicBezTo>
                    <a:pt x="1103" y="3846"/>
                    <a:pt x="1733" y="3342"/>
                    <a:pt x="2521" y="3342"/>
                  </a:cubicBezTo>
                  <a:close/>
                  <a:moveTo>
                    <a:pt x="2473" y="0"/>
                  </a:moveTo>
                  <a:cubicBezTo>
                    <a:pt x="1781" y="0"/>
                    <a:pt x="1110" y="436"/>
                    <a:pt x="914" y="1200"/>
                  </a:cubicBezTo>
                  <a:cubicBezTo>
                    <a:pt x="757" y="1798"/>
                    <a:pt x="914" y="2334"/>
                    <a:pt x="1292" y="2775"/>
                  </a:cubicBezTo>
                  <a:cubicBezTo>
                    <a:pt x="568" y="3216"/>
                    <a:pt x="1" y="4004"/>
                    <a:pt x="1" y="4949"/>
                  </a:cubicBezTo>
                  <a:cubicBezTo>
                    <a:pt x="1" y="5169"/>
                    <a:pt x="190" y="5390"/>
                    <a:pt x="410" y="5390"/>
                  </a:cubicBezTo>
                  <a:lnTo>
                    <a:pt x="4537" y="5390"/>
                  </a:lnTo>
                  <a:cubicBezTo>
                    <a:pt x="4758" y="5390"/>
                    <a:pt x="4978" y="5169"/>
                    <a:pt x="4978" y="4949"/>
                  </a:cubicBezTo>
                  <a:cubicBezTo>
                    <a:pt x="5010" y="4035"/>
                    <a:pt x="4506" y="3216"/>
                    <a:pt x="3718" y="2807"/>
                  </a:cubicBezTo>
                  <a:cubicBezTo>
                    <a:pt x="3907" y="2618"/>
                    <a:pt x="4033" y="2397"/>
                    <a:pt x="4096" y="2113"/>
                  </a:cubicBezTo>
                  <a:cubicBezTo>
                    <a:pt x="4254" y="1515"/>
                    <a:pt x="4096" y="916"/>
                    <a:pt x="3655" y="507"/>
                  </a:cubicBezTo>
                  <a:cubicBezTo>
                    <a:pt x="3322" y="161"/>
                    <a:pt x="2894" y="0"/>
                    <a:pt x="247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24"/>
            <p:cNvSpPr/>
            <p:nvPr/>
          </p:nvSpPr>
          <p:spPr>
            <a:xfrm>
              <a:off x="-59327525" y="2325450"/>
              <a:ext cx="13400" cy="13425"/>
            </a:xfrm>
            <a:custGeom>
              <a:rect b="b" l="l" r="r" t="t"/>
              <a:pathLst>
                <a:path extrusionOk="0" h="537" w="536">
                  <a:moveTo>
                    <a:pt x="252" y="1"/>
                  </a:moveTo>
                  <a:cubicBezTo>
                    <a:pt x="95" y="1"/>
                    <a:pt x="0" y="127"/>
                    <a:pt x="0" y="284"/>
                  </a:cubicBezTo>
                  <a:cubicBezTo>
                    <a:pt x="0" y="442"/>
                    <a:pt x="95" y="536"/>
                    <a:pt x="252" y="536"/>
                  </a:cubicBezTo>
                  <a:cubicBezTo>
                    <a:pt x="410" y="536"/>
                    <a:pt x="536" y="442"/>
                    <a:pt x="536" y="284"/>
                  </a:cubicBezTo>
                  <a:cubicBezTo>
                    <a:pt x="536" y="127"/>
                    <a:pt x="410" y="1"/>
                    <a:pt x="25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42" name="Google Shape;742;p24"/>
          <p:cNvSpPr/>
          <p:nvPr/>
        </p:nvSpPr>
        <p:spPr>
          <a:xfrm>
            <a:off x="3805107" y="1201681"/>
            <a:ext cx="365373" cy="365344"/>
          </a:xfrm>
          <a:custGeom>
            <a:rect b="b" l="l" r="r" t="t"/>
            <a:pathLst>
              <a:path extrusionOk="0" h="12634" w="12635">
                <a:moveTo>
                  <a:pt x="6302" y="2741"/>
                </a:moveTo>
                <a:cubicBezTo>
                  <a:pt x="6774" y="2741"/>
                  <a:pt x="7152" y="3087"/>
                  <a:pt x="7152" y="3560"/>
                </a:cubicBezTo>
                <a:cubicBezTo>
                  <a:pt x="7152" y="4033"/>
                  <a:pt x="6774" y="4411"/>
                  <a:pt x="6302" y="4411"/>
                </a:cubicBezTo>
                <a:cubicBezTo>
                  <a:pt x="5861" y="4411"/>
                  <a:pt x="5483" y="4033"/>
                  <a:pt x="5483" y="3560"/>
                </a:cubicBezTo>
                <a:cubicBezTo>
                  <a:pt x="5483" y="3087"/>
                  <a:pt x="5829" y="2741"/>
                  <a:pt x="6302" y="2741"/>
                </a:cubicBezTo>
                <a:close/>
                <a:moveTo>
                  <a:pt x="11910" y="819"/>
                </a:moveTo>
                <a:lnTo>
                  <a:pt x="11910" y="5230"/>
                </a:lnTo>
                <a:lnTo>
                  <a:pt x="8161" y="5230"/>
                </a:lnTo>
                <a:cubicBezTo>
                  <a:pt x="7972" y="5041"/>
                  <a:pt x="7751" y="4820"/>
                  <a:pt x="7530" y="4726"/>
                </a:cubicBezTo>
                <a:cubicBezTo>
                  <a:pt x="7814" y="4411"/>
                  <a:pt x="8003" y="4001"/>
                  <a:pt x="8003" y="3560"/>
                </a:cubicBezTo>
                <a:cubicBezTo>
                  <a:pt x="8003" y="2678"/>
                  <a:pt x="7247" y="1922"/>
                  <a:pt x="6333" y="1922"/>
                </a:cubicBezTo>
                <a:cubicBezTo>
                  <a:pt x="5451" y="1922"/>
                  <a:pt x="4695" y="2678"/>
                  <a:pt x="4695" y="3560"/>
                </a:cubicBezTo>
                <a:cubicBezTo>
                  <a:pt x="4695" y="4001"/>
                  <a:pt x="4853" y="4411"/>
                  <a:pt x="5168" y="4726"/>
                </a:cubicBezTo>
                <a:cubicBezTo>
                  <a:pt x="4916" y="4820"/>
                  <a:pt x="4695" y="5041"/>
                  <a:pt x="4537" y="5230"/>
                </a:cubicBezTo>
                <a:lnTo>
                  <a:pt x="883" y="5230"/>
                </a:lnTo>
                <a:lnTo>
                  <a:pt x="883" y="819"/>
                </a:lnTo>
                <a:close/>
                <a:moveTo>
                  <a:pt x="6302" y="5230"/>
                </a:moveTo>
                <a:cubicBezTo>
                  <a:pt x="7215" y="5230"/>
                  <a:pt x="7972" y="5986"/>
                  <a:pt x="7972" y="6868"/>
                </a:cubicBezTo>
                <a:lnTo>
                  <a:pt x="4664" y="6868"/>
                </a:lnTo>
                <a:cubicBezTo>
                  <a:pt x="4664" y="5986"/>
                  <a:pt x="5388" y="5230"/>
                  <a:pt x="6302" y="5230"/>
                </a:cubicBezTo>
                <a:close/>
                <a:moveTo>
                  <a:pt x="8287" y="7719"/>
                </a:moveTo>
                <a:lnTo>
                  <a:pt x="7593" y="11846"/>
                </a:lnTo>
                <a:lnTo>
                  <a:pt x="5010" y="11846"/>
                </a:lnTo>
                <a:lnTo>
                  <a:pt x="4285" y="7719"/>
                </a:lnTo>
                <a:close/>
                <a:moveTo>
                  <a:pt x="410" y="0"/>
                </a:moveTo>
                <a:cubicBezTo>
                  <a:pt x="158" y="0"/>
                  <a:pt x="1" y="189"/>
                  <a:pt x="1" y="378"/>
                </a:cubicBezTo>
                <a:lnTo>
                  <a:pt x="1" y="5608"/>
                </a:lnTo>
                <a:cubicBezTo>
                  <a:pt x="1" y="5860"/>
                  <a:pt x="190" y="6017"/>
                  <a:pt x="410" y="6017"/>
                </a:cubicBezTo>
                <a:lnTo>
                  <a:pt x="3970" y="6017"/>
                </a:lnTo>
                <a:cubicBezTo>
                  <a:pt x="3907" y="6301"/>
                  <a:pt x="3813" y="6553"/>
                  <a:pt x="3813" y="6837"/>
                </a:cubicBezTo>
                <a:lnTo>
                  <a:pt x="2994" y="6837"/>
                </a:lnTo>
                <a:cubicBezTo>
                  <a:pt x="2773" y="6837"/>
                  <a:pt x="2616" y="7026"/>
                  <a:pt x="2616" y="7246"/>
                </a:cubicBezTo>
                <a:cubicBezTo>
                  <a:pt x="2616" y="7467"/>
                  <a:pt x="2805" y="7656"/>
                  <a:pt x="2994" y="7656"/>
                </a:cubicBezTo>
                <a:lnTo>
                  <a:pt x="3466" y="7656"/>
                </a:lnTo>
                <a:lnTo>
                  <a:pt x="4254" y="12255"/>
                </a:lnTo>
                <a:cubicBezTo>
                  <a:pt x="4285" y="12476"/>
                  <a:pt x="4443" y="12633"/>
                  <a:pt x="4664" y="12633"/>
                </a:cubicBezTo>
                <a:lnTo>
                  <a:pt x="7972" y="12633"/>
                </a:lnTo>
                <a:cubicBezTo>
                  <a:pt x="8161" y="12633"/>
                  <a:pt x="8350" y="12476"/>
                  <a:pt x="8350" y="12255"/>
                </a:cubicBezTo>
                <a:lnTo>
                  <a:pt x="9137" y="7656"/>
                </a:lnTo>
                <a:lnTo>
                  <a:pt x="9610" y="7656"/>
                </a:lnTo>
                <a:cubicBezTo>
                  <a:pt x="9862" y="7656"/>
                  <a:pt x="10019" y="7467"/>
                  <a:pt x="10019" y="7215"/>
                </a:cubicBezTo>
                <a:cubicBezTo>
                  <a:pt x="10019" y="6994"/>
                  <a:pt x="9799" y="6837"/>
                  <a:pt x="9610" y="6837"/>
                </a:cubicBezTo>
                <a:lnTo>
                  <a:pt x="8791" y="6837"/>
                </a:lnTo>
                <a:cubicBezTo>
                  <a:pt x="8791" y="6553"/>
                  <a:pt x="8759" y="6269"/>
                  <a:pt x="8633" y="6017"/>
                </a:cubicBezTo>
                <a:lnTo>
                  <a:pt x="12225" y="6017"/>
                </a:lnTo>
                <a:cubicBezTo>
                  <a:pt x="12445" y="6017"/>
                  <a:pt x="12603" y="5797"/>
                  <a:pt x="12603" y="5608"/>
                </a:cubicBezTo>
                <a:lnTo>
                  <a:pt x="12603" y="378"/>
                </a:lnTo>
                <a:cubicBezTo>
                  <a:pt x="12634" y="189"/>
                  <a:pt x="12445" y="0"/>
                  <a:pt x="1225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43" name="Google Shape;743;p24"/>
          <p:cNvGrpSpPr/>
          <p:nvPr/>
        </p:nvGrpSpPr>
        <p:grpSpPr>
          <a:xfrm>
            <a:off x="4978983" y="2065200"/>
            <a:ext cx="352230" cy="348542"/>
            <a:chOff x="1049375" y="2318350"/>
            <a:chExt cx="298525" cy="295400"/>
          </a:xfrm>
        </p:grpSpPr>
        <p:sp>
          <p:nvSpPr>
            <p:cNvPr id="744" name="Google Shape;744;p24"/>
            <p:cNvSpPr/>
            <p:nvPr/>
          </p:nvSpPr>
          <p:spPr>
            <a:xfrm>
              <a:off x="1101350" y="2492325"/>
              <a:ext cx="70125" cy="50525"/>
            </a:xfrm>
            <a:custGeom>
              <a:rect b="b" l="l" r="r" t="t"/>
              <a:pathLst>
                <a:path extrusionOk="0" h="2021" w="2805">
                  <a:moveTo>
                    <a:pt x="2473" y="0"/>
                  </a:moveTo>
                  <a:cubicBezTo>
                    <a:pt x="2377" y="0"/>
                    <a:pt x="2273" y="32"/>
                    <a:pt x="2206" y="99"/>
                  </a:cubicBezTo>
                  <a:lnTo>
                    <a:pt x="1072" y="1233"/>
                  </a:lnTo>
                  <a:lnTo>
                    <a:pt x="599" y="761"/>
                  </a:lnTo>
                  <a:cubicBezTo>
                    <a:pt x="536" y="713"/>
                    <a:pt x="449" y="690"/>
                    <a:pt x="363" y="690"/>
                  </a:cubicBezTo>
                  <a:cubicBezTo>
                    <a:pt x="276" y="690"/>
                    <a:pt x="189" y="713"/>
                    <a:pt x="126" y="761"/>
                  </a:cubicBezTo>
                  <a:cubicBezTo>
                    <a:pt x="0" y="887"/>
                    <a:pt x="0" y="1139"/>
                    <a:pt x="126" y="1233"/>
                  </a:cubicBezTo>
                  <a:lnTo>
                    <a:pt x="820" y="1958"/>
                  </a:lnTo>
                  <a:cubicBezTo>
                    <a:pt x="914" y="2021"/>
                    <a:pt x="977" y="2021"/>
                    <a:pt x="1072" y="2021"/>
                  </a:cubicBezTo>
                  <a:cubicBezTo>
                    <a:pt x="1135" y="2021"/>
                    <a:pt x="1261" y="1989"/>
                    <a:pt x="1292" y="1926"/>
                  </a:cubicBezTo>
                  <a:lnTo>
                    <a:pt x="2678" y="540"/>
                  </a:lnTo>
                  <a:cubicBezTo>
                    <a:pt x="2804" y="414"/>
                    <a:pt x="2804" y="162"/>
                    <a:pt x="2678" y="68"/>
                  </a:cubicBezTo>
                  <a:cubicBezTo>
                    <a:pt x="2634" y="24"/>
                    <a:pt x="2557" y="0"/>
                    <a:pt x="247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24"/>
            <p:cNvSpPr/>
            <p:nvPr/>
          </p:nvSpPr>
          <p:spPr>
            <a:xfrm>
              <a:off x="1101350" y="2440525"/>
              <a:ext cx="70125" cy="51150"/>
            </a:xfrm>
            <a:custGeom>
              <a:rect b="b" l="l" r="r" t="t"/>
              <a:pathLst>
                <a:path extrusionOk="0" h="2046" w="2805">
                  <a:moveTo>
                    <a:pt x="2469" y="1"/>
                  </a:moveTo>
                  <a:cubicBezTo>
                    <a:pt x="2374" y="1"/>
                    <a:pt x="2272" y="40"/>
                    <a:pt x="2206" y="123"/>
                  </a:cubicBezTo>
                  <a:lnTo>
                    <a:pt x="1072" y="1257"/>
                  </a:lnTo>
                  <a:lnTo>
                    <a:pt x="599" y="785"/>
                  </a:lnTo>
                  <a:cubicBezTo>
                    <a:pt x="536" y="738"/>
                    <a:pt x="449" y="714"/>
                    <a:pt x="363" y="714"/>
                  </a:cubicBezTo>
                  <a:cubicBezTo>
                    <a:pt x="276" y="714"/>
                    <a:pt x="189" y="738"/>
                    <a:pt x="126" y="785"/>
                  </a:cubicBezTo>
                  <a:cubicBezTo>
                    <a:pt x="0" y="911"/>
                    <a:pt x="0" y="1163"/>
                    <a:pt x="126" y="1257"/>
                  </a:cubicBezTo>
                  <a:lnTo>
                    <a:pt x="820" y="1982"/>
                  </a:lnTo>
                  <a:cubicBezTo>
                    <a:pt x="914" y="2045"/>
                    <a:pt x="977" y="2045"/>
                    <a:pt x="1072" y="2045"/>
                  </a:cubicBezTo>
                  <a:cubicBezTo>
                    <a:pt x="1135" y="2045"/>
                    <a:pt x="1261" y="2014"/>
                    <a:pt x="1292" y="1951"/>
                  </a:cubicBezTo>
                  <a:lnTo>
                    <a:pt x="2678" y="564"/>
                  </a:lnTo>
                  <a:cubicBezTo>
                    <a:pt x="2804" y="438"/>
                    <a:pt x="2804" y="186"/>
                    <a:pt x="2678" y="92"/>
                  </a:cubicBezTo>
                  <a:cubicBezTo>
                    <a:pt x="2634" y="32"/>
                    <a:pt x="2554" y="1"/>
                    <a:pt x="246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24"/>
            <p:cNvSpPr/>
            <p:nvPr/>
          </p:nvSpPr>
          <p:spPr>
            <a:xfrm>
              <a:off x="1101350" y="2388550"/>
              <a:ext cx="70125" cy="51125"/>
            </a:xfrm>
            <a:custGeom>
              <a:rect b="b" l="l" r="r" t="t"/>
              <a:pathLst>
                <a:path extrusionOk="0" h="2045" w="2805">
                  <a:moveTo>
                    <a:pt x="2469" y="1"/>
                  </a:moveTo>
                  <a:cubicBezTo>
                    <a:pt x="2374" y="1"/>
                    <a:pt x="2272" y="40"/>
                    <a:pt x="2206" y="123"/>
                  </a:cubicBezTo>
                  <a:lnTo>
                    <a:pt x="1072" y="1257"/>
                  </a:lnTo>
                  <a:lnTo>
                    <a:pt x="599" y="785"/>
                  </a:lnTo>
                  <a:cubicBezTo>
                    <a:pt x="536" y="722"/>
                    <a:pt x="449" y="690"/>
                    <a:pt x="363" y="690"/>
                  </a:cubicBezTo>
                  <a:cubicBezTo>
                    <a:pt x="276" y="690"/>
                    <a:pt x="189" y="722"/>
                    <a:pt x="126" y="785"/>
                  </a:cubicBezTo>
                  <a:cubicBezTo>
                    <a:pt x="0" y="911"/>
                    <a:pt x="0" y="1131"/>
                    <a:pt x="126" y="1257"/>
                  </a:cubicBezTo>
                  <a:lnTo>
                    <a:pt x="820" y="1982"/>
                  </a:lnTo>
                  <a:cubicBezTo>
                    <a:pt x="914" y="2045"/>
                    <a:pt x="977" y="2045"/>
                    <a:pt x="1072" y="2045"/>
                  </a:cubicBezTo>
                  <a:cubicBezTo>
                    <a:pt x="1135" y="2045"/>
                    <a:pt x="1261" y="2013"/>
                    <a:pt x="1292" y="1919"/>
                  </a:cubicBezTo>
                  <a:lnTo>
                    <a:pt x="2678" y="532"/>
                  </a:lnTo>
                  <a:cubicBezTo>
                    <a:pt x="2804" y="438"/>
                    <a:pt x="2804" y="186"/>
                    <a:pt x="2678" y="91"/>
                  </a:cubicBezTo>
                  <a:cubicBezTo>
                    <a:pt x="2634" y="32"/>
                    <a:pt x="2554" y="1"/>
                    <a:pt x="246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24"/>
            <p:cNvSpPr/>
            <p:nvPr/>
          </p:nvSpPr>
          <p:spPr>
            <a:xfrm>
              <a:off x="1049375" y="2318350"/>
              <a:ext cx="298525" cy="295400"/>
            </a:xfrm>
            <a:custGeom>
              <a:rect b="b" l="l" r="r" t="t"/>
              <a:pathLst>
                <a:path extrusionOk="0" h="11816" w="11941">
                  <a:moveTo>
                    <a:pt x="6963" y="1198"/>
                  </a:moveTo>
                  <a:lnTo>
                    <a:pt x="7876" y="2143"/>
                  </a:lnTo>
                  <a:lnTo>
                    <a:pt x="6963" y="2143"/>
                  </a:lnTo>
                  <a:lnTo>
                    <a:pt x="6963" y="1198"/>
                  </a:lnTo>
                  <a:close/>
                  <a:moveTo>
                    <a:pt x="10286" y="3498"/>
                  </a:moveTo>
                  <a:cubicBezTo>
                    <a:pt x="10373" y="3498"/>
                    <a:pt x="10460" y="3530"/>
                    <a:pt x="10523" y="3593"/>
                  </a:cubicBezTo>
                  <a:lnTo>
                    <a:pt x="10995" y="4065"/>
                  </a:lnTo>
                  <a:cubicBezTo>
                    <a:pt x="11184" y="4223"/>
                    <a:pt x="11184" y="4475"/>
                    <a:pt x="11027" y="4569"/>
                  </a:cubicBezTo>
                  <a:lnTo>
                    <a:pt x="10806" y="4821"/>
                  </a:lnTo>
                  <a:lnTo>
                    <a:pt x="9798" y="3845"/>
                  </a:lnTo>
                  <a:lnTo>
                    <a:pt x="10050" y="3593"/>
                  </a:lnTo>
                  <a:cubicBezTo>
                    <a:pt x="10113" y="3530"/>
                    <a:pt x="10200" y="3498"/>
                    <a:pt x="10286" y="3498"/>
                  </a:cubicBezTo>
                  <a:close/>
                  <a:moveTo>
                    <a:pt x="9294" y="4349"/>
                  </a:moveTo>
                  <a:lnTo>
                    <a:pt x="10271" y="5325"/>
                  </a:lnTo>
                  <a:lnTo>
                    <a:pt x="7845" y="7783"/>
                  </a:lnTo>
                  <a:lnTo>
                    <a:pt x="6868" y="6774"/>
                  </a:lnTo>
                  <a:lnTo>
                    <a:pt x="9294" y="4349"/>
                  </a:lnTo>
                  <a:close/>
                  <a:moveTo>
                    <a:pt x="6585" y="7499"/>
                  </a:moveTo>
                  <a:lnTo>
                    <a:pt x="7183" y="8098"/>
                  </a:lnTo>
                  <a:lnTo>
                    <a:pt x="6427" y="8255"/>
                  </a:lnTo>
                  <a:lnTo>
                    <a:pt x="6585" y="7499"/>
                  </a:lnTo>
                  <a:close/>
                  <a:moveTo>
                    <a:pt x="6994" y="10398"/>
                  </a:moveTo>
                  <a:lnTo>
                    <a:pt x="6994" y="10776"/>
                  </a:lnTo>
                  <a:cubicBezTo>
                    <a:pt x="6994" y="10870"/>
                    <a:pt x="7057" y="10996"/>
                    <a:pt x="7089" y="11122"/>
                  </a:cubicBezTo>
                  <a:lnTo>
                    <a:pt x="1071" y="11122"/>
                  </a:lnTo>
                  <a:cubicBezTo>
                    <a:pt x="882" y="11122"/>
                    <a:pt x="693" y="10965"/>
                    <a:pt x="693" y="10776"/>
                  </a:cubicBezTo>
                  <a:lnTo>
                    <a:pt x="693" y="10398"/>
                  </a:lnTo>
                  <a:close/>
                  <a:moveTo>
                    <a:pt x="6270" y="663"/>
                  </a:moveTo>
                  <a:lnTo>
                    <a:pt x="6270" y="2458"/>
                  </a:lnTo>
                  <a:cubicBezTo>
                    <a:pt x="6270" y="2647"/>
                    <a:pt x="6427" y="2805"/>
                    <a:pt x="6616" y="2805"/>
                  </a:cubicBezTo>
                  <a:lnTo>
                    <a:pt x="8349" y="2805"/>
                  </a:lnTo>
                  <a:lnTo>
                    <a:pt x="8349" y="4286"/>
                  </a:lnTo>
                  <a:lnTo>
                    <a:pt x="6112" y="6554"/>
                  </a:lnTo>
                  <a:cubicBezTo>
                    <a:pt x="6081" y="6585"/>
                    <a:pt x="6018" y="6680"/>
                    <a:pt x="6018" y="6711"/>
                  </a:cubicBezTo>
                  <a:lnTo>
                    <a:pt x="5608" y="8633"/>
                  </a:lnTo>
                  <a:cubicBezTo>
                    <a:pt x="5545" y="8759"/>
                    <a:pt x="5608" y="8885"/>
                    <a:pt x="5671" y="8948"/>
                  </a:cubicBezTo>
                  <a:cubicBezTo>
                    <a:pt x="5742" y="9019"/>
                    <a:pt x="5813" y="9055"/>
                    <a:pt x="5897" y="9055"/>
                  </a:cubicBezTo>
                  <a:cubicBezTo>
                    <a:pt x="5925" y="9055"/>
                    <a:pt x="5955" y="9051"/>
                    <a:pt x="5986" y="9043"/>
                  </a:cubicBezTo>
                  <a:lnTo>
                    <a:pt x="7908" y="8602"/>
                  </a:lnTo>
                  <a:cubicBezTo>
                    <a:pt x="8002" y="8602"/>
                    <a:pt x="8034" y="8570"/>
                    <a:pt x="8065" y="8507"/>
                  </a:cubicBezTo>
                  <a:lnTo>
                    <a:pt x="8349" y="8255"/>
                  </a:lnTo>
                  <a:lnTo>
                    <a:pt x="8349" y="10807"/>
                  </a:lnTo>
                  <a:lnTo>
                    <a:pt x="8380" y="10807"/>
                  </a:lnTo>
                  <a:cubicBezTo>
                    <a:pt x="8380" y="10996"/>
                    <a:pt x="8223" y="11154"/>
                    <a:pt x="8034" y="11154"/>
                  </a:cubicBezTo>
                  <a:cubicBezTo>
                    <a:pt x="7845" y="11154"/>
                    <a:pt x="7687" y="10996"/>
                    <a:pt x="7687" y="10807"/>
                  </a:cubicBezTo>
                  <a:lnTo>
                    <a:pt x="7687" y="10083"/>
                  </a:lnTo>
                  <a:cubicBezTo>
                    <a:pt x="7687" y="9893"/>
                    <a:pt x="7530" y="9736"/>
                    <a:pt x="7309" y="9736"/>
                  </a:cubicBezTo>
                  <a:lnTo>
                    <a:pt x="1386" y="9736"/>
                  </a:lnTo>
                  <a:lnTo>
                    <a:pt x="1386" y="663"/>
                  </a:lnTo>
                  <a:close/>
                  <a:moveTo>
                    <a:pt x="1071" y="1"/>
                  </a:moveTo>
                  <a:cubicBezTo>
                    <a:pt x="882" y="1"/>
                    <a:pt x="693" y="158"/>
                    <a:pt x="693" y="379"/>
                  </a:cubicBezTo>
                  <a:lnTo>
                    <a:pt x="693" y="9736"/>
                  </a:lnTo>
                  <a:lnTo>
                    <a:pt x="347" y="9736"/>
                  </a:lnTo>
                  <a:cubicBezTo>
                    <a:pt x="158" y="9736"/>
                    <a:pt x="0" y="9893"/>
                    <a:pt x="0" y="10083"/>
                  </a:cubicBezTo>
                  <a:lnTo>
                    <a:pt x="0" y="10807"/>
                  </a:lnTo>
                  <a:cubicBezTo>
                    <a:pt x="0" y="11406"/>
                    <a:pt x="473" y="11815"/>
                    <a:pt x="1008" y="11815"/>
                  </a:cubicBezTo>
                  <a:lnTo>
                    <a:pt x="8002" y="11815"/>
                  </a:lnTo>
                  <a:cubicBezTo>
                    <a:pt x="8569" y="11815"/>
                    <a:pt x="9011" y="11343"/>
                    <a:pt x="9011" y="10807"/>
                  </a:cubicBezTo>
                  <a:lnTo>
                    <a:pt x="9011" y="7562"/>
                  </a:lnTo>
                  <a:lnTo>
                    <a:pt x="11499" y="5105"/>
                  </a:lnTo>
                  <a:cubicBezTo>
                    <a:pt x="11940" y="4664"/>
                    <a:pt x="11940" y="4034"/>
                    <a:pt x="11531" y="3593"/>
                  </a:cubicBezTo>
                  <a:lnTo>
                    <a:pt x="11058" y="3120"/>
                  </a:lnTo>
                  <a:cubicBezTo>
                    <a:pt x="10869" y="2931"/>
                    <a:pt x="10609" y="2836"/>
                    <a:pt x="10346" y="2836"/>
                  </a:cubicBezTo>
                  <a:cubicBezTo>
                    <a:pt x="10082" y="2836"/>
                    <a:pt x="9814" y="2931"/>
                    <a:pt x="9609" y="3120"/>
                  </a:cubicBezTo>
                  <a:lnTo>
                    <a:pt x="9105" y="3624"/>
                  </a:lnTo>
                  <a:lnTo>
                    <a:pt x="9105" y="2490"/>
                  </a:lnTo>
                  <a:cubicBezTo>
                    <a:pt x="9105" y="2427"/>
                    <a:pt x="9074" y="2332"/>
                    <a:pt x="8979" y="2269"/>
                  </a:cubicBezTo>
                  <a:lnTo>
                    <a:pt x="6900" y="127"/>
                  </a:lnTo>
                  <a:cubicBezTo>
                    <a:pt x="6805" y="64"/>
                    <a:pt x="6742" y="1"/>
                    <a:pt x="664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48" name="Google Shape;748;p24"/>
          <p:cNvGrpSpPr/>
          <p:nvPr/>
        </p:nvGrpSpPr>
        <p:grpSpPr>
          <a:xfrm>
            <a:off x="3812147" y="2866066"/>
            <a:ext cx="351315" cy="349457"/>
            <a:chOff x="1412450" y="1954475"/>
            <a:chExt cx="297750" cy="296175"/>
          </a:xfrm>
        </p:grpSpPr>
        <p:sp>
          <p:nvSpPr>
            <p:cNvPr id="749" name="Google Shape;749;p24"/>
            <p:cNvSpPr/>
            <p:nvPr/>
          </p:nvSpPr>
          <p:spPr>
            <a:xfrm>
              <a:off x="1483350" y="2023800"/>
              <a:ext cx="155975" cy="155975"/>
            </a:xfrm>
            <a:custGeom>
              <a:rect b="b" l="l" r="r" t="t"/>
              <a:pathLst>
                <a:path extrusionOk="0" h="6239" w="6239">
                  <a:moveTo>
                    <a:pt x="3119" y="2079"/>
                  </a:moveTo>
                  <a:cubicBezTo>
                    <a:pt x="3529" y="2079"/>
                    <a:pt x="3844" y="2395"/>
                    <a:pt x="3844" y="2773"/>
                  </a:cubicBezTo>
                  <a:cubicBezTo>
                    <a:pt x="3844" y="3182"/>
                    <a:pt x="3529" y="3497"/>
                    <a:pt x="3119" y="3497"/>
                  </a:cubicBezTo>
                  <a:cubicBezTo>
                    <a:pt x="2741" y="3497"/>
                    <a:pt x="2426" y="3182"/>
                    <a:pt x="2426" y="2773"/>
                  </a:cubicBezTo>
                  <a:cubicBezTo>
                    <a:pt x="2426" y="2395"/>
                    <a:pt x="2741" y="2079"/>
                    <a:pt x="3119" y="2079"/>
                  </a:cubicBezTo>
                  <a:close/>
                  <a:moveTo>
                    <a:pt x="3119" y="725"/>
                  </a:moveTo>
                  <a:cubicBezTo>
                    <a:pt x="4474" y="725"/>
                    <a:pt x="5577" y="1827"/>
                    <a:pt x="5577" y="3182"/>
                  </a:cubicBezTo>
                  <a:cubicBezTo>
                    <a:pt x="5577" y="3686"/>
                    <a:pt x="5388" y="4159"/>
                    <a:pt x="5136" y="4537"/>
                  </a:cubicBezTo>
                  <a:cubicBezTo>
                    <a:pt x="4884" y="4190"/>
                    <a:pt x="4537" y="3907"/>
                    <a:pt x="4191" y="3718"/>
                  </a:cubicBezTo>
                  <a:cubicBezTo>
                    <a:pt x="4411" y="3497"/>
                    <a:pt x="4537" y="3182"/>
                    <a:pt x="4537" y="2804"/>
                  </a:cubicBezTo>
                  <a:cubicBezTo>
                    <a:pt x="4537" y="2079"/>
                    <a:pt x="3907" y="1449"/>
                    <a:pt x="3151" y="1449"/>
                  </a:cubicBezTo>
                  <a:cubicBezTo>
                    <a:pt x="2426" y="1449"/>
                    <a:pt x="1796" y="2079"/>
                    <a:pt x="1796" y="2804"/>
                  </a:cubicBezTo>
                  <a:cubicBezTo>
                    <a:pt x="1796" y="3182"/>
                    <a:pt x="1891" y="3497"/>
                    <a:pt x="2143" y="3718"/>
                  </a:cubicBezTo>
                  <a:cubicBezTo>
                    <a:pt x="1733" y="3907"/>
                    <a:pt x="1418" y="4190"/>
                    <a:pt x="1198" y="4537"/>
                  </a:cubicBezTo>
                  <a:cubicBezTo>
                    <a:pt x="914" y="4159"/>
                    <a:pt x="756" y="3686"/>
                    <a:pt x="756" y="3182"/>
                  </a:cubicBezTo>
                  <a:cubicBezTo>
                    <a:pt x="662" y="1796"/>
                    <a:pt x="1796" y="725"/>
                    <a:pt x="3119" y="725"/>
                  </a:cubicBezTo>
                  <a:close/>
                  <a:moveTo>
                    <a:pt x="3119" y="4190"/>
                  </a:moveTo>
                  <a:cubicBezTo>
                    <a:pt x="3749" y="4190"/>
                    <a:pt x="4317" y="4505"/>
                    <a:pt x="4632" y="5041"/>
                  </a:cubicBezTo>
                  <a:cubicBezTo>
                    <a:pt x="4222" y="5387"/>
                    <a:pt x="3686" y="5577"/>
                    <a:pt x="3119" y="5577"/>
                  </a:cubicBezTo>
                  <a:cubicBezTo>
                    <a:pt x="2584" y="5577"/>
                    <a:pt x="2017" y="5387"/>
                    <a:pt x="1639" y="5041"/>
                  </a:cubicBezTo>
                  <a:cubicBezTo>
                    <a:pt x="1954" y="4505"/>
                    <a:pt x="2489" y="4190"/>
                    <a:pt x="3119" y="4190"/>
                  </a:cubicBezTo>
                  <a:close/>
                  <a:moveTo>
                    <a:pt x="3119" y="0"/>
                  </a:moveTo>
                  <a:cubicBezTo>
                    <a:pt x="1387" y="0"/>
                    <a:pt x="0" y="1418"/>
                    <a:pt x="0" y="3119"/>
                  </a:cubicBezTo>
                  <a:cubicBezTo>
                    <a:pt x="0" y="4852"/>
                    <a:pt x="1387" y="6238"/>
                    <a:pt x="3119" y="6238"/>
                  </a:cubicBezTo>
                  <a:cubicBezTo>
                    <a:pt x="4852" y="6238"/>
                    <a:pt x="6238" y="4820"/>
                    <a:pt x="6238" y="3119"/>
                  </a:cubicBezTo>
                  <a:cubicBezTo>
                    <a:pt x="6238" y="1386"/>
                    <a:pt x="4821" y="0"/>
                    <a:pt x="311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24"/>
            <p:cNvSpPr/>
            <p:nvPr/>
          </p:nvSpPr>
          <p:spPr>
            <a:xfrm>
              <a:off x="1412450" y="1954475"/>
              <a:ext cx="297750" cy="296175"/>
            </a:xfrm>
            <a:custGeom>
              <a:rect b="b" l="l" r="r" t="t"/>
              <a:pathLst>
                <a:path extrusionOk="0" h="11847" w="11910">
                  <a:moveTo>
                    <a:pt x="6365" y="662"/>
                  </a:moveTo>
                  <a:lnTo>
                    <a:pt x="6522" y="1513"/>
                  </a:lnTo>
                  <a:cubicBezTo>
                    <a:pt x="6554" y="1702"/>
                    <a:pt x="6617" y="1765"/>
                    <a:pt x="6774" y="1797"/>
                  </a:cubicBezTo>
                  <a:cubicBezTo>
                    <a:pt x="7342" y="1923"/>
                    <a:pt x="7814" y="2112"/>
                    <a:pt x="8287" y="2427"/>
                  </a:cubicBezTo>
                  <a:cubicBezTo>
                    <a:pt x="8350" y="2474"/>
                    <a:pt x="8421" y="2498"/>
                    <a:pt x="8488" y="2498"/>
                  </a:cubicBezTo>
                  <a:cubicBezTo>
                    <a:pt x="8554" y="2498"/>
                    <a:pt x="8618" y="2474"/>
                    <a:pt x="8665" y="2427"/>
                  </a:cubicBezTo>
                  <a:lnTo>
                    <a:pt x="9389" y="1923"/>
                  </a:lnTo>
                  <a:lnTo>
                    <a:pt x="9925" y="2490"/>
                  </a:lnTo>
                  <a:lnTo>
                    <a:pt x="9421" y="3183"/>
                  </a:lnTo>
                  <a:cubicBezTo>
                    <a:pt x="9358" y="3309"/>
                    <a:pt x="9358" y="3466"/>
                    <a:pt x="9421" y="3592"/>
                  </a:cubicBezTo>
                  <a:cubicBezTo>
                    <a:pt x="9736" y="4065"/>
                    <a:pt x="9925" y="4537"/>
                    <a:pt x="10051" y="5073"/>
                  </a:cubicBezTo>
                  <a:cubicBezTo>
                    <a:pt x="10082" y="5231"/>
                    <a:pt x="10209" y="5294"/>
                    <a:pt x="10335" y="5357"/>
                  </a:cubicBezTo>
                  <a:lnTo>
                    <a:pt x="11185" y="5514"/>
                  </a:lnTo>
                  <a:lnTo>
                    <a:pt x="11185" y="6302"/>
                  </a:lnTo>
                  <a:lnTo>
                    <a:pt x="10335" y="6459"/>
                  </a:lnTo>
                  <a:cubicBezTo>
                    <a:pt x="10177" y="6491"/>
                    <a:pt x="10082" y="6585"/>
                    <a:pt x="10051" y="6743"/>
                  </a:cubicBezTo>
                  <a:cubicBezTo>
                    <a:pt x="9925" y="7278"/>
                    <a:pt x="9736" y="7751"/>
                    <a:pt x="9421" y="8224"/>
                  </a:cubicBezTo>
                  <a:cubicBezTo>
                    <a:pt x="9358" y="8350"/>
                    <a:pt x="9358" y="8507"/>
                    <a:pt x="9421" y="8633"/>
                  </a:cubicBezTo>
                  <a:lnTo>
                    <a:pt x="9925" y="9326"/>
                  </a:lnTo>
                  <a:lnTo>
                    <a:pt x="9389" y="9893"/>
                  </a:lnTo>
                  <a:lnTo>
                    <a:pt x="8665" y="9358"/>
                  </a:lnTo>
                  <a:cubicBezTo>
                    <a:pt x="8618" y="9326"/>
                    <a:pt x="8554" y="9310"/>
                    <a:pt x="8488" y="9310"/>
                  </a:cubicBezTo>
                  <a:cubicBezTo>
                    <a:pt x="8421" y="9310"/>
                    <a:pt x="8350" y="9326"/>
                    <a:pt x="8287" y="9358"/>
                  </a:cubicBezTo>
                  <a:cubicBezTo>
                    <a:pt x="7814" y="9673"/>
                    <a:pt x="7342" y="9893"/>
                    <a:pt x="6774" y="9988"/>
                  </a:cubicBezTo>
                  <a:cubicBezTo>
                    <a:pt x="6617" y="10051"/>
                    <a:pt x="6554" y="10145"/>
                    <a:pt x="6522" y="10271"/>
                  </a:cubicBezTo>
                  <a:lnTo>
                    <a:pt x="6365" y="11153"/>
                  </a:lnTo>
                  <a:lnTo>
                    <a:pt x="5577" y="11153"/>
                  </a:lnTo>
                  <a:lnTo>
                    <a:pt x="5420" y="10271"/>
                  </a:lnTo>
                  <a:cubicBezTo>
                    <a:pt x="5357" y="10114"/>
                    <a:pt x="5294" y="10051"/>
                    <a:pt x="5136" y="9988"/>
                  </a:cubicBezTo>
                  <a:cubicBezTo>
                    <a:pt x="4569" y="9893"/>
                    <a:pt x="4097" y="9673"/>
                    <a:pt x="3624" y="9358"/>
                  </a:cubicBezTo>
                  <a:cubicBezTo>
                    <a:pt x="3561" y="9326"/>
                    <a:pt x="3498" y="9310"/>
                    <a:pt x="3435" y="9310"/>
                  </a:cubicBezTo>
                  <a:cubicBezTo>
                    <a:pt x="3372" y="9310"/>
                    <a:pt x="3309" y="9326"/>
                    <a:pt x="3246" y="9358"/>
                  </a:cubicBezTo>
                  <a:lnTo>
                    <a:pt x="2521" y="9893"/>
                  </a:lnTo>
                  <a:lnTo>
                    <a:pt x="1986" y="9326"/>
                  </a:lnTo>
                  <a:lnTo>
                    <a:pt x="2490" y="8633"/>
                  </a:lnTo>
                  <a:cubicBezTo>
                    <a:pt x="2584" y="8507"/>
                    <a:pt x="2584" y="8350"/>
                    <a:pt x="2490" y="8224"/>
                  </a:cubicBezTo>
                  <a:cubicBezTo>
                    <a:pt x="2175" y="7751"/>
                    <a:pt x="1986" y="7278"/>
                    <a:pt x="1860" y="6743"/>
                  </a:cubicBezTo>
                  <a:cubicBezTo>
                    <a:pt x="1828" y="6585"/>
                    <a:pt x="1702" y="6491"/>
                    <a:pt x="1576" y="6459"/>
                  </a:cubicBezTo>
                  <a:lnTo>
                    <a:pt x="726" y="6302"/>
                  </a:lnTo>
                  <a:lnTo>
                    <a:pt x="726" y="5514"/>
                  </a:lnTo>
                  <a:lnTo>
                    <a:pt x="1576" y="5357"/>
                  </a:lnTo>
                  <a:cubicBezTo>
                    <a:pt x="1734" y="5325"/>
                    <a:pt x="1828" y="5231"/>
                    <a:pt x="1860" y="5073"/>
                  </a:cubicBezTo>
                  <a:cubicBezTo>
                    <a:pt x="1986" y="4506"/>
                    <a:pt x="2175" y="4065"/>
                    <a:pt x="2490" y="3592"/>
                  </a:cubicBezTo>
                  <a:cubicBezTo>
                    <a:pt x="2584" y="3466"/>
                    <a:pt x="2584" y="3309"/>
                    <a:pt x="2490" y="3183"/>
                  </a:cubicBezTo>
                  <a:lnTo>
                    <a:pt x="1986" y="2490"/>
                  </a:lnTo>
                  <a:lnTo>
                    <a:pt x="2521" y="1923"/>
                  </a:lnTo>
                  <a:lnTo>
                    <a:pt x="3246" y="2427"/>
                  </a:lnTo>
                  <a:cubicBezTo>
                    <a:pt x="3309" y="2474"/>
                    <a:pt x="3372" y="2498"/>
                    <a:pt x="3435" y="2498"/>
                  </a:cubicBezTo>
                  <a:cubicBezTo>
                    <a:pt x="3498" y="2498"/>
                    <a:pt x="3561" y="2474"/>
                    <a:pt x="3624" y="2427"/>
                  </a:cubicBezTo>
                  <a:cubicBezTo>
                    <a:pt x="4097" y="2112"/>
                    <a:pt x="4569" y="1923"/>
                    <a:pt x="5136" y="1797"/>
                  </a:cubicBezTo>
                  <a:cubicBezTo>
                    <a:pt x="5294" y="1765"/>
                    <a:pt x="5357" y="1639"/>
                    <a:pt x="5420" y="1513"/>
                  </a:cubicBezTo>
                  <a:lnTo>
                    <a:pt x="5577" y="662"/>
                  </a:lnTo>
                  <a:close/>
                  <a:moveTo>
                    <a:pt x="5262" y="1"/>
                  </a:moveTo>
                  <a:cubicBezTo>
                    <a:pt x="5073" y="1"/>
                    <a:pt x="4916" y="127"/>
                    <a:pt x="4884" y="284"/>
                  </a:cubicBezTo>
                  <a:lnTo>
                    <a:pt x="4727" y="1166"/>
                  </a:lnTo>
                  <a:cubicBezTo>
                    <a:pt x="4254" y="1292"/>
                    <a:pt x="3813" y="1481"/>
                    <a:pt x="3435" y="1734"/>
                  </a:cubicBezTo>
                  <a:lnTo>
                    <a:pt x="2679" y="1229"/>
                  </a:lnTo>
                  <a:cubicBezTo>
                    <a:pt x="2610" y="1174"/>
                    <a:pt x="2541" y="1149"/>
                    <a:pt x="2474" y="1149"/>
                  </a:cubicBezTo>
                  <a:cubicBezTo>
                    <a:pt x="2389" y="1149"/>
                    <a:pt x="2309" y="1190"/>
                    <a:pt x="2238" y="1261"/>
                  </a:cubicBezTo>
                  <a:lnTo>
                    <a:pt x="1261" y="2238"/>
                  </a:lnTo>
                  <a:cubicBezTo>
                    <a:pt x="1135" y="2364"/>
                    <a:pt x="1135" y="2553"/>
                    <a:pt x="1230" y="2679"/>
                  </a:cubicBezTo>
                  <a:lnTo>
                    <a:pt x="1734" y="3435"/>
                  </a:lnTo>
                  <a:cubicBezTo>
                    <a:pt x="1513" y="3813"/>
                    <a:pt x="1324" y="4254"/>
                    <a:pt x="1198" y="4726"/>
                  </a:cubicBezTo>
                  <a:lnTo>
                    <a:pt x="284" y="4884"/>
                  </a:lnTo>
                  <a:cubicBezTo>
                    <a:pt x="127" y="4915"/>
                    <a:pt x="1" y="5042"/>
                    <a:pt x="1" y="5231"/>
                  </a:cubicBezTo>
                  <a:lnTo>
                    <a:pt x="1" y="6617"/>
                  </a:lnTo>
                  <a:cubicBezTo>
                    <a:pt x="64" y="6774"/>
                    <a:pt x="158" y="6932"/>
                    <a:pt x="316" y="6963"/>
                  </a:cubicBezTo>
                  <a:lnTo>
                    <a:pt x="1230" y="7121"/>
                  </a:lnTo>
                  <a:cubicBezTo>
                    <a:pt x="1356" y="7593"/>
                    <a:pt x="1545" y="8034"/>
                    <a:pt x="1797" y="8413"/>
                  </a:cubicBezTo>
                  <a:lnTo>
                    <a:pt x="1261" y="9169"/>
                  </a:lnTo>
                  <a:cubicBezTo>
                    <a:pt x="1167" y="9295"/>
                    <a:pt x="1198" y="9484"/>
                    <a:pt x="1324" y="9610"/>
                  </a:cubicBezTo>
                  <a:lnTo>
                    <a:pt x="2301" y="10586"/>
                  </a:lnTo>
                  <a:cubicBezTo>
                    <a:pt x="2368" y="10654"/>
                    <a:pt x="2454" y="10685"/>
                    <a:pt x="2533" y="10685"/>
                  </a:cubicBezTo>
                  <a:cubicBezTo>
                    <a:pt x="2602" y="10685"/>
                    <a:pt x="2666" y="10662"/>
                    <a:pt x="2710" y="10618"/>
                  </a:cubicBezTo>
                  <a:lnTo>
                    <a:pt x="3466" y="10114"/>
                  </a:lnTo>
                  <a:cubicBezTo>
                    <a:pt x="3876" y="10366"/>
                    <a:pt x="4286" y="10555"/>
                    <a:pt x="4790" y="10681"/>
                  </a:cubicBezTo>
                  <a:lnTo>
                    <a:pt x="4947" y="11563"/>
                  </a:lnTo>
                  <a:cubicBezTo>
                    <a:pt x="4979" y="11721"/>
                    <a:pt x="5105" y="11847"/>
                    <a:pt x="5294" y="11847"/>
                  </a:cubicBezTo>
                  <a:lnTo>
                    <a:pt x="6680" y="11847"/>
                  </a:lnTo>
                  <a:cubicBezTo>
                    <a:pt x="6837" y="11847"/>
                    <a:pt x="6995" y="11721"/>
                    <a:pt x="7027" y="11563"/>
                  </a:cubicBezTo>
                  <a:lnTo>
                    <a:pt x="7184" y="10681"/>
                  </a:lnTo>
                  <a:cubicBezTo>
                    <a:pt x="7657" y="10555"/>
                    <a:pt x="8098" y="10366"/>
                    <a:pt x="8476" y="10114"/>
                  </a:cubicBezTo>
                  <a:lnTo>
                    <a:pt x="9232" y="10618"/>
                  </a:lnTo>
                  <a:cubicBezTo>
                    <a:pt x="9301" y="10673"/>
                    <a:pt x="9370" y="10698"/>
                    <a:pt x="9436" y="10698"/>
                  </a:cubicBezTo>
                  <a:cubicBezTo>
                    <a:pt x="9521" y="10698"/>
                    <a:pt x="9602" y="10657"/>
                    <a:pt x="9673" y="10586"/>
                  </a:cubicBezTo>
                  <a:lnTo>
                    <a:pt x="10650" y="9610"/>
                  </a:lnTo>
                  <a:cubicBezTo>
                    <a:pt x="10776" y="9484"/>
                    <a:pt x="10776" y="9295"/>
                    <a:pt x="10681" y="9169"/>
                  </a:cubicBezTo>
                  <a:lnTo>
                    <a:pt x="10177" y="8413"/>
                  </a:lnTo>
                  <a:cubicBezTo>
                    <a:pt x="10398" y="8034"/>
                    <a:pt x="10618" y="7593"/>
                    <a:pt x="10713" y="7121"/>
                  </a:cubicBezTo>
                  <a:lnTo>
                    <a:pt x="11626" y="6963"/>
                  </a:lnTo>
                  <a:cubicBezTo>
                    <a:pt x="11784" y="6932"/>
                    <a:pt x="11910" y="6806"/>
                    <a:pt x="11910" y="6617"/>
                  </a:cubicBezTo>
                  <a:lnTo>
                    <a:pt x="11910" y="5231"/>
                  </a:lnTo>
                  <a:cubicBezTo>
                    <a:pt x="11910" y="5073"/>
                    <a:pt x="11784" y="4915"/>
                    <a:pt x="11626" y="4884"/>
                  </a:cubicBezTo>
                  <a:lnTo>
                    <a:pt x="10713" y="4726"/>
                  </a:lnTo>
                  <a:cubicBezTo>
                    <a:pt x="10618" y="4254"/>
                    <a:pt x="10398" y="3813"/>
                    <a:pt x="10177" y="3403"/>
                  </a:cubicBezTo>
                  <a:lnTo>
                    <a:pt x="10681" y="2679"/>
                  </a:lnTo>
                  <a:cubicBezTo>
                    <a:pt x="10807" y="2553"/>
                    <a:pt x="10776" y="2364"/>
                    <a:pt x="10650" y="2238"/>
                  </a:cubicBezTo>
                  <a:lnTo>
                    <a:pt x="9673" y="1261"/>
                  </a:lnTo>
                  <a:cubicBezTo>
                    <a:pt x="9605" y="1193"/>
                    <a:pt x="9520" y="1162"/>
                    <a:pt x="9435" y="1162"/>
                  </a:cubicBezTo>
                  <a:cubicBezTo>
                    <a:pt x="9362" y="1162"/>
                    <a:pt x="9290" y="1186"/>
                    <a:pt x="9232" y="1229"/>
                  </a:cubicBezTo>
                  <a:lnTo>
                    <a:pt x="8476" y="1734"/>
                  </a:lnTo>
                  <a:cubicBezTo>
                    <a:pt x="8098" y="1481"/>
                    <a:pt x="7657" y="1292"/>
                    <a:pt x="7184" y="1166"/>
                  </a:cubicBezTo>
                  <a:lnTo>
                    <a:pt x="6995" y="284"/>
                  </a:lnTo>
                  <a:cubicBezTo>
                    <a:pt x="6932" y="127"/>
                    <a:pt x="6837" y="1"/>
                    <a:pt x="661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4" name="Shape 754"/>
        <p:cNvGrpSpPr/>
        <p:nvPr/>
      </p:nvGrpSpPr>
      <p:grpSpPr>
        <a:xfrm>
          <a:off x="0" y="0"/>
          <a:ext cx="0" cy="0"/>
          <a:chOff x="0" y="0"/>
          <a:chExt cx="0" cy="0"/>
        </a:xfrm>
      </p:grpSpPr>
      <p:sp>
        <p:nvSpPr>
          <p:cNvPr id="755" name="Google Shape;755;p25"/>
          <p:cNvSpPr txBox="1"/>
          <p:nvPr>
            <p:ph type="title"/>
          </p:nvPr>
        </p:nvSpPr>
        <p:spPr>
          <a:xfrm>
            <a:off x="713232" y="403213"/>
            <a:ext cx="7717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we applied it?</a:t>
            </a:r>
            <a:endParaRPr/>
          </a:p>
        </p:txBody>
      </p:sp>
      <p:grpSp>
        <p:nvGrpSpPr>
          <p:cNvPr id="756" name="Google Shape;756;p25"/>
          <p:cNvGrpSpPr/>
          <p:nvPr/>
        </p:nvGrpSpPr>
        <p:grpSpPr>
          <a:xfrm>
            <a:off x="4540225" y="1455987"/>
            <a:ext cx="3550200" cy="771888"/>
            <a:chOff x="4873250" y="1455987"/>
            <a:chExt cx="3550200" cy="771888"/>
          </a:xfrm>
        </p:grpSpPr>
        <p:sp>
          <p:nvSpPr>
            <p:cNvPr id="757" name="Google Shape;757;p25"/>
            <p:cNvSpPr txBox="1"/>
            <p:nvPr/>
          </p:nvSpPr>
          <p:spPr>
            <a:xfrm>
              <a:off x="5665249" y="1472175"/>
              <a:ext cx="2758200" cy="292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Krona One"/>
                  <a:ea typeface="Krona One"/>
                  <a:cs typeface="Krona One"/>
                  <a:sym typeface="Krona One"/>
                </a:rPr>
                <a:t>OHE</a:t>
              </a:r>
              <a:endParaRPr sz="1200">
                <a:solidFill>
                  <a:schemeClr val="dk1"/>
                </a:solidFill>
                <a:latin typeface="Krona One"/>
                <a:ea typeface="Krona One"/>
                <a:cs typeface="Krona One"/>
                <a:sym typeface="Krona One"/>
              </a:endParaRPr>
            </a:p>
          </p:txBody>
        </p:sp>
        <p:sp>
          <p:nvSpPr>
            <p:cNvPr id="758" name="Google Shape;758;p25"/>
            <p:cNvSpPr txBox="1"/>
            <p:nvPr/>
          </p:nvSpPr>
          <p:spPr>
            <a:xfrm>
              <a:off x="5665250" y="1764675"/>
              <a:ext cx="2758200" cy="463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Ubuntu"/>
                  <a:ea typeface="Ubuntu"/>
                  <a:cs typeface="Ubuntu"/>
                  <a:sym typeface="Ubuntu"/>
                </a:rPr>
                <a:t>One Hot Encoded (OHE) categorical variables</a:t>
              </a:r>
              <a:endParaRPr>
                <a:solidFill>
                  <a:schemeClr val="lt1"/>
                </a:solidFill>
                <a:latin typeface="Ubuntu"/>
                <a:ea typeface="Ubuntu"/>
                <a:cs typeface="Ubuntu"/>
                <a:sym typeface="Ubuntu"/>
              </a:endParaRPr>
            </a:p>
          </p:txBody>
        </p:sp>
        <p:sp>
          <p:nvSpPr>
            <p:cNvPr id="759" name="Google Shape;759;p25"/>
            <p:cNvSpPr txBox="1"/>
            <p:nvPr/>
          </p:nvSpPr>
          <p:spPr>
            <a:xfrm>
              <a:off x="4873250" y="1455987"/>
              <a:ext cx="675600" cy="3249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lt1"/>
                  </a:solidFill>
                  <a:latin typeface="Krona One"/>
                  <a:ea typeface="Krona One"/>
                  <a:cs typeface="Krona One"/>
                  <a:sym typeface="Krona One"/>
                </a:rPr>
                <a:t>01</a:t>
              </a:r>
              <a:endParaRPr sz="1200">
                <a:solidFill>
                  <a:schemeClr val="lt1"/>
                </a:solidFill>
                <a:latin typeface="Krona One"/>
                <a:ea typeface="Krona One"/>
                <a:cs typeface="Krona One"/>
                <a:sym typeface="Krona One"/>
              </a:endParaRPr>
            </a:p>
          </p:txBody>
        </p:sp>
      </p:grpSp>
      <p:grpSp>
        <p:nvGrpSpPr>
          <p:cNvPr id="760" name="Google Shape;760;p25"/>
          <p:cNvGrpSpPr/>
          <p:nvPr/>
        </p:nvGrpSpPr>
        <p:grpSpPr>
          <a:xfrm>
            <a:off x="4540225" y="2521274"/>
            <a:ext cx="3550200" cy="790500"/>
            <a:chOff x="4873250" y="2521274"/>
            <a:chExt cx="3550200" cy="790500"/>
          </a:xfrm>
        </p:grpSpPr>
        <p:sp>
          <p:nvSpPr>
            <p:cNvPr id="761" name="Google Shape;761;p25"/>
            <p:cNvSpPr txBox="1"/>
            <p:nvPr/>
          </p:nvSpPr>
          <p:spPr>
            <a:xfrm>
              <a:off x="5665249" y="2537463"/>
              <a:ext cx="2758200" cy="292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Krona One"/>
                  <a:ea typeface="Krona One"/>
                  <a:cs typeface="Krona One"/>
                  <a:sym typeface="Krona One"/>
                </a:rPr>
                <a:t>K-Fold</a:t>
              </a:r>
              <a:endParaRPr sz="1200">
                <a:solidFill>
                  <a:schemeClr val="dk1"/>
                </a:solidFill>
                <a:latin typeface="Krona One"/>
                <a:ea typeface="Krona One"/>
                <a:cs typeface="Krona One"/>
                <a:sym typeface="Krona One"/>
              </a:endParaRPr>
            </a:p>
          </p:txBody>
        </p:sp>
        <p:sp>
          <p:nvSpPr>
            <p:cNvPr id="762" name="Google Shape;762;p25"/>
            <p:cNvSpPr txBox="1"/>
            <p:nvPr/>
          </p:nvSpPr>
          <p:spPr>
            <a:xfrm>
              <a:off x="5665250" y="2829974"/>
              <a:ext cx="2758200" cy="48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Ubuntu"/>
                  <a:ea typeface="Ubuntu"/>
                  <a:cs typeface="Ubuntu"/>
                  <a:sym typeface="Ubuntu"/>
                </a:rPr>
                <a:t>Split the dataset into 10 equally sized folds</a:t>
              </a:r>
              <a:endParaRPr>
                <a:solidFill>
                  <a:schemeClr val="lt1"/>
                </a:solidFill>
                <a:latin typeface="Ubuntu"/>
                <a:ea typeface="Ubuntu"/>
                <a:cs typeface="Ubuntu"/>
                <a:sym typeface="Ubuntu"/>
              </a:endParaRPr>
            </a:p>
          </p:txBody>
        </p:sp>
        <p:sp>
          <p:nvSpPr>
            <p:cNvPr id="763" name="Google Shape;763;p25"/>
            <p:cNvSpPr txBox="1"/>
            <p:nvPr/>
          </p:nvSpPr>
          <p:spPr>
            <a:xfrm>
              <a:off x="4873250" y="2521274"/>
              <a:ext cx="675600" cy="324900"/>
            </a:xfrm>
            <a:prstGeom prst="rect">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lt1"/>
                  </a:solidFill>
                  <a:latin typeface="Krona One"/>
                  <a:ea typeface="Krona One"/>
                  <a:cs typeface="Krona One"/>
                  <a:sym typeface="Krona One"/>
                </a:rPr>
                <a:t>02</a:t>
              </a:r>
              <a:endParaRPr sz="1200">
                <a:solidFill>
                  <a:schemeClr val="lt1"/>
                </a:solidFill>
                <a:latin typeface="Krona One"/>
                <a:ea typeface="Krona One"/>
                <a:cs typeface="Krona One"/>
                <a:sym typeface="Krona One"/>
              </a:endParaRPr>
            </a:p>
          </p:txBody>
        </p:sp>
      </p:grpSp>
      <p:grpSp>
        <p:nvGrpSpPr>
          <p:cNvPr id="764" name="Google Shape;764;p25"/>
          <p:cNvGrpSpPr/>
          <p:nvPr/>
        </p:nvGrpSpPr>
        <p:grpSpPr>
          <a:xfrm>
            <a:off x="4540225" y="3586562"/>
            <a:ext cx="3550200" cy="633588"/>
            <a:chOff x="4873250" y="3586562"/>
            <a:chExt cx="3550200" cy="633588"/>
          </a:xfrm>
        </p:grpSpPr>
        <p:sp>
          <p:nvSpPr>
            <p:cNvPr id="765" name="Google Shape;765;p25"/>
            <p:cNvSpPr txBox="1"/>
            <p:nvPr/>
          </p:nvSpPr>
          <p:spPr>
            <a:xfrm>
              <a:off x="5665249" y="3602750"/>
              <a:ext cx="2758200" cy="292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Krona One"/>
                  <a:ea typeface="Krona One"/>
                  <a:cs typeface="Krona One"/>
                  <a:sym typeface="Krona One"/>
                </a:rPr>
                <a:t>Build Model</a:t>
              </a:r>
              <a:endParaRPr sz="1200">
                <a:solidFill>
                  <a:schemeClr val="dk1"/>
                </a:solidFill>
                <a:latin typeface="Krona One"/>
                <a:ea typeface="Krona One"/>
                <a:cs typeface="Krona One"/>
                <a:sym typeface="Krona One"/>
              </a:endParaRPr>
            </a:p>
          </p:txBody>
        </p:sp>
        <p:sp>
          <p:nvSpPr>
            <p:cNvPr id="766" name="Google Shape;766;p25"/>
            <p:cNvSpPr txBox="1"/>
            <p:nvPr/>
          </p:nvSpPr>
          <p:spPr>
            <a:xfrm>
              <a:off x="5665250" y="3895250"/>
              <a:ext cx="2758200" cy="324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Ubuntu"/>
                  <a:ea typeface="Ubuntu"/>
                  <a:cs typeface="Ubuntu"/>
                  <a:sym typeface="Ubuntu"/>
                </a:rPr>
                <a:t>Fit model on to dataset</a:t>
              </a:r>
              <a:endParaRPr>
                <a:solidFill>
                  <a:schemeClr val="lt1"/>
                </a:solidFill>
                <a:latin typeface="Ubuntu"/>
                <a:ea typeface="Ubuntu"/>
                <a:cs typeface="Ubuntu"/>
                <a:sym typeface="Ubuntu"/>
              </a:endParaRPr>
            </a:p>
          </p:txBody>
        </p:sp>
        <p:sp>
          <p:nvSpPr>
            <p:cNvPr id="767" name="Google Shape;767;p25"/>
            <p:cNvSpPr txBox="1"/>
            <p:nvPr/>
          </p:nvSpPr>
          <p:spPr>
            <a:xfrm>
              <a:off x="4873250" y="3586562"/>
              <a:ext cx="675600" cy="3249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lt1"/>
                  </a:solidFill>
                  <a:latin typeface="Krona One"/>
                  <a:ea typeface="Krona One"/>
                  <a:cs typeface="Krona One"/>
                  <a:sym typeface="Krona One"/>
                </a:rPr>
                <a:t>03</a:t>
              </a:r>
              <a:endParaRPr sz="1200">
                <a:solidFill>
                  <a:schemeClr val="lt1"/>
                </a:solidFill>
                <a:latin typeface="Krona One"/>
                <a:ea typeface="Krona One"/>
                <a:cs typeface="Krona One"/>
                <a:sym typeface="Krona One"/>
              </a:endParaRPr>
            </a:p>
          </p:txBody>
        </p:sp>
      </p:grpSp>
      <p:sp>
        <p:nvSpPr>
          <p:cNvPr id="768" name="Google Shape;768;p25"/>
          <p:cNvSpPr/>
          <p:nvPr/>
        </p:nvSpPr>
        <p:spPr>
          <a:xfrm>
            <a:off x="1053513" y="1262313"/>
            <a:ext cx="712200" cy="7122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25"/>
          <p:cNvSpPr/>
          <p:nvPr/>
        </p:nvSpPr>
        <p:spPr>
          <a:xfrm>
            <a:off x="1053525" y="2327643"/>
            <a:ext cx="712200" cy="7122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25"/>
          <p:cNvSpPr/>
          <p:nvPr/>
        </p:nvSpPr>
        <p:spPr>
          <a:xfrm>
            <a:off x="1053516" y="3392875"/>
            <a:ext cx="712200" cy="7122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71" name="Google Shape;771;p25"/>
          <p:cNvCxnSpPr>
            <a:stCxn id="768" idx="6"/>
            <a:endCxn id="759" idx="1"/>
          </p:cNvCxnSpPr>
          <p:nvPr/>
        </p:nvCxnSpPr>
        <p:spPr>
          <a:xfrm>
            <a:off x="1765713" y="1618413"/>
            <a:ext cx="2774400" cy="0"/>
          </a:xfrm>
          <a:prstGeom prst="straightConnector1">
            <a:avLst/>
          </a:prstGeom>
          <a:noFill/>
          <a:ln cap="flat" cmpd="sng" w="38100">
            <a:solidFill>
              <a:schemeClr val="dk2"/>
            </a:solidFill>
            <a:prstDash val="dash"/>
            <a:round/>
            <a:headEnd len="med" w="med" type="none"/>
            <a:tailEnd len="med" w="med" type="none"/>
          </a:ln>
        </p:spPr>
      </p:cxnSp>
      <p:cxnSp>
        <p:nvCxnSpPr>
          <p:cNvPr id="772" name="Google Shape;772;p25"/>
          <p:cNvCxnSpPr>
            <a:stCxn id="769" idx="6"/>
            <a:endCxn id="763" idx="1"/>
          </p:cNvCxnSpPr>
          <p:nvPr/>
        </p:nvCxnSpPr>
        <p:spPr>
          <a:xfrm>
            <a:off x="1765725" y="2683743"/>
            <a:ext cx="2774400" cy="0"/>
          </a:xfrm>
          <a:prstGeom prst="straightConnector1">
            <a:avLst/>
          </a:prstGeom>
          <a:noFill/>
          <a:ln cap="flat" cmpd="sng" w="38100">
            <a:solidFill>
              <a:schemeClr val="dk2"/>
            </a:solidFill>
            <a:prstDash val="dash"/>
            <a:round/>
            <a:headEnd len="med" w="med" type="none"/>
            <a:tailEnd len="med" w="med" type="none"/>
          </a:ln>
        </p:spPr>
      </p:cxnSp>
      <p:cxnSp>
        <p:nvCxnSpPr>
          <p:cNvPr id="773" name="Google Shape;773;p25"/>
          <p:cNvCxnSpPr>
            <a:stCxn id="770" idx="6"/>
            <a:endCxn id="767" idx="1"/>
          </p:cNvCxnSpPr>
          <p:nvPr/>
        </p:nvCxnSpPr>
        <p:spPr>
          <a:xfrm>
            <a:off x="1765716" y="3748975"/>
            <a:ext cx="2774400" cy="0"/>
          </a:xfrm>
          <a:prstGeom prst="straightConnector1">
            <a:avLst/>
          </a:prstGeom>
          <a:noFill/>
          <a:ln cap="flat" cmpd="sng" w="38100">
            <a:solidFill>
              <a:schemeClr val="dk2"/>
            </a:solidFill>
            <a:prstDash val="dash"/>
            <a:round/>
            <a:headEnd len="med" w="med" type="none"/>
            <a:tailEnd len="med" w="med" type="none"/>
          </a:ln>
        </p:spPr>
      </p:cxnSp>
      <p:grpSp>
        <p:nvGrpSpPr>
          <p:cNvPr id="774" name="Google Shape;774;p25"/>
          <p:cNvGrpSpPr/>
          <p:nvPr/>
        </p:nvGrpSpPr>
        <p:grpSpPr>
          <a:xfrm>
            <a:off x="1226138" y="1442043"/>
            <a:ext cx="366963" cy="352768"/>
            <a:chOff x="-31889075" y="2658950"/>
            <a:chExt cx="302475" cy="290775"/>
          </a:xfrm>
        </p:grpSpPr>
        <p:sp>
          <p:nvSpPr>
            <p:cNvPr id="775" name="Google Shape;775;p25"/>
            <p:cNvSpPr/>
            <p:nvPr/>
          </p:nvSpPr>
          <p:spPr>
            <a:xfrm>
              <a:off x="-31889075" y="2658950"/>
              <a:ext cx="302475" cy="290775"/>
            </a:xfrm>
            <a:custGeom>
              <a:rect b="b" l="l" r="r" t="t"/>
              <a:pathLst>
                <a:path extrusionOk="0" h="11631" w="12099">
                  <a:moveTo>
                    <a:pt x="10555" y="712"/>
                  </a:moveTo>
                  <a:lnTo>
                    <a:pt x="11153" y="1310"/>
                  </a:lnTo>
                  <a:lnTo>
                    <a:pt x="10051" y="3138"/>
                  </a:lnTo>
                  <a:lnTo>
                    <a:pt x="8728" y="1814"/>
                  </a:lnTo>
                  <a:lnTo>
                    <a:pt x="10555" y="712"/>
                  </a:lnTo>
                  <a:close/>
                  <a:moveTo>
                    <a:pt x="8665" y="2696"/>
                  </a:moveTo>
                  <a:lnTo>
                    <a:pt x="9137" y="3169"/>
                  </a:lnTo>
                  <a:lnTo>
                    <a:pt x="7278" y="4996"/>
                  </a:lnTo>
                  <a:lnTo>
                    <a:pt x="6806" y="4524"/>
                  </a:lnTo>
                  <a:lnTo>
                    <a:pt x="8665" y="2696"/>
                  </a:lnTo>
                  <a:close/>
                  <a:moveTo>
                    <a:pt x="3022" y="640"/>
                  </a:moveTo>
                  <a:cubicBezTo>
                    <a:pt x="3549" y="640"/>
                    <a:pt x="4066" y="847"/>
                    <a:pt x="4443" y="1247"/>
                  </a:cubicBezTo>
                  <a:cubicBezTo>
                    <a:pt x="5010" y="1783"/>
                    <a:pt x="5199" y="2602"/>
                    <a:pt x="4915" y="3358"/>
                  </a:cubicBezTo>
                  <a:cubicBezTo>
                    <a:pt x="4884" y="3484"/>
                    <a:pt x="4915" y="3642"/>
                    <a:pt x="5010" y="3705"/>
                  </a:cubicBezTo>
                  <a:lnTo>
                    <a:pt x="8160" y="6855"/>
                  </a:lnTo>
                  <a:cubicBezTo>
                    <a:pt x="8208" y="6926"/>
                    <a:pt x="8308" y="6961"/>
                    <a:pt x="8409" y="6961"/>
                  </a:cubicBezTo>
                  <a:cubicBezTo>
                    <a:pt x="8442" y="6961"/>
                    <a:pt x="8476" y="6957"/>
                    <a:pt x="8507" y="6950"/>
                  </a:cubicBezTo>
                  <a:cubicBezTo>
                    <a:pt x="8741" y="6862"/>
                    <a:pt x="8981" y="6819"/>
                    <a:pt x="9217" y="6819"/>
                  </a:cubicBezTo>
                  <a:cubicBezTo>
                    <a:pt x="9743" y="6819"/>
                    <a:pt x="10248" y="7031"/>
                    <a:pt x="10618" y="7422"/>
                  </a:cubicBezTo>
                  <a:cubicBezTo>
                    <a:pt x="11153" y="7926"/>
                    <a:pt x="11342" y="8682"/>
                    <a:pt x="11153" y="9375"/>
                  </a:cubicBezTo>
                  <a:lnTo>
                    <a:pt x="10240" y="8493"/>
                  </a:lnTo>
                  <a:cubicBezTo>
                    <a:pt x="10035" y="8289"/>
                    <a:pt x="9767" y="8186"/>
                    <a:pt x="9503" y="8186"/>
                  </a:cubicBezTo>
                  <a:cubicBezTo>
                    <a:pt x="9240" y="8186"/>
                    <a:pt x="8980" y="8289"/>
                    <a:pt x="8791" y="8493"/>
                  </a:cubicBezTo>
                  <a:cubicBezTo>
                    <a:pt x="8381" y="8871"/>
                    <a:pt x="8381" y="9533"/>
                    <a:pt x="8791" y="9943"/>
                  </a:cubicBezTo>
                  <a:lnTo>
                    <a:pt x="9673" y="10856"/>
                  </a:lnTo>
                  <a:cubicBezTo>
                    <a:pt x="9498" y="10904"/>
                    <a:pt x="9318" y="10928"/>
                    <a:pt x="9140" y="10928"/>
                  </a:cubicBezTo>
                  <a:cubicBezTo>
                    <a:pt x="8614" y="10928"/>
                    <a:pt x="8096" y="10721"/>
                    <a:pt x="7719" y="10321"/>
                  </a:cubicBezTo>
                  <a:cubicBezTo>
                    <a:pt x="7152" y="9785"/>
                    <a:pt x="6963" y="8966"/>
                    <a:pt x="7247" y="8210"/>
                  </a:cubicBezTo>
                  <a:cubicBezTo>
                    <a:pt x="7278" y="8084"/>
                    <a:pt x="7247" y="7926"/>
                    <a:pt x="7152" y="7863"/>
                  </a:cubicBezTo>
                  <a:lnTo>
                    <a:pt x="4002" y="4713"/>
                  </a:lnTo>
                  <a:cubicBezTo>
                    <a:pt x="3960" y="4629"/>
                    <a:pt x="3876" y="4587"/>
                    <a:pt x="3787" y="4587"/>
                  </a:cubicBezTo>
                  <a:cubicBezTo>
                    <a:pt x="3743" y="4587"/>
                    <a:pt x="3697" y="4597"/>
                    <a:pt x="3655" y="4618"/>
                  </a:cubicBezTo>
                  <a:cubicBezTo>
                    <a:pt x="3421" y="4706"/>
                    <a:pt x="3181" y="4749"/>
                    <a:pt x="2945" y="4749"/>
                  </a:cubicBezTo>
                  <a:cubicBezTo>
                    <a:pt x="2419" y="4749"/>
                    <a:pt x="1914" y="4537"/>
                    <a:pt x="1544" y="4146"/>
                  </a:cubicBezTo>
                  <a:cubicBezTo>
                    <a:pt x="1009" y="3642"/>
                    <a:pt x="820" y="2885"/>
                    <a:pt x="1009" y="2192"/>
                  </a:cubicBezTo>
                  <a:lnTo>
                    <a:pt x="1009" y="2192"/>
                  </a:lnTo>
                  <a:lnTo>
                    <a:pt x="1922" y="3075"/>
                  </a:lnTo>
                  <a:cubicBezTo>
                    <a:pt x="2127" y="3279"/>
                    <a:pt x="2395" y="3382"/>
                    <a:pt x="2659" y="3382"/>
                  </a:cubicBezTo>
                  <a:cubicBezTo>
                    <a:pt x="2923" y="3382"/>
                    <a:pt x="3183" y="3279"/>
                    <a:pt x="3372" y="3075"/>
                  </a:cubicBezTo>
                  <a:cubicBezTo>
                    <a:pt x="3781" y="2696"/>
                    <a:pt x="3781" y="2035"/>
                    <a:pt x="3372" y="1625"/>
                  </a:cubicBezTo>
                  <a:lnTo>
                    <a:pt x="2490" y="712"/>
                  </a:lnTo>
                  <a:cubicBezTo>
                    <a:pt x="2665" y="664"/>
                    <a:pt x="2844" y="640"/>
                    <a:pt x="3022" y="640"/>
                  </a:cubicBezTo>
                  <a:close/>
                  <a:moveTo>
                    <a:pt x="4380" y="6036"/>
                  </a:moveTo>
                  <a:lnTo>
                    <a:pt x="5829" y="7485"/>
                  </a:lnTo>
                  <a:lnTo>
                    <a:pt x="2679" y="10636"/>
                  </a:lnTo>
                  <a:cubicBezTo>
                    <a:pt x="2474" y="10840"/>
                    <a:pt x="2206" y="10943"/>
                    <a:pt x="1942" y="10943"/>
                  </a:cubicBezTo>
                  <a:cubicBezTo>
                    <a:pt x="1678" y="10943"/>
                    <a:pt x="1418" y="10840"/>
                    <a:pt x="1229" y="10636"/>
                  </a:cubicBezTo>
                  <a:cubicBezTo>
                    <a:pt x="820" y="10226"/>
                    <a:pt x="820" y="9596"/>
                    <a:pt x="1229" y="9186"/>
                  </a:cubicBezTo>
                  <a:lnTo>
                    <a:pt x="4380" y="6036"/>
                  </a:lnTo>
                  <a:close/>
                  <a:moveTo>
                    <a:pt x="2915" y="1"/>
                  </a:moveTo>
                  <a:cubicBezTo>
                    <a:pt x="2465" y="1"/>
                    <a:pt x="2014" y="112"/>
                    <a:pt x="1607" y="334"/>
                  </a:cubicBezTo>
                  <a:cubicBezTo>
                    <a:pt x="1544" y="365"/>
                    <a:pt x="1450" y="491"/>
                    <a:pt x="1450" y="554"/>
                  </a:cubicBezTo>
                  <a:cubicBezTo>
                    <a:pt x="1450" y="680"/>
                    <a:pt x="1481" y="775"/>
                    <a:pt x="1544" y="838"/>
                  </a:cubicBezTo>
                  <a:lnTo>
                    <a:pt x="2836" y="2129"/>
                  </a:lnTo>
                  <a:cubicBezTo>
                    <a:pt x="2962" y="2255"/>
                    <a:pt x="2962" y="2507"/>
                    <a:pt x="2836" y="2602"/>
                  </a:cubicBezTo>
                  <a:cubicBezTo>
                    <a:pt x="2773" y="2665"/>
                    <a:pt x="2686" y="2696"/>
                    <a:pt x="2600" y="2696"/>
                  </a:cubicBezTo>
                  <a:cubicBezTo>
                    <a:pt x="2513" y="2696"/>
                    <a:pt x="2427" y="2665"/>
                    <a:pt x="2364" y="2602"/>
                  </a:cubicBezTo>
                  <a:lnTo>
                    <a:pt x="1072" y="1310"/>
                  </a:lnTo>
                  <a:cubicBezTo>
                    <a:pt x="1001" y="1239"/>
                    <a:pt x="912" y="1204"/>
                    <a:pt x="846" y="1204"/>
                  </a:cubicBezTo>
                  <a:cubicBezTo>
                    <a:pt x="824" y="1204"/>
                    <a:pt x="804" y="1208"/>
                    <a:pt x="788" y="1216"/>
                  </a:cubicBezTo>
                  <a:cubicBezTo>
                    <a:pt x="662" y="1216"/>
                    <a:pt x="599" y="1310"/>
                    <a:pt x="536" y="1373"/>
                  </a:cubicBezTo>
                  <a:cubicBezTo>
                    <a:pt x="1" y="2413"/>
                    <a:pt x="127" y="3736"/>
                    <a:pt x="1009" y="4618"/>
                  </a:cubicBezTo>
                  <a:cubicBezTo>
                    <a:pt x="1549" y="5135"/>
                    <a:pt x="2230" y="5407"/>
                    <a:pt x="2934" y="5407"/>
                  </a:cubicBezTo>
                  <a:cubicBezTo>
                    <a:pt x="3173" y="5407"/>
                    <a:pt x="3415" y="5375"/>
                    <a:pt x="3655" y="5311"/>
                  </a:cubicBezTo>
                  <a:lnTo>
                    <a:pt x="3907" y="5563"/>
                  </a:lnTo>
                  <a:lnTo>
                    <a:pt x="757" y="8714"/>
                  </a:lnTo>
                  <a:cubicBezTo>
                    <a:pt x="64" y="9344"/>
                    <a:pt x="64" y="10447"/>
                    <a:pt x="757" y="11108"/>
                  </a:cubicBezTo>
                  <a:cubicBezTo>
                    <a:pt x="1088" y="11455"/>
                    <a:pt x="1521" y="11628"/>
                    <a:pt x="1954" y="11628"/>
                  </a:cubicBezTo>
                  <a:cubicBezTo>
                    <a:pt x="2387" y="11628"/>
                    <a:pt x="2820" y="11455"/>
                    <a:pt x="3151" y="11108"/>
                  </a:cubicBezTo>
                  <a:lnTo>
                    <a:pt x="6302" y="7958"/>
                  </a:lnTo>
                  <a:lnTo>
                    <a:pt x="6522" y="8210"/>
                  </a:lnTo>
                  <a:cubicBezTo>
                    <a:pt x="6302" y="9155"/>
                    <a:pt x="6522" y="10132"/>
                    <a:pt x="7247" y="10825"/>
                  </a:cubicBezTo>
                  <a:cubicBezTo>
                    <a:pt x="7765" y="11362"/>
                    <a:pt x="8469" y="11630"/>
                    <a:pt x="9169" y="11630"/>
                  </a:cubicBezTo>
                  <a:cubicBezTo>
                    <a:pt x="9618" y="11630"/>
                    <a:pt x="10066" y="11519"/>
                    <a:pt x="10460" y="11297"/>
                  </a:cubicBezTo>
                  <a:cubicBezTo>
                    <a:pt x="10555" y="11266"/>
                    <a:pt x="10618" y="11140"/>
                    <a:pt x="10618" y="11077"/>
                  </a:cubicBezTo>
                  <a:cubicBezTo>
                    <a:pt x="10618" y="11014"/>
                    <a:pt x="10586" y="10888"/>
                    <a:pt x="10555" y="10793"/>
                  </a:cubicBezTo>
                  <a:lnTo>
                    <a:pt x="9263" y="9501"/>
                  </a:lnTo>
                  <a:cubicBezTo>
                    <a:pt x="9137" y="9375"/>
                    <a:pt x="9137" y="9155"/>
                    <a:pt x="9263" y="9029"/>
                  </a:cubicBezTo>
                  <a:cubicBezTo>
                    <a:pt x="9310" y="8966"/>
                    <a:pt x="9397" y="8934"/>
                    <a:pt x="9488" y="8934"/>
                  </a:cubicBezTo>
                  <a:cubicBezTo>
                    <a:pt x="9578" y="8934"/>
                    <a:pt x="9673" y="8966"/>
                    <a:pt x="9736" y="9029"/>
                  </a:cubicBezTo>
                  <a:lnTo>
                    <a:pt x="11027" y="10321"/>
                  </a:lnTo>
                  <a:cubicBezTo>
                    <a:pt x="11075" y="10392"/>
                    <a:pt x="11157" y="10427"/>
                    <a:pt x="11236" y="10427"/>
                  </a:cubicBezTo>
                  <a:cubicBezTo>
                    <a:pt x="11262" y="10427"/>
                    <a:pt x="11287" y="10423"/>
                    <a:pt x="11311" y="10415"/>
                  </a:cubicBezTo>
                  <a:cubicBezTo>
                    <a:pt x="11405" y="10415"/>
                    <a:pt x="11500" y="10321"/>
                    <a:pt x="11532" y="10258"/>
                  </a:cubicBezTo>
                  <a:cubicBezTo>
                    <a:pt x="12099" y="9218"/>
                    <a:pt x="11973" y="7895"/>
                    <a:pt x="11059" y="7013"/>
                  </a:cubicBezTo>
                  <a:cubicBezTo>
                    <a:pt x="10542" y="6496"/>
                    <a:pt x="9850" y="6224"/>
                    <a:pt x="9139" y="6224"/>
                  </a:cubicBezTo>
                  <a:cubicBezTo>
                    <a:pt x="8897" y="6224"/>
                    <a:pt x="8653" y="6255"/>
                    <a:pt x="8413" y="6320"/>
                  </a:cubicBezTo>
                  <a:lnTo>
                    <a:pt x="7719" y="5595"/>
                  </a:lnTo>
                  <a:lnTo>
                    <a:pt x="9578" y="3736"/>
                  </a:lnTo>
                  <a:lnTo>
                    <a:pt x="9799" y="3988"/>
                  </a:lnTo>
                  <a:cubicBezTo>
                    <a:pt x="9867" y="4056"/>
                    <a:pt x="9958" y="4089"/>
                    <a:pt x="10051" y="4089"/>
                  </a:cubicBezTo>
                  <a:cubicBezTo>
                    <a:pt x="10172" y="4089"/>
                    <a:pt x="10294" y="4032"/>
                    <a:pt x="10366" y="3925"/>
                  </a:cubicBezTo>
                  <a:lnTo>
                    <a:pt x="11815" y="1499"/>
                  </a:lnTo>
                  <a:cubicBezTo>
                    <a:pt x="11878" y="1373"/>
                    <a:pt x="11878" y="1184"/>
                    <a:pt x="11784" y="1090"/>
                  </a:cubicBezTo>
                  <a:lnTo>
                    <a:pt x="10775" y="82"/>
                  </a:lnTo>
                  <a:cubicBezTo>
                    <a:pt x="10723" y="30"/>
                    <a:pt x="10652" y="6"/>
                    <a:pt x="10573" y="6"/>
                  </a:cubicBezTo>
                  <a:cubicBezTo>
                    <a:pt x="10507" y="6"/>
                    <a:pt x="10437" y="22"/>
                    <a:pt x="10366" y="50"/>
                  </a:cubicBezTo>
                  <a:lnTo>
                    <a:pt x="7940" y="1499"/>
                  </a:lnTo>
                  <a:cubicBezTo>
                    <a:pt x="7751" y="1625"/>
                    <a:pt x="7719" y="1909"/>
                    <a:pt x="7877" y="2066"/>
                  </a:cubicBezTo>
                  <a:lnTo>
                    <a:pt x="8097" y="2287"/>
                  </a:lnTo>
                  <a:lnTo>
                    <a:pt x="6270" y="4146"/>
                  </a:lnTo>
                  <a:lnTo>
                    <a:pt x="5546" y="3421"/>
                  </a:lnTo>
                  <a:cubicBezTo>
                    <a:pt x="5798" y="2476"/>
                    <a:pt x="5546" y="1499"/>
                    <a:pt x="4852" y="806"/>
                  </a:cubicBezTo>
                  <a:cubicBezTo>
                    <a:pt x="4315" y="269"/>
                    <a:pt x="3615" y="1"/>
                    <a:pt x="291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25"/>
            <p:cNvSpPr/>
            <p:nvPr/>
          </p:nvSpPr>
          <p:spPr>
            <a:xfrm>
              <a:off x="-31838650" y="2838200"/>
              <a:ext cx="70100" cy="68550"/>
            </a:xfrm>
            <a:custGeom>
              <a:rect b="b" l="l" r="r" t="t"/>
              <a:pathLst>
                <a:path extrusionOk="0" h="2742" w="2804">
                  <a:moveTo>
                    <a:pt x="2430" y="0"/>
                  </a:moveTo>
                  <a:cubicBezTo>
                    <a:pt x="2339" y="0"/>
                    <a:pt x="2253" y="32"/>
                    <a:pt x="2205" y="95"/>
                  </a:cubicBezTo>
                  <a:lnTo>
                    <a:pt x="95" y="2174"/>
                  </a:lnTo>
                  <a:cubicBezTo>
                    <a:pt x="0" y="2300"/>
                    <a:pt x="0" y="2521"/>
                    <a:pt x="95" y="2647"/>
                  </a:cubicBezTo>
                  <a:cubicBezTo>
                    <a:pt x="158" y="2710"/>
                    <a:pt x="236" y="2741"/>
                    <a:pt x="319" y="2741"/>
                  </a:cubicBezTo>
                  <a:cubicBezTo>
                    <a:pt x="402" y="2741"/>
                    <a:pt x="488" y="2710"/>
                    <a:pt x="567" y="2647"/>
                  </a:cubicBezTo>
                  <a:lnTo>
                    <a:pt x="2678" y="567"/>
                  </a:lnTo>
                  <a:cubicBezTo>
                    <a:pt x="2804" y="441"/>
                    <a:pt x="2804" y="221"/>
                    <a:pt x="2678" y="95"/>
                  </a:cubicBezTo>
                  <a:cubicBezTo>
                    <a:pt x="2615" y="32"/>
                    <a:pt x="2520" y="0"/>
                    <a:pt x="243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77" name="Google Shape;777;p25"/>
          <p:cNvGrpSpPr/>
          <p:nvPr/>
        </p:nvGrpSpPr>
        <p:grpSpPr>
          <a:xfrm>
            <a:off x="1238880" y="2593995"/>
            <a:ext cx="341488" cy="179405"/>
            <a:chOff x="2080675" y="352325"/>
            <a:chExt cx="485000" cy="254800"/>
          </a:xfrm>
        </p:grpSpPr>
        <p:sp>
          <p:nvSpPr>
            <p:cNvPr id="778" name="Google Shape;778;p25"/>
            <p:cNvSpPr/>
            <p:nvPr/>
          </p:nvSpPr>
          <p:spPr>
            <a:xfrm>
              <a:off x="2080675" y="352325"/>
              <a:ext cx="485000" cy="254800"/>
            </a:xfrm>
            <a:custGeom>
              <a:rect b="b" l="l" r="r" t="t"/>
              <a:pathLst>
                <a:path extrusionOk="0" h="10192" w="19400">
                  <a:moveTo>
                    <a:pt x="5514" y="2183"/>
                  </a:moveTo>
                  <a:cubicBezTo>
                    <a:pt x="4291" y="3932"/>
                    <a:pt x="4291" y="6254"/>
                    <a:pt x="5514" y="8002"/>
                  </a:cubicBezTo>
                  <a:cubicBezTo>
                    <a:pt x="4858" y="7685"/>
                    <a:pt x="4230" y="7320"/>
                    <a:pt x="3632" y="6909"/>
                  </a:cubicBezTo>
                  <a:cubicBezTo>
                    <a:pt x="2841" y="6368"/>
                    <a:pt x="2099" y="5762"/>
                    <a:pt x="1410" y="5097"/>
                  </a:cubicBezTo>
                  <a:cubicBezTo>
                    <a:pt x="2071" y="4454"/>
                    <a:pt x="3572" y="3126"/>
                    <a:pt x="5514" y="2183"/>
                  </a:cubicBezTo>
                  <a:close/>
                  <a:moveTo>
                    <a:pt x="13865" y="2171"/>
                  </a:moveTo>
                  <a:cubicBezTo>
                    <a:pt x="14527" y="2491"/>
                    <a:pt x="15167" y="2866"/>
                    <a:pt x="15774" y="3283"/>
                  </a:cubicBezTo>
                  <a:cubicBezTo>
                    <a:pt x="16562" y="3823"/>
                    <a:pt x="17304" y="4430"/>
                    <a:pt x="17996" y="5094"/>
                  </a:cubicBezTo>
                  <a:cubicBezTo>
                    <a:pt x="17307" y="5759"/>
                    <a:pt x="16565" y="6365"/>
                    <a:pt x="15774" y="6909"/>
                  </a:cubicBezTo>
                  <a:cubicBezTo>
                    <a:pt x="15167" y="7326"/>
                    <a:pt x="14530" y="7697"/>
                    <a:pt x="13865" y="8017"/>
                  </a:cubicBezTo>
                  <a:cubicBezTo>
                    <a:pt x="15097" y="6263"/>
                    <a:pt x="15097" y="3926"/>
                    <a:pt x="13865" y="2171"/>
                  </a:cubicBezTo>
                  <a:close/>
                  <a:moveTo>
                    <a:pt x="9801" y="1133"/>
                  </a:moveTo>
                  <a:cubicBezTo>
                    <a:pt x="11948" y="1190"/>
                    <a:pt x="13657" y="2947"/>
                    <a:pt x="13657" y="5091"/>
                  </a:cubicBezTo>
                  <a:cubicBezTo>
                    <a:pt x="13657" y="7238"/>
                    <a:pt x="11948" y="8995"/>
                    <a:pt x="9801" y="9053"/>
                  </a:cubicBezTo>
                  <a:lnTo>
                    <a:pt x="9566" y="9053"/>
                  </a:lnTo>
                  <a:cubicBezTo>
                    <a:pt x="7431" y="8983"/>
                    <a:pt x="5734" y="7232"/>
                    <a:pt x="5728" y="5094"/>
                  </a:cubicBezTo>
                  <a:cubicBezTo>
                    <a:pt x="5731" y="2947"/>
                    <a:pt x="7440" y="1190"/>
                    <a:pt x="9587" y="1133"/>
                  </a:cubicBezTo>
                  <a:close/>
                  <a:moveTo>
                    <a:pt x="9557" y="0"/>
                  </a:moveTo>
                  <a:cubicBezTo>
                    <a:pt x="7440" y="37"/>
                    <a:pt x="5166" y="852"/>
                    <a:pt x="2965" y="2362"/>
                  </a:cubicBezTo>
                  <a:cubicBezTo>
                    <a:pt x="1283" y="3518"/>
                    <a:pt x="239" y="4665"/>
                    <a:pt x="196" y="4714"/>
                  </a:cubicBezTo>
                  <a:cubicBezTo>
                    <a:pt x="0" y="4928"/>
                    <a:pt x="0" y="5257"/>
                    <a:pt x="196" y="5472"/>
                  </a:cubicBezTo>
                  <a:cubicBezTo>
                    <a:pt x="239" y="5523"/>
                    <a:pt x="1283" y="6670"/>
                    <a:pt x="2965" y="7827"/>
                  </a:cubicBezTo>
                  <a:cubicBezTo>
                    <a:pt x="5166" y="9337"/>
                    <a:pt x="7440" y="10149"/>
                    <a:pt x="9557" y="10188"/>
                  </a:cubicBezTo>
                  <a:cubicBezTo>
                    <a:pt x="9602" y="10188"/>
                    <a:pt x="9647" y="10191"/>
                    <a:pt x="9692" y="10191"/>
                  </a:cubicBezTo>
                  <a:lnTo>
                    <a:pt x="9717" y="10191"/>
                  </a:lnTo>
                  <a:cubicBezTo>
                    <a:pt x="11869" y="10185"/>
                    <a:pt x="14194" y="9367"/>
                    <a:pt x="16435" y="7827"/>
                  </a:cubicBezTo>
                  <a:cubicBezTo>
                    <a:pt x="18120" y="6670"/>
                    <a:pt x="19161" y="5523"/>
                    <a:pt x="19207" y="5475"/>
                  </a:cubicBezTo>
                  <a:cubicBezTo>
                    <a:pt x="19400" y="5257"/>
                    <a:pt x="19400" y="4931"/>
                    <a:pt x="19207" y="4714"/>
                  </a:cubicBezTo>
                  <a:cubicBezTo>
                    <a:pt x="19161" y="4665"/>
                    <a:pt x="18120" y="3521"/>
                    <a:pt x="16435" y="2365"/>
                  </a:cubicBezTo>
                  <a:cubicBezTo>
                    <a:pt x="14191" y="822"/>
                    <a:pt x="11869" y="6"/>
                    <a:pt x="971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779" name="Google Shape;779;p25"/>
            <p:cNvSpPr/>
            <p:nvPr/>
          </p:nvSpPr>
          <p:spPr>
            <a:xfrm>
              <a:off x="2246650" y="408900"/>
              <a:ext cx="147075" cy="141600"/>
            </a:xfrm>
            <a:custGeom>
              <a:rect b="b" l="l" r="r" t="t"/>
              <a:pathLst>
                <a:path extrusionOk="0" h="5664" w="5883">
                  <a:moveTo>
                    <a:pt x="3054" y="1132"/>
                  </a:moveTo>
                  <a:cubicBezTo>
                    <a:pt x="3495" y="1132"/>
                    <a:pt x="3930" y="1304"/>
                    <a:pt x="4255" y="1630"/>
                  </a:cubicBezTo>
                  <a:cubicBezTo>
                    <a:pt x="4738" y="2116"/>
                    <a:pt x="4886" y="2846"/>
                    <a:pt x="4624" y="3480"/>
                  </a:cubicBezTo>
                  <a:cubicBezTo>
                    <a:pt x="4358" y="4115"/>
                    <a:pt x="3739" y="4531"/>
                    <a:pt x="3053" y="4531"/>
                  </a:cubicBezTo>
                  <a:cubicBezTo>
                    <a:pt x="2114" y="4528"/>
                    <a:pt x="1357" y="3770"/>
                    <a:pt x="1353" y="2831"/>
                  </a:cubicBezTo>
                  <a:cubicBezTo>
                    <a:pt x="1353" y="2143"/>
                    <a:pt x="1767" y="1524"/>
                    <a:pt x="2404" y="1261"/>
                  </a:cubicBezTo>
                  <a:cubicBezTo>
                    <a:pt x="2614" y="1174"/>
                    <a:pt x="2835" y="1132"/>
                    <a:pt x="3054" y="1132"/>
                  </a:cubicBezTo>
                  <a:close/>
                  <a:moveTo>
                    <a:pt x="3053" y="1"/>
                  </a:moveTo>
                  <a:cubicBezTo>
                    <a:pt x="2316" y="1"/>
                    <a:pt x="1593" y="288"/>
                    <a:pt x="1052" y="829"/>
                  </a:cubicBezTo>
                  <a:cubicBezTo>
                    <a:pt x="242" y="1639"/>
                    <a:pt x="1" y="2855"/>
                    <a:pt x="439" y="3915"/>
                  </a:cubicBezTo>
                  <a:cubicBezTo>
                    <a:pt x="876" y="4972"/>
                    <a:pt x="1909" y="5663"/>
                    <a:pt x="3053" y="5663"/>
                  </a:cubicBezTo>
                  <a:cubicBezTo>
                    <a:pt x="4614" y="5660"/>
                    <a:pt x="5883" y="4395"/>
                    <a:pt x="5883" y="2831"/>
                  </a:cubicBezTo>
                  <a:cubicBezTo>
                    <a:pt x="5883" y="1687"/>
                    <a:pt x="5194" y="654"/>
                    <a:pt x="4137" y="216"/>
                  </a:cubicBezTo>
                  <a:cubicBezTo>
                    <a:pt x="3786" y="71"/>
                    <a:pt x="3418" y="1"/>
                    <a:pt x="305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780" name="Google Shape;780;p25"/>
          <p:cNvGrpSpPr/>
          <p:nvPr/>
        </p:nvGrpSpPr>
        <p:grpSpPr>
          <a:xfrm>
            <a:off x="1239538" y="3594156"/>
            <a:ext cx="340168" cy="309628"/>
            <a:chOff x="1487200" y="4421025"/>
            <a:chExt cx="483125" cy="439750"/>
          </a:xfrm>
        </p:grpSpPr>
        <p:sp>
          <p:nvSpPr>
            <p:cNvPr id="781" name="Google Shape;781;p25"/>
            <p:cNvSpPr/>
            <p:nvPr/>
          </p:nvSpPr>
          <p:spPr>
            <a:xfrm>
              <a:off x="1487200" y="4421025"/>
              <a:ext cx="483125" cy="439750"/>
            </a:xfrm>
            <a:custGeom>
              <a:rect b="b" l="l" r="r" t="t"/>
              <a:pathLst>
                <a:path extrusionOk="0" h="17590" w="19325">
                  <a:moveTo>
                    <a:pt x="12818" y="1130"/>
                  </a:moveTo>
                  <a:cubicBezTo>
                    <a:pt x="14361" y="1130"/>
                    <a:pt x="15671" y="2389"/>
                    <a:pt x="15867" y="4059"/>
                  </a:cubicBezTo>
                  <a:cubicBezTo>
                    <a:pt x="15867" y="4077"/>
                    <a:pt x="15870" y="4095"/>
                    <a:pt x="15873" y="4110"/>
                  </a:cubicBezTo>
                  <a:lnTo>
                    <a:pt x="16242" y="5871"/>
                  </a:lnTo>
                  <a:lnTo>
                    <a:pt x="9406" y="5871"/>
                  </a:lnTo>
                  <a:lnTo>
                    <a:pt x="11707" y="4110"/>
                  </a:lnTo>
                  <a:cubicBezTo>
                    <a:pt x="11957" y="3920"/>
                    <a:pt x="12008" y="3561"/>
                    <a:pt x="11815" y="3310"/>
                  </a:cubicBezTo>
                  <a:cubicBezTo>
                    <a:pt x="11703" y="3166"/>
                    <a:pt x="11534" y="3091"/>
                    <a:pt x="11364" y="3091"/>
                  </a:cubicBezTo>
                  <a:cubicBezTo>
                    <a:pt x="11242" y="3091"/>
                    <a:pt x="11119" y="3130"/>
                    <a:pt x="11015" y="3211"/>
                  </a:cubicBezTo>
                  <a:lnTo>
                    <a:pt x="7618" y="5816"/>
                  </a:lnTo>
                  <a:cubicBezTo>
                    <a:pt x="7597" y="5835"/>
                    <a:pt x="7576" y="5853"/>
                    <a:pt x="7558" y="5871"/>
                  </a:cubicBezTo>
                  <a:lnTo>
                    <a:pt x="3083" y="5871"/>
                  </a:lnTo>
                  <a:lnTo>
                    <a:pt x="3451" y="4110"/>
                  </a:lnTo>
                  <a:cubicBezTo>
                    <a:pt x="3454" y="4095"/>
                    <a:pt x="3457" y="4077"/>
                    <a:pt x="3460" y="4059"/>
                  </a:cubicBezTo>
                  <a:cubicBezTo>
                    <a:pt x="3654" y="2389"/>
                    <a:pt x="4964" y="1130"/>
                    <a:pt x="6507" y="1130"/>
                  </a:cubicBezTo>
                  <a:close/>
                  <a:moveTo>
                    <a:pt x="16939" y="7021"/>
                  </a:moveTo>
                  <a:cubicBezTo>
                    <a:pt x="17631" y="7021"/>
                    <a:pt x="18192" y="7580"/>
                    <a:pt x="18192" y="8274"/>
                  </a:cubicBezTo>
                  <a:lnTo>
                    <a:pt x="18192" y="11913"/>
                  </a:lnTo>
                  <a:cubicBezTo>
                    <a:pt x="18192" y="12604"/>
                    <a:pt x="17631" y="13163"/>
                    <a:pt x="16939" y="13166"/>
                  </a:cubicBezTo>
                  <a:lnTo>
                    <a:pt x="2385" y="13166"/>
                  </a:lnTo>
                  <a:cubicBezTo>
                    <a:pt x="1694" y="13163"/>
                    <a:pt x="1132" y="12604"/>
                    <a:pt x="1132" y="11913"/>
                  </a:cubicBezTo>
                  <a:lnTo>
                    <a:pt x="1132" y="8274"/>
                  </a:lnTo>
                  <a:cubicBezTo>
                    <a:pt x="1132" y="7580"/>
                    <a:pt x="1694" y="7021"/>
                    <a:pt x="2385" y="7021"/>
                  </a:cubicBezTo>
                  <a:close/>
                  <a:moveTo>
                    <a:pt x="5813" y="14304"/>
                  </a:moveTo>
                  <a:lnTo>
                    <a:pt x="5813" y="15889"/>
                  </a:lnTo>
                  <a:cubicBezTo>
                    <a:pt x="5813" y="16203"/>
                    <a:pt x="5559" y="16457"/>
                    <a:pt x="5248" y="16457"/>
                  </a:cubicBezTo>
                  <a:lnTo>
                    <a:pt x="3874" y="16457"/>
                  </a:lnTo>
                  <a:cubicBezTo>
                    <a:pt x="3560" y="16457"/>
                    <a:pt x="3306" y="16203"/>
                    <a:pt x="3306" y="15889"/>
                  </a:cubicBezTo>
                  <a:lnTo>
                    <a:pt x="3306" y="14304"/>
                  </a:lnTo>
                  <a:close/>
                  <a:moveTo>
                    <a:pt x="16018" y="14304"/>
                  </a:moveTo>
                  <a:lnTo>
                    <a:pt x="16018" y="15889"/>
                  </a:lnTo>
                  <a:cubicBezTo>
                    <a:pt x="16018" y="16203"/>
                    <a:pt x="15765" y="16457"/>
                    <a:pt x="15454" y="16457"/>
                  </a:cubicBezTo>
                  <a:lnTo>
                    <a:pt x="14080" y="16457"/>
                  </a:lnTo>
                  <a:cubicBezTo>
                    <a:pt x="13766" y="16457"/>
                    <a:pt x="13512" y="16203"/>
                    <a:pt x="13512" y="15889"/>
                  </a:cubicBezTo>
                  <a:lnTo>
                    <a:pt x="13512" y="14304"/>
                  </a:lnTo>
                  <a:close/>
                  <a:moveTo>
                    <a:pt x="6507" y="1"/>
                  </a:moveTo>
                  <a:cubicBezTo>
                    <a:pt x="4396" y="1"/>
                    <a:pt x="2609" y="1677"/>
                    <a:pt x="2337" y="3902"/>
                  </a:cubicBezTo>
                  <a:lnTo>
                    <a:pt x="1911" y="5934"/>
                  </a:lnTo>
                  <a:cubicBezTo>
                    <a:pt x="800" y="6161"/>
                    <a:pt x="0" y="7139"/>
                    <a:pt x="0" y="8274"/>
                  </a:cubicBezTo>
                  <a:lnTo>
                    <a:pt x="0" y="11910"/>
                  </a:lnTo>
                  <a:cubicBezTo>
                    <a:pt x="3" y="13145"/>
                    <a:pt x="945" y="14177"/>
                    <a:pt x="2174" y="14286"/>
                  </a:cubicBezTo>
                  <a:lnTo>
                    <a:pt x="2174" y="15889"/>
                  </a:lnTo>
                  <a:cubicBezTo>
                    <a:pt x="2174" y="16828"/>
                    <a:pt x="2935" y="17586"/>
                    <a:pt x="3874" y="17589"/>
                  </a:cubicBezTo>
                  <a:lnTo>
                    <a:pt x="5248" y="17589"/>
                  </a:lnTo>
                  <a:cubicBezTo>
                    <a:pt x="6184" y="17586"/>
                    <a:pt x="6945" y="16828"/>
                    <a:pt x="6945" y="15889"/>
                  </a:cubicBezTo>
                  <a:lnTo>
                    <a:pt x="6945" y="14298"/>
                  </a:lnTo>
                  <a:lnTo>
                    <a:pt x="12380" y="14298"/>
                  </a:lnTo>
                  <a:lnTo>
                    <a:pt x="12380" y="15889"/>
                  </a:lnTo>
                  <a:cubicBezTo>
                    <a:pt x="12380" y="16828"/>
                    <a:pt x="13141" y="17586"/>
                    <a:pt x="14080" y="17589"/>
                  </a:cubicBezTo>
                  <a:lnTo>
                    <a:pt x="15454" y="17589"/>
                  </a:lnTo>
                  <a:cubicBezTo>
                    <a:pt x="16390" y="17586"/>
                    <a:pt x="17151" y="16828"/>
                    <a:pt x="17151" y="15889"/>
                  </a:cubicBezTo>
                  <a:lnTo>
                    <a:pt x="17151" y="14286"/>
                  </a:lnTo>
                  <a:cubicBezTo>
                    <a:pt x="18380" y="14177"/>
                    <a:pt x="19322" y="13145"/>
                    <a:pt x="19325" y="11913"/>
                  </a:cubicBezTo>
                  <a:lnTo>
                    <a:pt x="19325" y="8274"/>
                  </a:lnTo>
                  <a:cubicBezTo>
                    <a:pt x="19325" y="7139"/>
                    <a:pt x="18524" y="6161"/>
                    <a:pt x="17413" y="5934"/>
                  </a:cubicBezTo>
                  <a:lnTo>
                    <a:pt x="16988" y="3902"/>
                  </a:lnTo>
                  <a:cubicBezTo>
                    <a:pt x="16716" y="1677"/>
                    <a:pt x="14928" y="1"/>
                    <a:pt x="1281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782" name="Google Shape;782;p25"/>
            <p:cNvSpPr/>
            <p:nvPr/>
          </p:nvSpPr>
          <p:spPr>
            <a:xfrm>
              <a:off x="1544950" y="4622200"/>
              <a:ext cx="103950" cy="100025"/>
            </a:xfrm>
            <a:custGeom>
              <a:rect b="b" l="l" r="r" t="t"/>
              <a:pathLst>
                <a:path extrusionOk="0" h="4001" w="4158">
                  <a:moveTo>
                    <a:pt x="2152" y="1131"/>
                  </a:moveTo>
                  <a:cubicBezTo>
                    <a:pt x="2599" y="1131"/>
                    <a:pt x="3025" y="1477"/>
                    <a:pt x="3025" y="2000"/>
                  </a:cubicBezTo>
                  <a:cubicBezTo>
                    <a:pt x="3025" y="2480"/>
                    <a:pt x="2639" y="2869"/>
                    <a:pt x="2159" y="2869"/>
                  </a:cubicBezTo>
                  <a:cubicBezTo>
                    <a:pt x="1386" y="2869"/>
                    <a:pt x="996" y="1933"/>
                    <a:pt x="1543" y="1387"/>
                  </a:cubicBezTo>
                  <a:cubicBezTo>
                    <a:pt x="1721" y="1210"/>
                    <a:pt x="1939" y="1131"/>
                    <a:pt x="2152" y="1131"/>
                  </a:cubicBezTo>
                  <a:close/>
                  <a:moveTo>
                    <a:pt x="2159" y="1"/>
                  </a:moveTo>
                  <a:cubicBezTo>
                    <a:pt x="1350" y="1"/>
                    <a:pt x="619" y="487"/>
                    <a:pt x="311" y="1233"/>
                  </a:cubicBezTo>
                  <a:cubicBezTo>
                    <a:pt x="0" y="1982"/>
                    <a:pt x="172" y="2842"/>
                    <a:pt x="743" y="3413"/>
                  </a:cubicBezTo>
                  <a:cubicBezTo>
                    <a:pt x="1127" y="3796"/>
                    <a:pt x="1639" y="4001"/>
                    <a:pt x="2159" y="4001"/>
                  </a:cubicBezTo>
                  <a:cubicBezTo>
                    <a:pt x="2416" y="4001"/>
                    <a:pt x="2676" y="3951"/>
                    <a:pt x="2923" y="3848"/>
                  </a:cubicBezTo>
                  <a:cubicBezTo>
                    <a:pt x="3672" y="3540"/>
                    <a:pt x="4158" y="2809"/>
                    <a:pt x="4158" y="2000"/>
                  </a:cubicBezTo>
                  <a:cubicBezTo>
                    <a:pt x="4158" y="895"/>
                    <a:pt x="3261" y="1"/>
                    <a:pt x="215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783" name="Google Shape;783;p25"/>
            <p:cNvSpPr/>
            <p:nvPr/>
          </p:nvSpPr>
          <p:spPr>
            <a:xfrm>
              <a:off x="1804675" y="4622200"/>
              <a:ext cx="103975" cy="100025"/>
            </a:xfrm>
            <a:custGeom>
              <a:rect b="b" l="l" r="r" t="t"/>
              <a:pathLst>
                <a:path extrusionOk="0" h="4001" w="4159">
                  <a:moveTo>
                    <a:pt x="2152" y="1131"/>
                  </a:moveTo>
                  <a:cubicBezTo>
                    <a:pt x="2598" y="1131"/>
                    <a:pt x="3026" y="1477"/>
                    <a:pt x="3026" y="2000"/>
                  </a:cubicBezTo>
                  <a:cubicBezTo>
                    <a:pt x="3026" y="2480"/>
                    <a:pt x="2637" y="2869"/>
                    <a:pt x="2157" y="2869"/>
                  </a:cubicBezTo>
                  <a:cubicBezTo>
                    <a:pt x="1384" y="2869"/>
                    <a:pt x="997" y="1933"/>
                    <a:pt x="1544" y="1387"/>
                  </a:cubicBezTo>
                  <a:cubicBezTo>
                    <a:pt x="1721" y="1210"/>
                    <a:pt x="1938" y="1131"/>
                    <a:pt x="2152" y="1131"/>
                  </a:cubicBezTo>
                  <a:close/>
                  <a:moveTo>
                    <a:pt x="2157" y="1"/>
                  </a:moveTo>
                  <a:cubicBezTo>
                    <a:pt x="1348" y="1"/>
                    <a:pt x="620" y="487"/>
                    <a:pt x="309" y="1233"/>
                  </a:cubicBezTo>
                  <a:cubicBezTo>
                    <a:pt x="1" y="1982"/>
                    <a:pt x="170" y="2842"/>
                    <a:pt x="744" y="3413"/>
                  </a:cubicBezTo>
                  <a:cubicBezTo>
                    <a:pt x="1125" y="3796"/>
                    <a:pt x="1637" y="4001"/>
                    <a:pt x="2158" y="4001"/>
                  </a:cubicBezTo>
                  <a:cubicBezTo>
                    <a:pt x="2416" y="4001"/>
                    <a:pt x="2676" y="3951"/>
                    <a:pt x="2924" y="3848"/>
                  </a:cubicBezTo>
                  <a:cubicBezTo>
                    <a:pt x="3670" y="3540"/>
                    <a:pt x="4159" y="2809"/>
                    <a:pt x="4159" y="2000"/>
                  </a:cubicBezTo>
                  <a:cubicBezTo>
                    <a:pt x="4156" y="895"/>
                    <a:pt x="3262" y="1"/>
                    <a:pt x="215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784" name="Google Shape;784;p25"/>
            <p:cNvSpPr/>
            <p:nvPr/>
          </p:nvSpPr>
          <p:spPr>
            <a:xfrm>
              <a:off x="1667450" y="4661825"/>
              <a:ext cx="119825" cy="28350"/>
            </a:xfrm>
            <a:custGeom>
              <a:rect b="b" l="l" r="r" t="t"/>
              <a:pathLst>
                <a:path extrusionOk="0" h="1134" w="4793">
                  <a:moveTo>
                    <a:pt x="565" y="1"/>
                  </a:moveTo>
                  <a:cubicBezTo>
                    <a:pt x="251" y="1"/>
                    <a:pt x="1" y="252"/>
                    <a:pt x="1" y="566"/>
                  </a:cubicBezTo>
                  <a:cubicBezTo>
                    <a:pt x="1" y="880"/>
                    <a:pt x="251" y="1133"/>
                    <a:pt x="565" y="1133"/>
                  </a:cubicBezTo>
                  <a:lnTo>
                    <a:pt x="4228" y="1133"/>
                  </a:lnTo>
                  <a:cubicBezTo>
                    <a:pt x="4539" y="1133"/>
                    <a:pt x="4792" y="880"/>
                    <a:pt x="4792" y="566"/>
                  </a:cubicBezTo>
                  <a:cubicBezTo>
                    <a:pt x="4792" y="252"/>
                    <a:pt x="4539" y="1"/>
                    <a:pt x="422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8" name="Shape 788"/>
        <p:cNvGrpSpPr/>
        <p:nvPr/>
      </p:nvGrpSpPr>
      <p:grpSpPr>
        <a:xfrm>
          <a:off x="0" y="0"/>
          <a:ext cx="0" cy="0"/>
          <a:chOff x="0" y="0"/>
          <a:chExt cx="0" cy="0"/>
        </a:xfrm>
      </p:grpSpPr>
      <p:grpSp>
        <p:nvGrpSpPr>
          <p:cNvPr id="789" name="Google Shape;789;p26"/>
          <p:cNvGrpSpPr/>
          <p:nvPr/>
        </p:nvGrpSpPr>
        <p:grpSpPr>
          <a:xfrm>
            <a:off x="1061579" y="1305474"/>
            <a:ext cx="2561730" cy="3837901"/>
            <a:chOff x="1061579" y="1305474"/>
            <a:chExt cx="2561730" cy="3837901"/>
          </a:xfrm>
        </p:grpSpPr>
        <p:sp>
          <p:nvSpPr>
            <p:cNvPr id="790" name="Google Shape;790;p26"/>
            <p:cNvSpPr/>
            <p:nvPr/>
          </p:nvSpPr>
          <p:spPr>
            <a:xfrm>
              <a:off x="2073950" y="3773275"/>
              <a:ext cx="537000" cy="1370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91" name="Google Shape;791;p26"/>
            <p:cNvGrpSpPr/>
            <p:nvPr/>
          </p:nvGrpSpPr>
          <p:grpSpPr>
            <a:xfrm>
              <a:off x="1061579" y="1305474"/>
              <a:ext cx="2561730" cy="2532546"/>
              <a:chOff x="660016" y="1404525"/>
              <a:chExt cx="2439511" cy="2430000"/>
            </a:xfrm>
          </p:grpSpPr>
          <p:sp>
            <p:nvSpPr>
              <p:cNvPr id="792" name="Google Shape;792;p26"/>
              <p:cNvSpPr/>
              <p:nvPr/>
            </p:nvSpPr>
            <p:spPr>
              <a:xfrm>
                <a:off x="2484451" y="2761592"/>
                <a:ext cx="615075" cy="900622"/>
              </a:xfrm>
              <a:custGeom>
                <a:rect b="b" l="l" r="r" t="t"/>
                <a:pathLst>
                  <a:path extrusionOk="0" h="2744" w="1874">
                    <a:moveTo>
                      <a:pt x="1" y="1"/>
                    </a:moveTo>
                    <a:lnTo>
                      <a:pt x="1" y="2744"/>
                    </a:lnTo>
                    <a:lnTo>
                      <a:pt x="440" y="2744"/>
                    </a:lnTo>
                    <a:cubicBezTo>
                      <a:pt x="528" y="2744"/>
                      <a:pt x="608" y="2704"/>
                      <a:pt x="661" y="2633"/>
                    </a:cubicBezTo>
                    <a:lnTo>
                      <a:pt x="1820" y="699"/>
                    </a:lnTo>
                    <a:cubicBezTo>
                      <a:pt x="1855" y="654"/>
                      <a:pt x="1874" y="596"/>
                      <a:pt x="1874" y="533"/>
                    </a:cubicBezTo>
                    <a:lnTo>
                      <a:pt x="1874" y="334"/>
                    </a:lnTo>
                    <a:cubicBezTo>
                      <a:pt x="1874" y="152"/>
                      <a:pt x="1722" y="1"/>
                      <a:pt x="1536" y="1"/>
                    </a:cubicBezTo>
                    <a:close/>
                  </a:path>
                </a:pathLst>
              </a:custGeom>
              <a:solidFill>
                <a:srgbClr val="1F42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26"/>
              <p:cNvSpPr/>
              <p:nvPr/>
            </p:nvSpPr>
            <p:spPr>
              <a:xfrm>
                <a:off x="2484451" y="1605293"/>
                <a:ext cx="615075" cy="900622"/>
              </a:xfrm>
              <a:custGeom>
                <a:rect b="b" l="l" r="r" t="t"/>
                <a:pathLst>
                  <a:path extrusionOk="0" h="2744" w="1874">
                    <a:moveTo>
                      <a:pt x="1" y="0"/>
                    </a:moveTo>
                    <a:lnTo>
                      <a:pt x="1" y="2743"/>
                    </a:lnTo>
                    <a:lnTo>
                      <a:pt x="440" y="2743"/>
                    </a:lnTo>
                    <a:cubicBezTo>
                      <a:pt x="528" y="2743"/>
                      <a:pt x="608" y="2704"/>
                      <a:pt x="661" y="2632"/>
                    </a:cubicBezTo>
                    <a:lnTo>
                      <a:pt x="1820" y="697"/>
                    </a:lnTo>
                    <a:cubicBezTo>
                      <a:pt x="1855" y="653"/>
                      <a:pt x="1874" y="594"/>
                      <a:pt x="1874" y="537"/>
                    </a:cubicBezTo>
                    <a:lnTo>
                      <a:pt x="1874" y="338"/>
                    </a:lnTo>
                    <a:cubicBezTo>
                      <a:pt x="1874" y="151"/>
                      <a:pt x="1722" y="0"/>
                      <a:pt x="1536" y="0"/>
                    </a:cubicBezTo>
                    <a:close/>
                  </a:path>
                </a:pathLst>
              </a:custGeom>
              <a:solidFill>
                <a:srgbClr val="1F42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26"/>
              <p:cNvSpPr/>
              <p:nvPr/>
            </p:nvSpPr>
            <p:spPr>
              <a:xfrm>
                <a:off x="1200550" y="1404525"/>
                <a:ext cx="1360200" cy="2430000"/>
              </a:xfrm>
              <a:prstGeom prst="roundRect">
                <a:avLst>
                  <a:gd fmla="val 16667" name="adj"/>
                </a:avLst>
              </a:prstGeom>
              <a:solidFill>
                <a:srgbClr val="1F42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26"/>
              <p:cNvSpPr/>
              <p:nvPr/>
            </p:nvSpPr>
            <p:spPr>
              <a:xfrm>
                <a:off x="660016" y="2761592"/>
                <a:ext cx="734545" cy="900622"/>
              </a:xfrm>
              <a:custGeom>
                <a:rect b="b" l="l" r="r" t="t"/>
                <a:pathLst>
                  <a:path extrusionOk="0" h="2744" w="2238">
                    <a:moveTo>
                      <a:pt x="338" y="1"/>
                    </a:moveTo>
                    <a:cubicBezTo>
                      <a:pt x="151" y="1"/>
                      <a:pt x="0" y="152"/>
                      <a:pt x="0" y="334"/>
                    </a:cubicBezTo>
                    <a:lnTo>
                      <a:pt x="0" y="533"/>
                    </a:lnTo>
                    <a:cubicBezTo>
                      <a:pt x="0" y="596"/>
                      <a:pt x="18" y="654"/>
                      <a:pt x="53" y="699"/>
                    </a:cubicBezTo>
                    <a:lnTo>
                      <a:pt x="1212" y="2633"/>
                    </a:lnTo>
                    <a:cubicBezTo>
                      <a:pt x="1266" y="2704"/>
                      <a:pt x="1346" y="2744"/>
                      <a:pt x="1434" y="2744"/>
                    </a:cubicBezTo>
                    <a:lnTo>
                      <a:pt x="1901" y="2744"/>
                    </a:lnTo>
                    <a:cubicBezTo>
                      <a:pt x="2087" y="2744"/>
                      <a:pt x="2237" y="2594"/>
                      <a:pt x="2237" y="2407"/>
                    </a:cubicBezTo>
                    <a:lnTo>
                      <a:pt x="2237" y="334"/>
                    </a:lnTo>
                    <a:cubicBezTo>
                      <a:pt x="2237" y="152"/>
                      <a:pt x="2087" y="1"/>
                      <a:pt x="1901" y="1"/>
                    </a:cubicBezTo>
                    <a:close/>
                  </a:path>
                </a:pathLst>
              </a:custGeom>
              <a:solidFill>
                <a:srgbClr val="1F42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26"/>
              <p:cNvSpPr/>
              <p:nvPr/>
            </p:nvSpPr>
            <p:spPr>
              <a:xfrm>
                <a:off x="660016" y="1605293"/>
                <a:ext cx="734545" cy="900622"/>
              </a:xfrm>
              <a:custGeom>
                <a:rect b="b" l="l" r="r" t="t"/>
                <a:pathLst>
                  <a:path extrusionOk="0" h="2744" w="2238">
                    <a:moveTo>
                      <a:pt x="338" y="0"/>
                    </a:moveTo>
                    <a:cubicBezTo>
                      <a:pt x="151" y="0"/>
                      <a:pt x="0" y="151"/>
                      <a:pt x="0" y="338"/>
                    </a:cubicBezTo>
                    <a:lnTo>
                      <a:pt x="0" y="537"/>
                    </a:lnTo>
                    <a:cubicBezTo>
                      <a:pt x="0" y="594"/>
                      <a:pt x="18" y="653"/>
                      <a:pt x="53" y="697"/>
                    </a:cubicBezTo>
                    <a:lnTo>
                      <a:pt x="1212" y="2632"/>
                    </a:lnTo>
                    <a:cubicBezTo>
                      <a:pt x="1266" y="2704"/>
                      <a:pt x="1346" y="2743"/>
                      <a:pt x="1434" y="2743"/>
                    </a:cubicBezTo>
                    <a:lnTo>
                      <a:pt x="1901" y="2743"/>
                    </a:lnTo>
                    <a:cubicBezTo>
                      <a:pt x="2087" y="2743"/>
                      <a:pt x="2237" y="2592"/>
                      <a:pt x="2237" y="2405"/>
                    </a:cubicBezTo>
                    <a:lnTo>
                      <a:pt x="2237" y="338"/>
                    </a:lnTo>
                    <a:cubicBezTo>
                      <a:pt x="2237" y="151"/>
                      <a:pt x="2087" y="0"/>
                      <a:pt x="1901" y="0"/>
                    </a:cubicBezTo>
                    <a:close/>
                  </a:path>
                </a:pathLst>
              </a:custGeom>
              <a:solidFill>
                <a:srgbClr val="1F42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26"/>
              <p:cNvSpPr/>
              <p:nvPr/>
            </p:nvSpPr>
            <p:spPr>
              <a:xfrm>
                <a:off x="1200550" y="1404525"/>
                <a:ext cx="681900" cy="2430000"/>
              </a:xfrm>
              <a:prstGeom prst="roundRect">
                <a:avLst>
                  <a:gd fmla="val 16667" name="adj"/>
                </a:avLst>
              </a:prstGeom>
              <a:solidFill>
                <a:srgbClr val="33657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26"/>
              <p:cNvSpPr/>
              <p:nvPr/>
            </p:nvSpPr>
            <p:spPr>
              <a:xfrm>
                <a:off x="1448989" y="2780957"/>
                <a:ext cx="861564" cy="862549"/>
              </a:xfrm>
              <a:custGeom>
                <a:rect b="b" l="l" r="r" t="t"/>
                <a:pathLst>
                  <a:path extrusionOk="0" h="2628" w="2625">
                    <a:moveTo>
                      <a:pt x="1311" y="0"/>
                    </a:moveTo>
                    <a:cubicBezTo>
                      <a:pt x="586" y="0"/>
                      <a:pt x="1" y="591"/>
                      <a:pt x="1" y="1314"/>
                    </a:cubicBezTo>
                    <a:cubicBezTo>
                      <a:pt x="1" y="2037"/>
                      <a:pt x="586" y="2627"/>
                      <a:pt x="1311" y="2627"/>
                    </a:cubicBezTo>
                    <a:cubicBezTo>
                      <a:pt x="2038" y="2627"/>
                      <a:pt x="2624" y="2037"/>
                      <a:pt x="2624" y="1314"/>
                    </a:cubicBezTo>
                    <a:cubicBezTo>
                      <a:pt x="2624" y="591"/>
                      <a:pt x="2038" y="0"/>
                      <a:pt x="1311" y="0"/>
                    </a:cubicBezTo>
                    <a:close/>
                  </a:path>
                </a:pathLst>
              </a:custGeom>
              <a:solidFill>
                <a:srgbClr val="F4D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26"/>
              <p:cNvSpPr/>
              <p:nvPr/>
            </p:nvSpPr>
            <p:spPr>
              <a:xfrm>
                <a:off x="1448989" y="1624001"/>
                <a:ext cx="861564" cy="862877"/>
              </a:xfrm>
              <a:custGeom>
                <a:rect b="b" l="l" r="r" t="t"/>
                <a:pathLst>
                  <a:path extrusionOk="0" h="2629" w="2625">
                    <a:moveTo>
                      <a:pt x="1311" y="1"/>
                    </a:moveTo>
                    <a:cubicBezTo>
                      <a:pt x="586" y="1"/>
                      <a:pt x="1" y="591"/>
                      <a:pt x="1" y="1315"/>
                    </a:cubicBezTo>
                    <a:cubicBezTo>
                      <a:pt x="1" y="2038"/>
                      <a:pt x="586" y="2629"/>
                      <a:pt x="1311" y="2629"/>
                    </a:cubicBezTo>
                    <a:cubicBezTo>
                      <a:pt x="2038" y="2629"/>
                      <a:pt x="2624" y="2038"/>
                      <a:pt x="2624" y="1315"/>
                    </a:cubicBezTo>
                    <a:cubicBezTo>
                      <a:pt x="2624" y="591"/>
                      <a:pt x="2038" y="1"/>
                      <a:pt x="1311" y="1"/>
                    </a:cubicBezTo>
                    <a:close/>
                  </a:path>
                </a:pathLst>
              </a:custGeom>
              <a:solidFill>
                <a:srgbClr val="E8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26"/>
              <p:cNvSpPr/>
              <p:nvPr/>
            </p:nvSpPr>
            <p:spPr>
              <a:xfrm>
                <a:off x="1878950" y="2780957"/>
                <a:ext cx="431603" cy="862549"/>
              </a:xfrm>
              <a:custGeom>
                <a:rect b="b" l="l" r="r" t="t"/>
                <a:pathLst>
                  <a:path extrusionOk="0" h="2628" w="1315">
                    <a:moveTo>
                      <a:pt x="1" y="0"/>
                    </a:moveTo>
                    <a:lnTo>
                      <a:pt x="1" y="2627"/>
                    </a:lnTo>
                    <a:cubicBezTo>
                      <a:pt x="728" y="2627"/>
                      <a:pt x="1314" y="2037"/>
                      <a:pt x="1314" y="1314"/>
                    </a:cubicBezTo>
                    <a:cubicBezTo>
                      <a:pt x="1314" y="591"/>
                      <a:pt x="728" y="0"/>
                      <a:pt x="1" y="0"/>
                    </a:cubicBezTo>
                    <a:close/>
                  </a:path>
                </a:pathLst>
              </a:custGeom>
              <a:solidFill>
                <a:srgbClr val="CEB2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26"/>
              <p:cNvSpPr/>
              <p:nvPr/>
            </p:nvSpPr>
            <p:spPr>
              <a:xfrm>
                <a:off x="1878950" y="1624001"/>
                <a:ext cx="431603" cy="862877"/>
              </a:xfrm>
              <a:custGeom>
                <a:rect b="b" l="l" r="r" t="t"/>
                <a:pathLst>
                  <a:path extrusionOk="0" h="2629" w="1315">
                    <a:moveTo>
                      <a:pt x="1" y="1"/>
                    </a:moveTo>
                    <a:lnTo>
                      <a:pt x="1" y="2629"/>
                    </a:lnTo>
                    <a:cubicBezTo>
                      <a:pt x="728" y="2629"/>
                      <a:pt x="1314" y="2038"/>
                      <a:pt x="1314" y="1315"/>
                    </a:cubicBezTo>
                    <a:cubicBezTo>
                      <a:pt x="1314" y="591"/>
                      <a:pt x="728" y="1"/>
                      <a:pt x="1" y="1"/>
                    </a:cubicBezTo>
                    <a:close/>
                  </a:path>
                </a:pathLst>
              </a:custGeom>
              <a:solidFill>
                <a:srgbClr val="B232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02" name="Google Shape;802;p26"/>
            <p:cNvSpPr/>
            <p:nvPr/>
          </p:nvSpPr>
          <p:spPr>
            <a:xfrm>
              <a:off x="1890100" y="1530675"/>
              <a:ext cx="904800" cy="9048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26"/>
            <p:cNvSpPr/>
            <p:nvPr/>
          </p:nvSpPr>
          <p:spPr>
            <a:xfrm>
              <a:off x="1890200" y="2742625"/>
              <a:ext cx="904500" cy="9045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04" name="Google Shape;804;p26"/>
          <p:cNvGrpSpPr/>
          <p:nvPr/>
        </p:nvGrpSpPr>
        <p:grpSpPr>
          <a:xfrm>
            <a:off x="5161604" y="1527299"/>
            <a:ext cx="911202" cy="911193"/>
            <a:chOff x="783588" y="2074225"/>
            <a:chExt cx="1171513" cy="1171500"/>
          </a:xfrm>
        </p:grpSpPr>
        <p:sp>
          <p:nvSpPr>
            <p:cNvPr id="805" name="Google Shape;805;p26"/>
            <p:cNvSpPr/>
            <p:nvPr/>
          </p:nvSpPr>
          <p:spPr>
            <a:xfrm>
              <a:off x="783588" y="2074225"/>
              <a:ext cx="1171500" cy="11715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26"/>
            <p:cNvSpPr/>
            <p:nvPr/>
          </p:nvSpPr>
          <p:spPr>
            <a:xfrm>
              <a:off x="783600" y="2074225"/>
              <a:ext cx="1171500" cy="1171500"/>
            </a:xfrm>
            <a:prstGeom prst="pie">
              <a:avLst>
                <a:gd fmla="val 16261269" name="adj1"/>
                <a:gd fmla="val 4143483"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07" name="Google Shape;807;p26"/>
          <p:cNvSpPr txBox="1"/>
          <p:nvPr>
            <p:ph type="title"/>
          </p:nvPr>
        </p:nvSpPr>
        <p:spPr>
          <a:xfrm>
            <a:off x="713232" y="403213"/>
            <a:ext cx="7717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 of the model</a:t>
            </a:r>
            <a:endParaRPr/>
          </a:p>
        </p:txBody>
      </p:sp>
      <p:grpSp>
        <p:nvGrpSpPr>
          <p:cNvPr id="808" name="Google Shape;808;p26"/>
          <p:cNvGrpSpPr/>
          <p:nvPr/>
        </p:nvGrpSpPr>
        <p:grpSpPr>
          <a:xfrm>
            <a:off x="4021831" y="1679361"/>
            <a:ext cx="4085925" cy="607067"/>
            <a:chOff x="4021831" y="1679361"/>
            <a:chExt cx="4085925" cy="607067"/>
          </a:xfrm>
        </p:grpSpPr>
        <p:grpSp>
          <p:nvGrpSpPr>
            <p:cNvPr id="809" name="Google Shape;809;p26"/>
            <p:cNvGrpSpPr/>
            <p:nvPr/>
          </p:nvGrpSpPr>
          <p:grpSpPr>
            <a:xfrm>
              <a:off x="6252556" y="1679361"/>
              <a:ext cx="1855200" cy="607067"/>
              <a:chOff x="6477594" y="1722950"/>
              <a:chExt cx="1855200" cy="607067"/>
            </a:xfrm>
          </p:grpSpPr>
          <p:sp>
            <p:nvSpPr>
              <p:cNvPr id="810" name="Google Shape;810;p26"/>
              <p:cNvSpPr txBox="1"/>
              <p:nvPr/>
            </p:nvSpPr>
            <p:spPr>
              <a:xfrm>
                <a:off x="6761994" y="1722950"/>
                <a:ext cx="1570800" cy="1896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200">
                    <a:solidFill>
                      <a:schemeClr val="lt1"/>
                    </a:solidFill>
                    <a:latin typeface="Krona One"/>
                    <a:ea typeface="Krona One"/>
                    <a:cs typeface="Krona One"/>
                    <a:sym typeface="Krona One"/>
                  </a:rPr>
                  <a:t>Decision Tree</a:t>
                </a:r>
                <a:endParaRPr sz="1200">
                  <a:solidFill>
                    <a:schemeClr val="lt1"/>
                  </a:solidFill>
                  <a:latin typeface="Krona One"/>
                  <a:ea typeface="Krona One"/>
                  <a:cs typeface="Krona One"/>
                  <a:sym typeface="Krona One"/>
                </a:endParaRPr>
              </a:p>
            </p:txBody>
          </p:sp>
          <p:sp>
            <p:nvSpPr>
              <p:cNvPr id="811" name="Google Shape;811;p26"/>
              <p:cNvSpPr txBox="1"/>
              <p:nvPr/>
            </p:nvSpPr>
            <p:spPr>
              <a:xfrm>
                <a:off x="6477594" y="2005117"/>
                <a:ext cx="1855200" cy="3249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a:solidFill>
                      <a:schemeClr val="lt1"/>
                    </a:solidFill>
                    <a:latin typeface="Ubuntu"/>
                    <a:ea typeface="Ubuntu"/>
                    <a:cs typeface="Ubuntu"/>
                    <a:sym typeface="Ubuntu"/>
                  </a:rPr>
                  <a:t>R^2 </a:t>
                </a:r>
                <a:r>
                  <a:rPr lang="en">
                    <a:solidFill>
                      <a:schemeClr val="lt1"/>
                    </a:solidFill>
                    <a:latin typeface="Ubuntu"/>
                    <a:ea typeface="Ubuntu"/>
                    <a:cs typeface="Ubuntu"/>
                    <a:sym typeface="Ubuntu"/>
                  </a:rPr>
                  <a:t>score of</a:t>
                </a:r>
                <a:r>
                  <a:rPr lang="en">
                    <a:solidFill>
                      <a:schemeClr val="lt1"/>
                    </a:solidFill>
                    <a:latin typeface="Ubuntu"/>
                    <a:ea typeface="Ubuntu"/>
                    <a:cs typeface="Ubuntu"/>
                    <a:sym typeface="Ubuntu"/>
                  </a:rPr>
                  <a:t> 0.636 </a:t>
                </a:r>
                <a:endParaRPr>
                  <a:solidFill>
                    <a:schemeClr val="lt1"/>
                  </a:solidFill>
                  <a:latin typeface="Ubuntu"/>
                  <a:ea typeface="Ubuntu"/>
                  <a:cs typeface="Ubuntu"/>
                  <a:sym typeface="Ubuntu"/>
                </a:endParaRPr>
              </a:p>
            </p:txBody>
          </p:sp>
        </p:grpSp>
        <p:sp>
          <p:nvSpPr>
            <p:cNvPr id="812" name="Google Shape;812;p26"/>
            <p:cNvSpPr txBox="1"/>
            <p:nvPr/>
          </p:nvSpPr>
          <p:spPr>
            <a:xfrm>
              <a:off x="4021831" y="1820575"/>
              <a:ext cx="675600" cy="3249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lt1"/>
                  </a:solidFill>
                  <a:latin typeface="Krona One"/>
                  <a:ea typeface="Krona One"/>
                  <a:cs typeface="Krona One"/>
                  <a:sym typeface="Krona One"/>
                </a:rPr>
                <a:t>R^2</a:t>
              </a:r>
              <a:endParaRPr sz="1200">
                <a:solidFill>
                  <a:schemeClr val="lt1"/>
                </a:solidFill>
                <a:latin typeface="Krona One"/>
                <a:ea typeface="Krona One"/>
                <a:cs typeface="Krona One"/>
                <a:sym typeface="Krona One"/>
              </a:endParaRPr>
            </a:p>
          </p:txBody>
        </p:sp>
      </p:grpSp>
      <p:grpSp>
        <p:nvGrpSpPr>
          <p:cNvPr id="813" name="Google Shape;813;p26"/>
          <p:cNvGrpSpPr/>
          <p:nvPr/>
        </p:nvGrpSpPr>
        <p:grpSpPr>
          <a:xfrm>
            <a:off x="5161604" y="2739274"/>
            <a:ext cx="911202" cy="911193"/>
            <a:chOff x="783588" y="2074225"/>
            <a:chExt cx="1171513" cy="1171500"/>
          </a:xfrm>
        </p:grpSpPr>
        <p:sp>
          <p:nvSpPr>
            <p:cNvPr id="814" name="Google Shape;814;p26"/>
            <p:cNvSpPr/>
            <p:nvPr/>
          </p:nvSpPr>
          <p:spPr>
            <a:xfrm>
              <a:off x="783588" y="2074225"/>
              <a:ext cx="1171500" cy="11715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26"/>
            <p:cNvSpPr/>
            <p:nvPr/>
          </p:nvSpPr>
          <p:spPr>
            <a:xfrm>
              <a:off x="783600" y="2074225"/>
              <a:ext cx="1171500" cy="1171500"/>
            </a:xfrm>
            <a:prstGeom prst="pie">
              <a:avLst>
                <a:gd fmla="val 16261269" name="adj1"/>
                <a:gd fmla="val 4658267" name="adj2"/>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16" name="Google Shape;816;p26"/>
          <p:cNvGrpSpPr/>
          <p:nvPr/>
        </p:nvGrpSpPr>
        <p:grpSpPr>
          <a:xfrm>
            <a:off x="4021831" y="2891343"/>
            <a:ext cx="4085925" cy="607067"/>
            <a:chOff x="4021831" y="2891343"/>
            <a:chExt cx="4085925" cy="607067"/>
          </a:xfrm>
        </p:grpSpPr>
        <p:grpSp>
          <p:nvGrpSpPr>
            <p:cNvPr id="817" name="Google Shape;817;p26"/>
            <p:cNvGrpSpPr/>
            <p:nvPr/>
          </p:nvGrpSpPr>
          <p:grpSpPr>
            <a:xfrm>
              <a:off x="6252556" y="2891343"/>
              <a:ext cx="1855200" cy="607067"/>
              <a:chOff x="6252556" y="2891343"/>
              <a:chExt cx="1855200" cy="607067"/>
            </a:xfrm>
          </p:grpSpPr>
          <p:sp>
            <p:nvSpPr>
              <p:cNvPr id="818" name="Google Shape;818;p26"/>
              <p:cNvSpPr txBox="1"/>
              <p:nvPr/>
            </p:nvSpPr>
            <p:spPr>
              <a:xfrm>
                <a:off x="6536956" y="2891343"/>
                <a:ext cx="1570800" cy="189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200">
                    <a:solidFill>
                      <a:schemeClr val="dk1"/>
                    </a:solidFill>
                    <a:latin typeface="Krona One"/>
                    <a:ea typeface="Krona One"/>
                    <a:cs typeface="Krona One"/>
                    <a:sym typeface="Krona One"/>
                  </a:rPr>
                  <a:t>DT + K-Fold</a:t>
                </a:r>
                <a:endParaRPr sz="1200">
                  <a:solidFill>
                    <a:schemeClr val="dk1"/>
                  </a:solidFill>
                  <a:latin typeface="Krona One"/>
                  <a:ea typeface="Krona One"/>
                  <a:cs typeface="Krona One"/>
                  <a:sym typeface="Krona One"/>
                </a:endParaRPr>
              </a:p>
            </p:txBody>
          </p:sp>
          <p:sp>
            <p:nvSpPr>
              <p:cNvPr id="819" name="Google Shape;819;p26"/>
              <p:cNvSpPr txBox="1"/>
              <p:nvPr/>
            </p:nvSpPr>
            <p:spPr>
              <a:xfrm>
                <a:off x="6252556" y="3173510"/>
                <a:ext cx="1855200" cy="3249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a:solidFill>
                      <a:schemeClr val="lt1"/>
                    </a:solidFill>
                    <a:latin typeface="Ubuntu"/>
                    <a:ea typeface="Ubuntu"/>
                    <a:cs typeface="Ubuntu"/>
                    <a:sym typeface="Ubuntu"/>
                  </a:rPr>
                  <a:t>R^2 </a:t>
                </a:r>
                <a:r>
                  <a:rPr lang="en">
                    <a:solidFill>
                      <a:schemeClr val="lt1"/>
                    </a:solidFill>
                    <a:latin typeface="Ubuntu"/>
                    <a:ea typeface="Ubuntu"/>
                    <a:cs typeface="Ubuntu"/>
                    <a:sym typeface="Ubuntu"/>
                  </a:rPr>
                  <a:t>score of</a:t>
                </a:r>
                <a:r>
                  <a:rPr lang="en">
                    <a:solidFill>
                      <a:schemeClr val="lt1"/>
                    </a:solidFill>
                    <a:latin typeface="Ubuntu"/>
                    <a:ea typeface="Ubuntu"/>
                    <a:cs typeface="Ubuntu"/>
                    <a:sym typeface="Ubuntu"/>
                  </a:rPr>
                  <a:t> 0.607</a:t>
                </a:r>
                <a:endParaRPr>
                  <a:solidFill>
                    <a:schemeClr val="lt1"/>
                  </a:solidFill>
                  <a:latin typeface="Ubuntu"/>
                  <a:ea typeface="Ubuntu"/>
                  <a:cs typeface="Ubuntu"/>
                  <a:sym typeface="Ubuntu"/>
                </a:endParaRPr>
              </a:p>
            </p:txBody>
          </p:sp>
        </p:grpSp>
        <p:sp>
          <p:nvSpPr>
            <p:cNvPr id="820" name="Google Shape;820;p26"/>
            <p:cNvSpPr txBox="1"/>
            <p:nvPr/>
          </p:nvSpPr>
          <p:spPr>
            <a:xfrm>
              <a:off x="4021831" y="3032431"/>
              <a:ext cx="675600" cy="3249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Krona One"/>
                  <a:ea typeface="Krona One"/>
                  <a:cs typeface="Krona One"/>
                  <a:sym typeface="Krona One"/>
                </a:rPr>
                <a:t>R^2</a:t>
              </a:r>
              <a:endParaRPr sz="1200">
                <a:solidFill>
                  <a:schemeClr val="dk1"/>
                </a:solidFill>
                <a:latin typeface="Krona One"/>
                <a:ea typeface="Krona One"/>
                <a:cs typeface="Krona One"/>
                <a:sym typeface="Krona One"/>
              </a:endParaRPr>
            </a:p>
          </p:txBody>
        </p:sp>
      </p:grpSp>
      <p:grpSp>
        <p:nvGrpSpPr>
          <p:cNvPr id="821" name="Google Shape;821;p26"/>
          <p:cNvGrpSpPr/>
          <p:nvPr/>
        </p:nvGrpSpPr>
        <p:grpSpPr>
          <a:xfrm>
            <a:off x="2121364" y="2973725"/>
            <a:ext cx="442204" cy="442156"/>
            <a:chOff x="1487200" y="4993750"/>
            <a:chExt cx="483125" cy="483125"/>
          </a:xfrm>
        </p:grpSpPr>
        <p:sp>
          <p:nvSpPr>
            <p:cNvPr id="822" name="Google Shape;822;p26"/>
            <p:cNvSpPr/>
            <p:nvPr/>
          </p:nvSpPr>
          <p:spPr>
            <a:xfrm>
              <a:off x="1487200" y="4993750"/>
              <a:ext cx="483125" cy="483125"/>
            </a:xfrm>
            <a:custGeom>
              <a:rect b="b" l="l" r="r" t="t"/>
              <a:pathLst>
                <a:path extrusionOk="0" h="19325" w="19325">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823" name="Google Shape;823;p26"/>
            <p:cNvSpPr/>
            <p:nvPr/>
          </p:nvSpPr>
          <p:spPr>
            <a:xfrm>
              <a:off x="1602600" y="5143950"/>
              <a:ext cx="250350" cy="182725"/>
            </a:xfrm>
            <a:custGeom>
              <a:rect b="b" l="l" r="r" t="t"/>
              <a:pathLst>
                <a:path extrusionOk="0" h="7309" w="10014">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824" name="Google Shape;824;p26"/>
          <p:cNvGrpSpPr/>
          <p:nvPr/>
        </p:nvGrpSpPr>
        <p:grpSpPr>
          <a:xfrm>
            <a:off x="2121295" y="1761795"/>
            <a:ext cx="442204" cy="442204"/>
            <a:chOff x="2081650" y="4993750"/>
            <a:chExt cx="483125" cy="483125"/>
          </a:xfrm>
        </p:grpSpPr>
        <p:sp>
          <p:nvSpPr>
            <p:cNvPr id="825" name="Google Shape;825;p26"/>
            <p:cNvSpPr/>
            <p:nvPr/>
          </p:nvSpPr>
          <p:spPr>
            <a:xfrm>
              <a:off x="2081650" y="4993750"/>
              <a:ext cx="483125" cy="483125"/>
            </a:xfrm>
            <a:custGeom>
              <a:rect b="b" l="l" r="r" t="t"/>
              <a:pathLst>
                <a:path extrusionOk="0" h="19325" w="19325">
                  <a:moveTo>
                    <a:pt x="9663" y="1133"/>
                  </a:moveTo>
                  <a:cubicBezTo>
                    <a:pt x="11824" y="1133"/>
                    <a:pt x="13983" y="1975"/>
                    <a:pt x="15668" y="3657"/>
                  </a:cubicBezTo>
                  <a:cubicBezTo>
                    <a:pt x="19035" y="7027"/>
                    <a:pt x="19035" y="12302"/>
                    <a:pt x="15668" y="15668"/>
                  </a:cubicBezTo>
                  <a:cubicBezTo>
                    <a:pt x="13983" y="17350"/>
                    <a:pt x="11824" y="18193"/>
                    <a:pt x="9663" y="18193"/>
                  </a:cubicBezTo>
                  <a:cubicBezTo>
                    <a:pt x="7501" y="18193"/>
                    <a:pt x="5342" y="17350"/>
                    <a:pt x="3657" y="15668"/>
                  </a:cubicBezTo>
                  <a:cubicBezTo>
                    <a:pt x="290" y="12302"/>
                    <a:pt x="290" y="7024"/>
                    <a:pt x="3657" y="3657"/>
                  </a:cubicBezTo>
                  <a:cubicBezTo>
                    <a:pt x="5342" y="1975"/>
                    <a:pt x="7501" y="1133"/>
                    <a:pt x="9663" y="1133"/>
                  </a:cubicBezTo>
                  <a:close/>
                  <a:moveTo>
                    <a:pt x="9663" y="1"/>
                  </a:moveTo>
                  <a:cubicBezTo>
                    <a:pt x="7117" y="1"/>
                    <a:pt x="4699" y="1015"/>
                    <a:pt x="2857" y="2857"/>
                  </a:cubicBezTo>
                  <a:cubicBezTo>
                    <a:pt x="1015" y="4699"/>
                    <a:pt x="0" y="7117"/>
                    <a:pt x="0" y="9663"/>
                  </a:cubicBezTo>
                  <a:cubicBezTo>
                    <a:pt x="0" y="12208"/>
                    <a:pt x="1015" y="14627"/>
                    <a:pt x="2857" y="16469"/>
                  </a:cubicBezTo>
                  <a:cubicBezTo>
                    <a:pt x="4699" y="18310"/>
                    <a:pt x="7117" y="19325"/>
                    <a:pt x="9663"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826" name="Google Shape;826;p26"/>
            <p:cNvSpPr/>
            <p:nvPr/>
          </p:nvSpPr>
          <p:spPr>
            <a:xfrm>
              <a:off x="2209375" y="5125625"/>
              <a:ext cx="227600" cy="219350"/>
            </a:xfrm>
            <a:custGeom>
              <a:rect b="b" l="l" r="r" t="t"/>
              <a:pathLst>
                <a:path extrusionOk="0" h="8774" w="9104">
                  <a:moveTo>
                    <a:pt x="7232" y="1143"/>
                  </a:moveTo>
                  <a:cubicBezTo>
                    <a:pt x="7377" y="1143"/>
                    <a:pt x="7522" y="1198"/>
                    <a:pt x="7633" y="1308"/>
                  </a:cubicBezTo>
                  <a:cubicBezTo>
                    <a:pt x="7851" y="1528"/>
                    <a:pt x="7854" y="1882"/>
                    <a:pt x="7639" y="2102"/>
                  </a:cubicBezTo>
                  <a:lnTo>
                    <a:pt x="5755" y="3986"/>
                  </a:lnTo>
                  <a:cubicBezTo>
                    <a:pt x="5532" y="4210"/>
                    <a:pt x="5532" y="4566"/>
                    <a:pt x="5755" y="4789"/>
                  </a:cubicBezTo>
                  <a:lnTo>
                    <a:pt x="7639" y="6673"/>
                  </a:lnTo>
                  <a:cubicBezTo>
                    <a:pt x="7854" y="6894"/>
                    <a:pt x="7851" y="7247"/>
                    <a:pt x="7633" y="7468"/>
                  </a:cubicBezTo>
                  <a:cubicBezTo>
                    <a:pt x="7522" y="7577"/>
                    <a:pt x="7377" y="7633"/>
                    <a:pt x="7232" y="7633"/>
                  </a:cubicBezTo>
                  <a:cubicBezTo>
                    <a:pt x="7090" y="7633"/>
                    <a:pt x="6948" y="7580"/>
                    <a:pt x="6839" y="7474"/>
                  </a:cubicBezTo>
                  <a:lnTo>
                    <a:pt x="6830" y="7468"/>
                  </a:lnTo>
                  <a:lnTo>
                    <a:pt x="4946" y="5650"/>
                  </a:lnTo>
                  <a:cubicBezTo>
                    <a:pt x="4836" y="5544"/>
                    <a:pt x="4695" y="5491"/>
                    <a:pt x="4554" y="5491"/>
                  </a:cubicBezTo>
                  <a:cubicBezTo>
                    <a:pt x="4412" y="5491"/>
                    <a:pt x="4271" y="5544"/>
                    <a:pt x="4161" y="5650"/>
                  </a:cubicBezTo>
                  <a:lnTo>
                    <a:pt x="2277" y="7468"/>
                  </a:lnTo>
                  <a:lnTo>
                    <a:pt x="2268" y="7474"/>
                  </a:lnTo>
                  <a:cubicBezTo>
                    <a:pt x="2159" y="7580"/>
                    <a:pt x="2017" y="7633"/>
                    <a:pt x="1875" y="7633"/>
                  </a:cubicBezTo>
                  <a:cubicBezTo>
                    <a:pt x="1730" y="7633"/>
                    <a:pt x="1585" y="7577"/>
                    <a:pt x="1474" y="7468"/>
                  </a:cubicBezTo>
                  <a:cubicBezTo>
                    <a:pt x="1256" y="7247"/>
                    <a:pt x="1253" y="6894"/>
                    <a:pt x="1468" y="6673"/>
                  </a:cubicBezTo>
                  <a:lnTo>
                    <a:pt x="3352" y="4789"/>
                  </a:lnTo>
                  <a:cubicBezTo>
                    <a:pt x="3575" y="4566"/>
                    <a:pt x="3575" y="4210"/>
                    <a:pt x="3352" y="3986"/>
                  </a:cubicBezTo>
                  <a:lnTo>
                    <a:pt x="1468" y="2102"/>
                  </a:lnTo>
                  <a:cubicBezTo>
                    <a:pt x="1253" y="1882"/>
                    <a:pt x="1256" y="1528"/>
                    <a:pt x="1474" y="1308"/>
                  </a:cubicBezTo>
                  <a:cubicBezTo>
                    <a:pt x="1585" y="1198"/>
                    <a:pt x="1730" y="1143"/>
                    <a:pt x="1875" y="1143"/>
                  </a:cubicBezTo>
                  <a:cubicBezTo>
                    <a:pt x="2017" y="1143"/>
                    <a:pt x="2159" y="1196"/>
                    <a:pt x="2268" y="1302"/>
                  </a:cubicBezTo>
                  <a:lnTo>
                    <a:pt x="2277" y="1308"/>
                  </a:lnTo>
                  <a:lnTo>
                    <a:pt x="4161" y="3126"/>
                  </a:lnTo>
                  <a:cubicBezTo>
                    <a:pt x="4271" y="3231"/>
                    <a:pt x="4412" y="3284"/>
                    <a:pt x="4554" y="3284"/>
                  </a:cubicBezTo>
                  <a:cubicBezTo>
                    <a:pt x="4695" y="3284"/>
                    <a:pt x="4836" y="3231"/>
                    <a:pt x="4946" y="3126"/>
                  </a:cubicBezTo>
                  <a:lnTo>
                    <a:pt x="6830" y="1308"/>
                  </a:lnTo>
                  <a:lnTo>
                    <a:pt x="6839" y="1302"/>
                  </a:lnTo>
                  <a:cubicBezTo>
                    <a:pt x="6948" y="1196"/>
                    <a:pt x="7090" y="1143"/>
                    <a:pt x="7232" y="1143"/>
                  </a:cubicBezTo>
                  <a:close/>
                  <a:moveTo>
                    <a:pt x="1865" y="0"/>
                  </a:moveTo>
                  <a:cubicBezTo>
                    <a:pt x="1430" y="0"/>
                    <a:pt x="995" y="166"/>
                    <a:pt x="664" y="499"/>
                  </a:cubicBezTo>
                  <a:cubicBezTo>
                    <a:pt x="0" y="1163"/>
                    <a:pt x="3" y="2241"/>
                    <a:pt x="667" y="2902"/>
                  </a:cubicBezTo>
                  <a:lnTo>
                    <a:pt x="2153" y="4388"/>
                  </a:lnTo>
                  <a:lnTo>
                    <a:pt x="667" y="5873"/>
                  </a:lnTo>
                  <a:cubicBezTo>
                    <a:pt x="0" y="6535"/>
                    <a:pt x="0" y="7610"/>
                    <a:pt x="661" y="8274"/>
                  </a:cubicBezTo>
                  <a:cubicBezTo>
                    <a:pt x="995" y="8607"/>
                    <a:pt x="1431" y="8774"/>
                    <a:pt x="1868" y="8774"/>
                  </a:cubicBezTo>
                  <a:cubicBezTo>
                    <a:pt x="2301" y="8774"/>
                    <a:pt x="2734" y="8609"/>
                    <a:pt x="3065" y="8280"/>
                  </a:cubicBezTo>
                  <a:lnTo>
                    <a:pt x="4554" y="6846"/>
                  </a:lnTo>
                  <a:lnTo>
                    <a:pt x="6042" y="8280"/>
                  </a:lnTo>
                  <a:cubicBezTo>
                    <a:pt x="6373" y="8609"/>
                    <a:pt x="6806" y="8774"/>
                    <a:pt x="7239" y="8774"/>
                  </a:cubicBezTo>
                  <a:cubicBezTo>
                    <a:pt x="7675" y="8774"/>
                    <a:pt x="8111" y="8607"/>
                    <a:pt x="8443" y="8274"/>
                  </a:cubicBezTo>
                  <a:cubicBezTo>
                    <a:pt x="9104" y="7610"/>
                    <a:pt x="9104" y="6535"/>
                    <a:pt x="8440" y="5873"/>
                  </a:cubicBezTo>
                  <a:lnTo>
                    <a:pt x="6957" y="4388"/>
                  </a:lnTo>
                  <a:lnTo>
                    <a:pt x="8440" y="2902"/>
                  </a:lnTo>
                  <a:cubicBezTo>
                    <a:pt x="8760" y="2585"/>
                    <a:pt x="8938" y="2153"/>
                    <a:pt x="8938" y="1703"/>
                  </a:cubicBezTo>
                  <a:cubicBezTo>
                    <a:pt x="8938" y="1018"/>
                    <a:pt x="8524" y="399"/>
                    <a:pt x="7893" y="133"/>
                  </a:cubicBezTo>
                  <a:cubicBezTo>
                    <a:pt x="7682" y="46"/>
                    <a:pt x="7460" y="3"/>
                    <a:pt x="7239" y="3"/>
                  </a:cubicBezTo>
                  <a:cubicBezTo>
                    <a:pt x="6799" y="3"/>
                    <a:pt x="6366" y="174"/>
                    <a:pt x="6042" y="496"/>
                  </a:cubicBezTo>
                  <a:lnTo>
                    <a:pt x="4554" y="1930"/>
                  </a:lnTo>
                  <a:lnTo>
                    <a:pt x="3065" y="496"/>
                  </a:lnTo>
                  <a:cubicBezTo>
                    <a:pt x="2733" y="165"/>
                    <a:pt x="2299" y="0"/>
                    <a:pt x="186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cxnSp>
        <p:nvCxnSpPr>
          <p:cNvPr id="827" name="Google Shape;827;p26"/>
          <p:cNvCxnSpPr>
            <a:stCxn id="812" idx="1"/>
            <a:endCxn id="802" idx="6"/>
          </p:cNvCxnSpPr>
          <p:nvPr/>
        </p:nvCxnSpPr>
        <p:spPr>
          <a:xfrm rot="10800000">
            <a:off x="2794831" y="1983025"/>
            <a:ext cx="1227000" cy="0"/>
          </a:xfrm>
          <a:prstGeom prst="straightConnector1">
            <a:avLst/>
          </a:prstGeom>
          <a:noFill/>
          <a:ln cap="flat" cmpd="sng" w="38100">
            <a:solidFill>
              <a:schemeClr val="dk2"/>
            </a:solidFill>
            <a:prstDash val="dash"/>
            <a:round/>
            <a:headEnd len="med" w="med" type="none"/>
            <a:tailEnd len="med" w="med" type="none"/>
          </a:ln>
        </p:spPr>
      </p:cxnSp>
      <p:cxnSp>
        <p:nvCxnSpPr>
          <p:cNvPr id="828" name="Google Shape;828;p26"/>
          <p:cNvCxnSpPr>
            <a:stCxn id="820" idx="1"/>
            <a:endCxn id="803" idx="6"/>
          </p:cNvCxnSpPr>
          <p:nvPr/>
        </p:nvCxnSpPr>
        <p:spPr>
          <a:xfrm rot="10800000">
            <a:off x="2794831" y="3194881"/>
            <a:ext cx="1227000" cy="0"/>
          </a:xfrm>
          <a:prstGeom prst="straightConnector1">
            <a:avLst/>
          </a:prstGeom>
          <a:noFill/>
          <a:ln cap="flat" cmpd="sng" w="38100">
            <a:solidFill>
              <a:schemeClr val="dk2"/>
            </a:solidFill>
            <a:prstDash val="dash"/>
            <a:round/>
            <a:headEnd len="med" w="med" type="none"/>
            <a:tailEnd len="med" w="med" type="none"/>
          </a:ln>
        </p:spPr>
      </p:cxn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2" name="Shape 832"/>
        <p:cNvGrpSpPr/>
        <p:nvPr/>
      </p:nvGrpSpPr>
      <p:grpSpPr>
        <a:xfrm>
          <a:off x="0" y="0"/>
          <a:ext cx="0" cy="0"/>
          <a:chOff x="0" y="0"/>
          <a:chExt cx="0" cy="0"/>
        </a:xfrm>
      </p:grpSpPr>
      <p:sp>
        <p:nvSpPr>
          <p:cNvPr id="833" name="Google Shape;833;p27"/>
          <p:cNvSpPr txBox="1"/>
          <p:nvPr>
            <p:ph type="title"/>
          </p:nvPr>
        </p:nvSpPr>
        <p:spPr>
          <a:xfrm>
            <a:off x="713232" y="403213"/>
            <a:ext cx="7717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Key Learning Points: Decision Tree Classifier</a:t>
            </a:r>
            <a:endParaRPr>
              <a:solidFill>
                <a:schemeClr val="lt1"/>
              </a:solidFill>
            </a:endParaRPr>
          </a:p>
          <a:p>
            <a:pPr indent="0" lvl="0" marL="0" rtl="0" algn="l">
              <a:spcBef>
                <a:spcPts val="0"/>
              </a:spcBef>
              <a:spcAft>
                <a:spcPts val="0"/>
              </a:spcAft>
              <a:buNone/>
            </a:pPr>
            <a:r>
              <a:t/>
            </a:r>
            <a:endParaRPr/>
          </a:p>
        </p:txBody>
      </p:sp>
      <p:grpSp>
        <p:nvGrpSpPr>
          <p:cNvPr id="834" name="Google Shape;834;p27"/>
          <p:cNvGrpSpPr/>
          <p:nvPr/>
        </p:nvGrpSpPr>
        <p:grpSpPr>
          <a:xfrm>
            <a:off x="823413" y="1106100"/>
            <a:ext cx="2608513" cy="2488350"/>
            <a:chOff x="823413" y="1106100"/>
            <a:chExt cx="2608513" cy="2488350"/>
          </a:xfrm>
        </p:grpSpPr>
        <p:sp>
          <p:nvSpPr>
            <p:cNvPr id="835" name="Google Shape;835;p27"/>
            <p:cNvSpPr txBox="1"/>
            <p:nvPr/>
          </p:nvSpPr>
          <p:spPr>
            <a:xfrm>
              <a:off x="823425" y="1106100"/>
              <a:ext cx="2608500" cy="415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chemeClr val="dk1"/>
                  </a:solidFill>
                  <a:latin typeface="Krona One"/>
                  <a:ea typeface="Krona One"/>
                  <a:cs typeface="Krona One"/>
                  <a:sym typeface="Krona One"/>
                </a:rPr>
                <a:t>Pros</a:t>
              </a:r>
              <a:endParaRPr b="1" sz="1200">
                <a:solidFill>
                  <a:schemeClr val="dk1"/>
                </a:solidFill>
                <a:latin typeface="Krona One"/>
                <a:ea typeface="Krona One"/>
                <a:cs typeface="Krona One"/>
                <a:sym typeface="Krona One"/>
              </a:endParaRPr>
            </a:p>
          </p:txBody>
        </p:sp>
        <p:sp>
          <p:nvSpPr>
            <p:cNvPr id="836" name="Google Shape;836;p27"/>
            <p:cNvSpPr txBox="1"/>
            <p:nvPr/>
          </p:nvSpPr>
          <p:spPr>
            <a:xfrm>
              <a:off x="823413" y="1521450"/>
              <a:ext cx="2608500" cy="2073000"/>
            </a:xfrm>
            <a:prstGeom prst="rect">
              <a:avLst/>
            </a:prstGeom>
            <a:noFill/>
            <a:ln>
              <a:noFill/>
            </a:ln>
          </p:spPr>
          <p:txBody>
            <a:bodyPr anchorCtr="0" anchor="ctr" bIns="91425" lIns="91425" spcFirstLastPara="1" rIns="91425" wrap="square" tIns="91425">
              <a:noAutofit/>
            </a:bodyPr>
            <a:lstStyle/>
            <a:p>
              <a:pPr indent="-317500" lvl="0" marL="457200" rtl="0" algn="l">
                <a:spcBef>
                  <a:spcPts val="0"/>
                </a:spcBef>
                <a:spcAft>
                  <a:spcPts val="0"/>
                </a:spcAft>
                <a:buClr>
                  <a:schemeClr val="lt1"/>
                </a:buClr>
                <a:buSzPts val="1400"/>
                <a:buFont typeface="Ubuntu"/>
                <a:buChar char="●"/>
              </a:pPr>
              <a:r>
                <a:rPr lang="en">
                  <a:solidFill>
                    <a:schemeClr val="lt1"/>
                  </a:solidFill>
                  <a:latin typeface="Ubuntu"/>
                  <a:ea typeface="Ubuntu"/>
                  <a:cs typeface="Ubuntu"/>
                  <a:sym typeface="Ubuntu"/>
                </a:rPr>
                <a:t>Popular and powerful</a:t>
              </a:r>
              <a:endParaRPr>
                <a:solidFill>
                  <a:schemeClr val="lt1"/>
                </a:solidFill>
                <a:latin typeface="Ubuntu"/>
                <a:ea typeface="Ubuntu"/>
                <a:cs typeface="Ubuntu"/>
                <a:sym typeface="Ubuntu"/>
              </a:endParaRPr>
            </a:p>
            <a:p>
              <a:pPr indent="-317500" lvl="0" marL="457200" rtl="0" algn="l">
                <a:spcBef>
                  <a:spcPts val="0"/>
                </a:spcBef>
                <a:spcAft>
                  <a:spcPts val="0"/>
                </a:spcAft>
                <a:buClr>
                  <a:schemeClr val="lt1"/>
                </a:buClr>
                <a:buSzPts val="1400"/>
                <a:buFont typeface="Ubuntu"/>
                <a:buChar char="●"/>
              </a:pPr>
              <a:r>
                <a:rPr lang="en">
                  <a:solidFill>
                    <a:schemeClr val="lt1"/>
                  </a:solidFill>
                  <a:latin typeface="Ubuntu"/>
                  <a:ea typeface="Ubuntu"/>
                  <a:cs typeface="Ubuntu"/>
                  <a:sym typeface="Ubuntu"/>
                </a:rPr>
                <a:t>T</a:t>
              </a:r>
              <a:r>
                <a:rPr lang="en">
                  <a:solidFill>
                    <a:schemeClr val="lt1"/>
                  </a:solidFill>
                  <a:latin typeface="Ubuntu"/>
                  <a:ea typeface="Ubuntu"/>
                  <a:cs typeface="Ubuntu"/>
                  <a:sym typeface="Ubuntu"/>
                </a:rPr>
                <a:t>ree-like model</a:t>
              </a:r>
              <a:endParaRPr>
                <a:solidFill>
                  <a:schemeClr val="lt1"/>
                </a:solidFill>
                <a:latin typeface="Ubuntu"/>
                <a:ea typeface="Ubuntu"/>
                <a:cs typeface="Ubuntu"/>
                <a:sym typeface="Ubuntu"/>
              </a:endParaRPr>
            </a:p>
            <a:p>
              <a:pPr indent="-317500" lvl="0" marL="457200" rtl="0" algn="l">
                <a:spcBef>
                  <a:spcPts val="0"/>
                </a:spcBef>
                <a:spcAft>
                  <a:spcPts val="0"/>
                </a:spcAft>
                <a:buClr>
                  <a:schemeClr val="lt1"/>
                </a:buClr>
                <a:buSzPts val="1400"/>
                <a:buFont typeface="Ubuntu"/>
                <a:buChar char="●"/>
              </a:pPr>
              <a:r>
                <a:rPr lang="en">
                  <a:solidFill>
                    <a:schemeClr val="lt1"/>
                  </a:solidFill>
                  <a:latin typeface="Ubuntu"/>
                  <a:ea typeface="Ubuntu"/>
                  <a:cs typeface="Ubuntu"/>
                  <a:sym typeface="Ubuntu"/>
                </a:rPr>
                <a:t>Versatile</a:t>
              </a:r>
              <a:endParaRPr>
                <a:solidFill>
                  <a:schemeClr val="lt1"/>
                </a:solidFill>
                <a:latin typeface="Ubuntu"/>
                <a:ea typeface="Ubuntu"/>
                <a:cs typeface="Ubuntu"/>
                <a:sym typeface="Ubuntu"/>
              </a:endParaRPr>
            </a:p>
            <a:p>
              <a:pPr indent="0" lvl="0" marL="457200" rtl="0" algn="l">
                <a:spcBef>
                  <a:spcPts val="0"/>
                </a:spcBef>
                <a:spcAft>
                  <a:spcPts val="0"/>
                </a:spcAft>
                <a:buNone/>
              </a:pPr>
              <a:r>
                <a:t/>
              </a:r>
              <a:endParaRPr>
                <a:solidFill>
                  <a:schemeClr val="lt1"/>
                </a:solidFill>
                <a:latin typeface="Ubuntu"/>
                <a:ea typeface="Ubuntu"/>
                <a:cs typeface="Ubuntu"/>
                <a:sym typeface="Ubuntu"/>
              </a:endParaRPr>
            </a:p>
          </p:txBody>
        </p:sp>
      </p:grpSp>
      <p:grpSp>
        <p:nvGrpSpPr>
          <p:cNvPr id="837" name="Google Shape;837;p27"/>
          <p:cNvGrpSpPr/>
          <p:nvPr/>
        </p:nvGrpSpPr>
        <p:grpSpPr>
          <a:xfrm>
            <a:off x="5724294" y="1106100"/>
            <a:ext cx="2608500" cy="2488350"/>
            <a:chOff x="5724294" y="1106100"/>
            <a:chExt cx="2608500" cy="2488350"/>
          </a:xfrm>
        </p:grpSpPr>
        <p:sp>
          <p:nvSpPr>
            <p:cNvPr id="838" name="Google Shape;838;p27"/>
            <p:cNvSpPr txBox="1"/>
            <p:nvPr/>
          </p:nvSpPr>
          <p:spPr>
            <a:xfrm>
              <a:off x="5724294" y="1106100"/>
              <a:ext cx="2608500" cy="4155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chemeClr val="lt1"/>
                  </a:solidFill>
                  <a:latin typeface="Krona One"/>
                  <a:ea typeface="Krona One"/>
                  <a:cs typeface="Krona One"/>
                  <a:sym typeface="Krona One"/>
                </a:rPr>
                <a:t>Cons</a:t>
              </a:r>
              <a:endParaRPr b="1" sz="1200">
                <a:solidFill>
                  <a:schemeClr val="lt1"/>
                </a:solidFill>
                <a:latin typeface="Krona One"/>
                <a:ea typeface="Krona One"/>
                <a:cs typeface="Krona One"/>
                <a:sym typeface="Krona One"/>
              </a:endParaRPr>
            </a:p>
          </p:txBody>
        </p:sp>
        <p:sp>
          <p:nvSpPr>
            <p:cNvPr id="839" name="Google Shape;839;p27"/>
            <p:cNvSpPr txBox="1"/>
            <p:nvPr/>
          </p:nvSpPr>
          <p:spPr>
            <a:xfrm>
              <a:off x="5724294" y="1521450"/>
              <a:ext cx="2608500" cy="2073000"/>
            </a:xfrm>
            <a:prstGeom prst="rect">
              <a:avLst/>
            </a:prstGeom>
            <a:noFill/>
            <a:ln>
              <a:noFill/>
            </a:ln>
          </p:spPr>
          <p:txBody>
            <a:bodyPr anchorCtr="0" anchor="ctr" bIns="91425" lIns="91425" spcFirstLastPara="1" rIns="91425" wrap="square" tIns="91425">
              <a:noAutofit/>
            </a:bodyPr>
            <a:lstStyle/>
            <a:p>
              <a:pPr indent="-317500" lvl="0" marL="457200" rtl="0" algn="l">
                <a:spcBef>
                  <a:spcPts val="0"/>
                </a:spcBef>
                <a:spcAft>
                  <a:spcPts val="0"/>
                </a:spcAft>
                <a:buClr>
                  <a:schemeClr val="lt1"/>
                </a:buClr>
                <a:buSzPts val="1400"/>
                <a:buFont typeface="Ubuntu"/>
                <a:buChar char="●"/>
              </a:pPr>
              <a:r>
                <a:rPr lang="en">
                  <a:solidFill>
                    <a:schemeClr val="lt1"/>
                  </a:solidFill>
                  <a:latin typeface="Ubuntu"/>
                  <a:ea typeface="Ubuntu"/>
                  <a:cs typeface="Ubuntu"/>
                  <a:sym typeface="Ubuntu"/>
                </a:rPr>
                <a:t>Prone to overfitting</a:t>
              </a:r>
              <a:endParaRPr>
                <a:solidFill>
                  <a:schemeClr val="lt1"/>
                </a:solidFill>
                <a:latin typeface="Ubuntu"/>
                <a:ea typeface="Ubuntu"/>
                <a:cs typeface="Ubuntu"/>
                <a:sym typeface="Ubuntu"/>
              </a:endParaRPr>
            </a:p>
            <a:p>
              <a:pPr indent="-317500" lvl="0" marL="457200" rtl="0" algn="l">
                <a:spcBef>
                  <a:spcPts val="0"/>
                </a:spcBef>
                <a:spcAft>
                  <a:spcPts val="0"/>
                </a:spcAft>
                <a:buClr>
                  <a:schemeClr val="lt1"/>
                </a:buClr>
                <a:buSzPts val="1400"/>
                <a:buFont typeface="Ubuntu"/>
                <a:buChar char="●"/>
              </a:pPr>
              <a:r>
                <a:rPr lang="en">
                  <a:solidFill>
                    <a:schemeClr val="lt1"/>
                  </a:solidFill>
                  <a:latin typeface="Ubuntu"/>
                  <a:ea typeface="Ubuntu"/>
                  <a:cs typeface="Ubuntu"/>
                  <a:sym typeface="Ubuntu"/>
                </a:rPr>
                <a:t>Need to reduces overfitting</a:t>
              </a:r>
              <a:endParaRPr>
                <a:solidFill>
                  <a:schemeClr val="lt1"/>
                </a:solidFill>
                <a:latin typeface="Ubuntu"/>
                <a:ea typeface="Ubuntu"/>
                <a:cs typeface="Ubuntu"/>
                <a:sym typeface="Ubuntu"/>
              </a:endParaRPr>
            </a:p>
            <a:p>
              <a:pPr indent="-317500" lvl="0" marL="457200" rtl="0" algn="l">
                <a:spcBef>
                  <a:spcPts val="0"/>
                </a:spcBef>
                <a:spcAft>
                  <a:spcPts val="0"/>
                </a:spcAft>
                <a:buClr>
                  <a:schemeClr val="lt1"/>
                </a:buClr>
                <a:buSzPts val="1400"/>
                <a:buFont typeface="Ubuntu"/>
                <a:buChar char="●"/>
              </a:pPr>
              <a:r>
                <a:rPr lang="en">
                  <a:solidFill>
                    <a:schemeClr val="lt1"/>
                  </a:solidFill>
                  <a:latin typeface="Ubuntu"/>
                  <a:ea typeface="Ubuntu"/>
                  <a:cs typeface="Ubuntu"/>
                  <a:sym typeface="Ubuntu"/>
                </a:rPr>
                <a:t>Is not suitable for our dataset</a:t>
              </a:r>
              <a:endParaRPr>
                <a:solidFill>
                  <a:schemeClr val="lt1"/>
                </a:solidFill>
                <a:latin typeface="Ubuntu"/>
                <a:ea typeface="Ubuntu"/>
                <a:cs typeface="Ubuntu"/>
                <a:sym typeface="Ubuntu"/>
              </a:endParaRPr>
            </a:p>
            <a:p>
              <a:pPr indent="0" lvl="0" marL="457200" rtl="0" algn="l">
                <a:spcBef>
                  <a:spcPts val="0"/>
                </a:spcBef>
                <a:spcAft>
                  <a:spcPts val="0"/>
                </a:spcAft>
                <a:buNone/>
              </a:pPr>
              <a:r>
                <a:t/>
              </a:r>
              <a:endParaRPr>
                <a:solidFill>
                  <a:schemeClr val="lt1"/>
                </a:solidFill>
                <a:latin typeface="Ubuntu"/>
                <a:ea typeface="Ubuntu"/>
                <a:cs typeface="Ubuntu"/>
                <a:sym typeface="Ubuntu"/>
              </a:endParaRPr>
            </a:p>
          </p:txBody>
        </p:sp>
      </p:grpSp>
      <p:grpSp>
        <p:nvGrpSpPr>
          <p:cNvPr id="840" name="Google Shape;840;p27"/>
          <p:cNvGrpSpPr/>
          <p:nvPr/>
        </p:nvGrpSpPr>
        <p:grpSpPr>
          <a:xfrm>
            <a:off x="3693391" y="3276569"/>
            <a:ext cx="1757555" cy="1233443"/>
            <a:chOff x="5173120" y="1048631"/>
            <a:chExt cx="5158658" cy="3620319"/>
          </a:xfrm>
        </p:grpSpPr>
        <p:sp>
          <p:nvSpPr>
            <p:cNvPr id="841" name="Google Shape;841;p27"/>
            <p:cNvSpPr/>
            <p:nvPr/>
          </p:nvSpPr>
          <p:spPr>
            <a:xfrm>
              <a:off x="9396814" y="3751250"/>
              <a:ext cx="661200" cy="917700"/>
            </a:xfrm>
            <a:prstGeom prst="roundRect">
              <a:avLst>
                <a:gd fmla="val 16667" name="adj"/>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42" name="Google Shape;842;p27"/>
            <p:cNvGrpSpPr/>
            <p:nvPr/>
          </p:nvGrpSpPr>
          <p:grpSpPr>
            <a:xfrm>
              <a:off x="5173120" y="1048631"/>
              <a:ext cx="5158658" cy="3620319"/>
              <a:chOff x="5173120" y="1048631"/>
              <a:chExt cx="5158658" cy="3620319"/>
            </a:xfrm>
          </p:grpSpPr>
          <p:sp>
            <p:nvSpPr>
              <p:cNvPr id="843" name="Google Shape;843;p27"/>
              <p:cNvSpPr/>
              <p:nvPr/>
            </p:nvSpPr>
            <p:spPr>
              <a:xfrm>
                <a:off x="5467950" y="3751250"/>
                <a:ext cx="661200" cy="917700"/>
              </a:xfrm>
              <a:prstGeom prst="roundRect">
                <a:avLst>
                  <a:gd fmla="val 16667" name="adj"/>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44" name="Google Shape;844;p27"/>
              <p:cNvGrpSpPr/>
              <p:nvPr/>
            </p:nvGrpSpPr>
            <p:grpSpPr>
              <a:xfrm>
                <a:off x="5173120" y="1048631"/>
                <a:ext cx="5158658" cy="3231941"/>
                <a:chOff x="5593100" y="1024150"/>
                <a:chExt cx="594425" cy="372425"/>
              </a:xfrm>
            </p:grpSpPr>
            <p:sp>
              <p:nvSpPr>
                <p:cNvPr id="845" name="Google Shape;845;p27"/>
                <p:cNvSpPr/>
                <p:nvPr/>
              </p:nvSpPr>
              <p:spPr>
                <a:xfrm>
                  <a:off x="5593100" y="1117900"/>
                  <a:ext cx="67550" cy="46900"/>
                </a:xfrm>
                <a:custGeom>
                  <a:rect b="b" l="l" r="r" t="t"/>
                  <a:pathLst>
                    <a:path extrusionOk="0" h="1876" w="2702">
                      <a:moveTo>
                        <a:pt x="1990" y="1"/>
                      </a:moveTo>
                      <a:cubicBezTo>
                        <a:pt x="1439" y="1"/>
                        <a:pt x="588" y="211"/>
                        <a:pt x="340" y="513"/>
                      </a:cubicBezTo>
                      <a:cubicBezTo>
                        <a:pt x="0" y="926"/>
                        <a:pt x="437" y="1583"/>
                        <a:pt x="705" y="1707"/>
                      </a:cubicBezTo>
                      <a:cubicBezTo>
                        <a:pt x="974" y="1827"/>
                        <a:pt x="1923" y="1875"/>
                        <a:pt x="1923" y="1875"/>
                      </a:cubicBezTo>
                      <a:lnTo>
                        <a:pt x="2701" y="1121"/>
                      </a:lnTo>
                      <a:cubicBezTo>
                        <a:pt x="2701" y="1121"/>
                        <a:pt x="2656" y="299"/>
                        <a:pt x="2436" y="97"/>
                      </a:cubicBezTo>
                      <a:cubicBezTo>
                        <a:pt x="2362" y="31"/>
                        <a:pt x="2198" y="1"/>
                        <a:pt x="1990" y="1"/>
                      </a:cubicBezTo>
                      <a:close/>
                    </a:path>
                  </a:pathLst>
                </a:custGeom>
                <a:solidFill>
                  <a:srgbClr val="E8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27"/>
                <p:cNvSpPr/>
                <p:nvPr/>
              </p:nvSpPr>
              <p:spPr>
                <a:xfrm>
                  <a:off x="5641175" y="1145925"/>
                  <a:ext cx="35275" cy="26175"/>
                </a:xfrm>
                <a:custGeom>
                  <a:rect b="b" l="l" r="r" t="t"/>
                  <a:pathLst>
                    <a:path extrusionOk="0" h="1047" w="1411">
                      <a:moveTo>
                        <a:pt x="778" y="0"/>
                      </a:moveTo>
                      <a:lnTo>
                        <a:pt x="0" y="754"/>
                      </a:lnTo>
                      <a:lnTo>
                        <a:pt x="1291" y="1047"/>
                      </a:lnTo>
                      <a:lnTo>
                        <a:pt x="1410" y="145"/>
                      </a:lnTo>
                      <a:cubicBezTo>
                        <a:pt x="1339" y="145"/>
                        <a:pt x="778" y="0"/>
                        <a:pt x="778"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27"/>
                <p:cNvSpPr/>
                <p:nvPr/>
              </p:nvSpPr>
              <p:spPr>
                <a:xfrm>
                  <a:off x="5600675" y="1117900"/>
                  <a:ext cx="59975" cy="35975"/>
                </a:xfrm>
                <a:custGeom>
                  <a:rect b="b" l="l" r="r" t="t"/>
                  <a:pathLst>
                    <a:path extrusionOk="0" h="1439" w="2399">
                      <a:moveTo>
                        <a:pt x="1687" y="1"/>
                      </a:moveTo>
                      <a:cubicBezTo>
                        <a:pt x="1136" y="1"/>
                        <a:pt x="285" y="211"/>
                        <a:pt x="37" y="513"/>
                      </a:cubicBezTo>
                      <a:cubicBezTo>
                        <a:pt x="24" y="526"/>
                        <a:pt x="13" y="543"/>
                        <a:pt x="0" y="561"/>
                      </a:cubicBezTo>
                      <a:cubicBezTo>
                        <a:pt x="72" y="709"/>
                        <a:pt x="203" y="846"/>
                        <a:pt x="372" y="950"/>
                      </a:cubicBezTo>
                      <a:cubicBezTo>
                        <a:pt x="612" y="1094"/>
                        <a:pt x="891" y="1163"/>
                        <a:pt x="1163" y="1228"/>
                      </a:cubicBezTo>
                      <a:cubicBezTo>
                        <a:pt x="1404" y="1287"/>
                        <a:pt x="1647" y="1345"/>
                        <a:pt x="1889" y="1404"/>
                      </a:cubicBezTo>
                      <a:cubicBezTo>
                        <a:pt x="1947" y="1418"/>
                        <a:pt x="2009" y="1431"/>
                        <a:pt x="2071" y="1438"/>
                      </a:cubicBezTo>
                      <a:lnTo>
                        <a:pt x="2398" y="1121"/>
                      </a:lnTo>
                      <a:cubicBezTo>
                        <a:pt x="2398" y="1121"/>
                        <a:pt x="2353" y="299"/>
                        <a:pt x="2133" y="97"/>
                      </a:cubicBezTo>
                      <a:cubicBezTo>
                        <a:pt x="2059" y="31"/>
                        <a:pt x="1895" y="1"/>
                        <a:pt x="1687" y="1"/>
                      </a:cubicBezTo>
                      <a:close/>
                    </a:path>
                  </a:pathLst>
                </a:custGeom>
                <a:solidFill>
                  <a:srgbClr val="B232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27"/>
                <p:cNvSpPr/>
                <p:nvPr/>
              </p:nvSpPr>
              <p:spPr>
                <a:xfrm>
                  <a:off x="5599875" y="1146950"/>
                  <a:ext cx="28775" cy="13450"/>
                </a:xfrm>
                <a:custGeom>
                  <a:rect b="b" l="l" r="r" t="t"/>
                  <a:pathLst>
                    <a:path extrusionOk="0" h="538" w="1151">
                      <a:moveTo>
                        <a:pt x="1" y="1"/>
                      </a:moveTo>
                      <a:lnTo>
                        <a:pt x="1" y="1"/>
                      </a:lnTo>
                      <a:cubicBezTo>
                        <a:pt x="94" y="248"/>
                        <a:pt x="280" y="466"/>
                        <a:pt x="424" y="537"/>
                      </a:cubicBezTo>
                      <a:cubicBezTo>
                        <a:pt x="620" y="493"/>
                        <a:pt x="817" y="448"/>
                        <a:pt x="1012" y="404"/>
                      </a:cubicBezTo>
                      <a:cubicBezTo>
                        <a:pt x="1054" y="393"/>
                        <a:pt x="1098" y="383"/>
                        <a:pt x="1122" y="348"/>
                      </a:cubicBezTo>
                      <a:cubicBezTo>
                        <a:pt x="1150" y="314"/>
                        <a:pt x="1133" y="242"/>
                        <a:pt x="1092" y="231"/>
                      </a:cubicBezTo>
                      <a:cubicBezTo>
                        <a:pt x="734" y="135"/>
                        <a:pt x="369" y="59"/>
                        <a:pt x="1" y="1"/>
                      </a:cubicBezTo>
                      <a:close/>
                    </a:path>
                  </a:pathLst>
                </a:custGeom>
                <a:solidFill>
                  <a:srgbClr val="F4D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27"/>
                <p:cNvSpPr/>
                <p:nvPr/>
              </p:nvSpPr>
              <p:spPr>
                <a:xfrm>
                  <a:off x="6119975" y="1117900"/>
                  <a:ext cx="67550" cy="46900"/>
                </a:xfrm>
                <a:custGeom>
                  <a:rect b="b" l="l" r="r" t="t"/>
                  <a:pathLst>
                    <a:path extrusionOk="0" h="1876" w="2702">
                      <a:moveTo>
                        <a:pt x="714" y="1"/>
                      </a:moveTo>
                      <a:cubicBezTo>
                        <a:pt x="507" y="1"/>
                        <a:pt x="342" y="31"/>
                        <a:pt x="269" y="97"/>
                      </a:cubicBezTo>
                      <a:cubicBezTo>
                        <a:pt x="48" y="299"/>
                        <a:pt x="1" y="1121"/>
                        <a:pt x="1" y="1121"/>
                      </a:cubicBezTo>
                      <a:lnTo>
                        <a:pt x="778" y="1875"/>
                      </a:lnTo>
                      <a:cubicBezTo>
                        <a:pt x="778" y="1875"/>
                        <a:pt x="1728" y="1827"/>
                        <a:pt x="1996" y="1707"/>
                      </a:cubicBezTo>
                      <a:cubicBezTo>
                        <a:pt x="2265" y="1583"/>
                        <a:pt x="2701" y="926"/>
                        <a:pt x="2360" y="513"/>
                      </a:cubicBezTo>
                      <a:cubicBezTo>
                        <a:pt x="2113" y="211"/>
                        <a:pt x="1264" y="1"/>
                        <a:pt x="714" y="1"/>
                      </a:cubicBezTo>
                      <a:close/>
                    </a:path>
                  </a:pathLst>
                </a:custGeom>
                <a:solidFill>
                  <a:srgbClr val="E8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27"/>
                <p:cNvSpPr/>
                <p:nvPr/>
              </p:nvSpPr>
              <p:spPr>
                <a:xfrm>
                  <a:off x="6104150" y="1145925"/>
                  <a:ext cx="35300" cy="26175"/>
                </a:xfrm>
                <a:custGeom>
                  <a:rect b="b" l="l" r="r" t="t"/>
                  <a:pathLst>
                    <a:path extrusionOk="0" h="1047" w="1412">
                      <a:moveTo>
                        <a:pt x="634" y="0"/>
                      </a:moveTo>
                      <a:cubicBezTo>
                        <a:pt x="634" y="0"/>
                        <a:pt x="73" y="145"/>
                        <a:pt x="0" y="145"/>
                      </a:cubicBezTo>
                      <a:lnTo>
                        <a:pt x="121" y="1047"/>
                      </a:lnTo>
                      <a:lnTo>
                        <a:pt x="1411" y="754"/>
                      </a:lnTo>
                      <a:lnTo>
                        <a:pt x="634"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27"/>
                <p:cNvSpPr/>
                <p:nvPr/>
              </p:nvSpPr>
              <p:spPr>
                <a:xfrm>
                  <a:off x="6119975" y="1117900"/>
                  <a:ext cx="59975" cy="35975"/>
                </a:xfrm>
                <a:custGeom>
                  <a:rect b="b" l="l" r="r" t="t"/>
                  <a:pathLst>
                    <a:path extrusionOk="0" h="1439" w="2399">
                      <a:moveTo>
                        <a:pt x="714" y="1"/>
                      </a:moveTo>
                      <a:cubicBezTo>
                        <a:pt x="507" y="1"/>
                        <a:pt x="342" y="31"/>
                        <a:pt x="269" y="97"/>
                      </a:cubicBezTo>
                      <a:cubicBezTo>
                        <a:pt x="48" y="299"/>
                        <a:pt x="1" y="1121"/>
                        <a:pt x="1" y="1121"/>
                      </a:cubicBezTo>
                      <a:lnTo>
                        <a:pt x="331" y="1438"/>
                      </a:lnTo>
                      <a:cubicBezTo>
                        <a:pt x="389" y="1431"/>
                        <a:pt x="451" y="1418"/>
                        <a:pt x="510" y="1404"/>
                      </a:cubicBezTo>
                      <a:cubicBezTo>
                        <a:pt x="754" y="1345"/>
                        <a:pt x="995" y="1287"/>
                        <a:pt x="1236" y="1228"/>
                      </a:cubicBezTo>
                      <a:cubicBezTo>
                        <a:pt x="1511" y="1163"/>
                        <a:pt x="1786" y="1094"/>
                        <a:pt x="2027" y="950"/>
                      </a:cubicBezTo>
                      <a:cubicBezTo>
                        <a:pt x="2195" y="846"/>
                        <a:pt x="2327" y="709"/>
                        <a:pt x="2398" y="561"/>
                      </a:cubicBezTo>
                      <a:cubicBezTo>
                        <a:pt x="2388" y="543"/>
                        <a:pt x="2374" y="526"/>
                        <a:pt x="2360" y="513"/>
                      </a:cubicBezTo>
                      <a:cubicBezTo>
                        <a:pt x="2113" y="211"/>
                        <a:pt x="1264" y="1"/>
                        <a:pt x="714" y="1"/>
                      </a:cubicBezTo>
                      <a:close/>
                    </a:path>
                  </a:pathLst>
                </a:custGeom>
                <a:solidFill>
                  <a:srgbClr val="B232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27"/>
                <p:cNvSpPr/>
                <p:nvPr/>
              </p:nvSpPr>
              <p:spPr>
                <a:xfrm>
                  <a:off x="6152050" y="1146950"/>
                  <a:ext cx="28675" cy="13450"/>
                </a:xfrm>
                <a:custGeom>
                  <a:rect b="b" l="l" r="r" t="t"/>
                  <a:pathLst>
                    <a:path extrusionOk="0" h="538" w="1147">
                      <a:moveTo>
                        <a:pt x="1147" y="1"/>
                      </a:moveTo>
                      <a:cubicBezTo>
                        <a:pt x="778" y="59"/>
                        <a:pt x="417" y="135"/>
                        <a:pt x="56" y="231"/>
                      </a:cubicBezTo>
                      <a:cubicBezTo>
                        <a:pt x="15" y="242"/>
                        <a:pt x="1" y="314"/>
                        <a:pt x="25" y="348"/>
                      </a:cubicBezTo>
                      <a:cubicBezTo>
                        <a:pt x="49" y="383"/>
                        <a:pt x="97" y="393"/>
                        <a:pt x="139" y="404"/>
                      </a:cubicBezTo>
                      <a:cubicBezTo>
                        <a:pt x="334" y="448"/>
                        <a:pt x="527" y="493"/>
                        <a:pt x="723" y="537"/>
                      </a:cubicBezTo>
                      <a:lnTo>
                        <a:pt x="726" y="537"/>
                      </a:lnTo>
                      <a:cubicBezTo>
                        <a:pt x="868" y="466"/>
                        <a:pt x="1053" y="248"/>
                        <a:pt x="1147" y="1"/>
                      </a:cubicBezTo>
                      <a:close/>
                    </a:path>
                  </a:pathLst>
                </a:custGeom>
                <a:solidFill>
                  <a:srgbClr val="F4D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27"/>
                <p:cNvSpPr/>
                <p:nvPr/>
              </p:nvSpPr>
              <p:spPr>
                <a:xfrm>
                  <a:off x="5759350" y="1351050"/>
                  <a:ext cx="263375" cy="45525"/>
                </a:xfrm>
                <a:custGeom>
                  <a:rect b="b" l="l" r="r" t="t"/>
                  <a:pathLst>
                    <a:path extrusionOk="0" h="1821" w="10535">
                      <a:moveTo>
                        <a:pt x="7800" y="1"/>
                      </a:moveTo>
                      <a:cubicBezTo>
                        <a:pt x="7800" y="1"/>
                        <a:pt x="6052" y="35"/>
                        <a:pt x="5839" y="35"/>
                      </a:cubicBezTo>
                      <a:cubicBezTo>
                        <a:pt x="5621" y="35"/>
                        <a:pt x="2306" y="500"/>
                        <a:pt x="2306" y="500"/>
                      </a:cubicBezTo>
                      <a:lnTo>
                        <a:pt x="664" y="1033"/>
                      </a:lnTo>
                      <a:lnTo>
                        <a:pt x="0" y="1463"/>
                      </a:lnTo>
                      <a:lnTo>
                        <a:pt x="699" y="1821"/>
                      </a:lnTo>
                      <a:lnTo>
                        <a:pt x="9189" y="1821"/>
                      </a:lnTo>
                      <a:lnTo>
                        <a:pt x="10534" y="1463"/>
                      </a:lnTo>
                      <a:cubicBezTo>
                        <a:pt x="10534" y="1463"/>
                        <a:pt x="10332" y="465"/>
                        <a:pt x="10225" y="427"/>
                      </a:cubicBezTo>
                      <a:cubicBezTo>
                        <a:pt x="10118" y="393"/>
                        <a:pt x="7800" y="1"/>
                        <a:pt x="7800" y="1"/>
                      </a:cubicBezTo>
                      <a:close/>
                    </a:path>
                  </a:pathLst>
                </a:custGeom>
                <a:solidFill>
                  <a:srgbClr val="3835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27"/>
                <p:cNvSpPr/>
                <p:nvPr/>
              </p:nvSpPr>
              <p:spPr>
                <a:xfrm>
                  <a:off x="5618975" y="1024150"/>
                  <a:ext cx="544025" cy="363500"/>
                </a:xfrm>
                <a:custGeom>
                  <a:rect b="b" l="l" r="r" t="t"/>
                  <a:pathLst>
                    <a:path extrusionOk="0" h="14540" w="21761">
                      <a:moveTo>
                        <a:pt x="10986" y="1510"/>
                      </a:moveTo>
                      <a:cubicBezTo>
                        <a:pt x="11465" y="1510"/>
                        <a:pt x="12665" y="1538"/>
                        <a:pt x="14291" y="1789"/>
                      </a:cubicBezTo>
                      <a:cubicBezTo>
                        <a:pt x="14409" y="1807"/>
                        <a:pt x="14515" y="1872"/>
                        <a:pt x="14588" y="1964"/>
                      </a:cubicBezTo>
                      <a:cubicBezTo>
                        <a:pt x="14746" y="2161"/>
                        <a:pt x="15018" y="2529"/>
                        <a:pt x="15176" y="2869"/>
                      </a:cubicBezTo>
                      <a:cubicBezTo>
                        <a:pt x="15414" y="3368"/>
                        <a:pt x="15953" y="4160"/>
                        <a:pt x="15163" y="4160"/>
                      </a:cubicBezTo>
                      <a:lnTo>
                        <a:pt x="6630" y="4160"/>
                      </a:lnTo>
                      <a:cubicBezTo>
                        <a:pt x="5839" y="4160"/>
                        <a:pt x="6379" y="3368"/>
                        <a:pt x="6617" y="2869"/>
                      </a:cubicBezTo>
                      <a:cubicBezTo>
                        <a:pt x="6778" y="2529"/>
                        <a:pt x="7050" y="2161"/>
                        <a:pt x="7205" y="1964"/>
                      </a:cubicBezTo>
                      <a:cubicBezTo>
                        <a:pt x="7277" y="1872"/>
                        <a:pt x="7384" y="1807"/>
                        <a:pt x="7500" y="1789"/>
                      </a:cubicBezTo>
                      <a:cubicBezTo>
                        <a:pt x="9127" y="1538"/>
                        <a:pt x="10327" y="1510"/>
                        <a:pt x="10806" y="1510"/>
                      </a:cubicBezTo>
                      <a:cubicBezTo>
                        <a:pt x="10840" y="1510"/>
                        <a:pt x="10870" y="1510"/>
                        <a:pt x="10896" y="1510"/>
                      </a:cubicBezTo>
                      <a:cubicBezTo>
                        <a:pt x="10923" y="1510"/>
                        <a:pt x="10953" y="1510"/>
                        <a:pt x="10986" y="1510"/>
                      </a:cubicBezTo>
                      <a:close/>
                      <a:moveTo>
                        <a:pt x="10821" y="1"/>
                      </a:moveTo>
                      <a:cubicBezTo>
                        <a:pt x="9911" y="1"/>
                        <a:pt x="9001" y="46"/>
                        <a:pt x="8096" y="135"/>
                      </a:cubicBezTo>
                      <a:cubicBezTo>
                        <a:pt x="6651" y="276"/>
                        <a:pt x="5079" y="447"/>
                        <a:pt x="4662" y="554"/>
                      </a:cubicBezTo>
                      <a:cubicBezTo>
                        <a:pt x="3568" y="840"/>
                        <a:pt x="1762" y="5835"/>
                        <a:pt x="1762" y="5835"/>
                      </a:cubicBezTo>
                      <a:lnTo>
                        <a:pt x="1026" y="6313"/>
                      </a:lnTo>
                      <a:cubicBezTo>
                        <a:pt x="778" y="6475"/>
                        <a:pt x="585" y="6702"/>
                        <a:pt x="465" y="6970"/>
                      </a:cubicBezTo>
                      <a:cubicBezTo>
                        <a:pt x="300" y="7335"/>
                        <a:pt x="97" y="7851"/>
                        <a:pt x="97" y="8164"/>
                      </a:cubicBezTo>
                      <a:cubicBezTo>
                        <a:pt x="97" y="8687"/>
                        <a:pt x="1" y="11208"/>
                        <a:pt x="190" y="12636"/>
                      </a:cubicBezTo>
                      <a:cubicBezTo>
                        <a:pt x="290" y="13379"/>
                        <a:pt x="441" y="13865"/>
                        <a:pt x="561" y="14157"/>
                      </a:cubicBezTo>
                      <a:cubicBezTo>
                        <a:pt x="658" y="14387"/>
                        <a:pt x="882" y="14539"/>
                        <a:pt x="1129" y="14539"/>
                      </a:cubicBezTo>
                      <a:lnTo>
                        <a:pt x="5615" y="14539"/>
                      </a:lnTo>
                      <a:lnTo>
                        <a:pt x="6613" y="14301"/>
                      </a:lnTo>
                      <a:lnTo>
                        <a:pt x="15148" y="14301"/>
                      </a:lnTo>
                      <a:lnTo>
                        <a:pt x="16149" y="14539"/>
                      </a:lnTo>
                      <a:lnTo>
                        <a:pt x="20633" y="14539"/>
                      </a:lnTo>
                      <a:cubicBezTo>
                        <a:pt x="20880" y="14539"/>
                        <a:pt x="21103" y="14387"/>
                        <a:pt x="21200" y="14157"/>
                      </a:cubicBezTo>
                      <a:cubicBezTo>
                        <a:pt x="21320" y="13865"/>
                        <a:pt x="21471" y="13379"/>
                        <a:pt x="21571" y="12636"/>
                      </a:cubicBezTo>
                      <a:cubicBezTo>
                        <a:pt x="21760" y="11208"/>
                        <a:pt x="21665" y="8687"/>
                        <a:pt x="21665" y="8164"/>
                      </a:cubicBezTo>
                      <a:cubicBezTo>
                        <a:pt x="21665" y="7851"/>
                        <a:pt x="21462" y="7335"/>
                        <a:pt x="21300" y="6970"/>
                      </a:cubicBezTo>
                      <a:cubicBezTo>
                        <a:pt x="21179" y="6702"/>
                        <a:pt x="20984" y="6475"/>
                        <a:pt x="20739" y="6313"/>
                      </a:cubicBezTo>
                      <a:lnTo>
                        <a:pt x="20003" y="5835"/>
                      </a:lnTo>
                      <a:cubicBezTo>
                        <a:pt x="20003" y="5835"/>
                        <a:pt x="18193" y="840"/>
                        <a:pt x="17099" y="554"/>
                      </a:cubicBezTo>
                      <a:cubicBezTo>
                        <a:pt x="16673" y="444"/>
                        <a:pt x="14935" y="265"/>
                        <a:pt x="13387" y="120"/>
                      </a:cubicBezTo>
                      <a:cubicBezTo>
                        <a:pt x="12533" y="40"/>
                        <a:pt x="11677" y="1"/>
                        <a:pt x="10821" y="1"/>
                      </a:cubicBezTo>
                      <a:close/>
                    </a:path>
                  </a:pathLst>
                </a:custGeom>
                <a:solidFill>
                  <a:srgbClr val="E8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27"/>
                <p:cNvSpPr/>
                <p:nvPr/>
              </p:nvSpPr>
              <p:spPr>
                <a:xfrm>
                  <a:off x="5684950" y="1155725"/>
                  <a:ext cx="413900" cy="73100"/>
                </a:xfrm>
                <a:custGeom>
                  <a:rect b="b" l="l" r="r" t="t"/>
                  <a:pathLst>
                    <a:path extrusionOk="0" h="2924" w="16556">
                      <a:moveTo>
                        <a:pt x="0" y="1"/>
                      </a:moveTo>
                      <a:cubicBezTo>
                        <a:pt x="1" y="1"/>
                        <a:pt x="1050" y="999"/>
                        <a:pt x="1762" y="1666"/>
                      </a:cubicBezTo>
                      <a:cubicBezTo>
                        <a:pt x="2474" y="2330"/>
                        <a:pt x="3141" y="2852"/>
                        <a:pt x="5140" y="2901"/>
                      </a:cubicBezTo>
                      <a:cubicBezTo>
                        <a:pt x="5807" y="2918"/>
                        <a:pt x="6384" y="2924"/>
                        <a:pt x="6857" y="2924"/>
                      </a:cubicBezTo>
                      <a:cubicBezTo>
                        <a:pt x="7635" y="2924"/>
                        <a:pt x="8130" y="2909"/>
                        <a:pt x="8278" y="2905"/>
                      </a:cubicBezTo>
                      <a:cubicBezTo>
                        <a:pt x="8425" y="2909"/>
                        <a:pt x="8920" y="2924"/>
                        <a:pt x="9698" y="2924"/>
                      </a:cubicBezTo>
                      <a:cubicBezTo>
                        <a:pt x="10171" y="2924"/>
                        <a:pt x="10748" y="2918"/>
                        <a:pt x="11415" y="2901"/>
                      </a:cubicBezTo>
                      <a:cubicBezTo>
                        <a:pt x="13414" y="2852"/>
                        <a:pt x="14082" y="2330"/>
                        <a:pt x="14794" y="1666"/>
                      </a:cubicBezTo>
                      <a:cubicBezTo>
                        <a:pt x="15506" y="999"/>
                        <a:pt x="16555" y="1"/>
                        <a:pt x="16555" y="1"/>
                      </a:cubicBezTo>
                      <a:lnTo>
                        <a:pt x="16555" y="1"/>
                      </a:lnTo>
                      <a:lnTo>
                        <a:pt x="8278" y="49"/>
                      </a:lnTo>
                      <a:lnTo>
                        <a:pt x="0" y="1"/>
                      </a:lnTo>
                      <a:close/>
                    </a:path>
                  </a:pathLst>
                </a:custGeom>
                <a:solidFill>
                  <a:srgbClr val="B232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27"/>
                <p:cNvSpPr/>
                <p:nvPr/>
              </p:nvSpPr>
              <p:spPr>
                <a:xfrm>
                  <a:off x="5854225" y="1061900"/>
                  <a:ext cx="74925" cy="19450"/>
                </a:xfrm>
                <a:custGeom>
                  <a:rect b="b" l="l" r="r" t="t"/>
                  <a:pathLst>
                    <a:path extrusionOk="0" h="778" w="2997">
                      <a:moveTo>
                        <a:pt x="35" y="0"/>
                      </a:moveTo>
                      <a:cubicBezTo>
                        <a:pt x="14" y="0"/>
                        <a:pt x="0" y="14"/>
                        <a:pt x="0" y="35"/>
                      </a:cubicBezTo>
                      <a:lnTo>
                        <a:pt x="0" y="747"/>
                      </a:lnTo>
                      <a:cubicBezTo>
                        <a:pt x="0" y="764"/>
                        <a:pt x="14" y="778"/>
                        <a:pt x="35" y="778"/>
                      </a:cubicBezTo>
                      <a:lnTo>
                        <a:pt x="2962" y="778"/>
                      </a:lnTo>
                      <a:cubicBezTo>
                        <a:pt x="2979" y="778"/>
                        <a:pt x="2996" y="764"/>
                        <a:pt x="2996" y="747"/>
                      </a:cubicBezTo>
                      <a:lnTo>
                        <a:pt x="2996" y="35"/>
                      </a:lnTo>
                      <a:cubicBezTo>
                        <a:pt x="2996" y="14"/>
                        <a:pt x="2979" y="0"/>
                        <a:pt x="296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27"/>
                <p:cNvSpPr/>
                <p:nvPr/>
              </p:nvSpPr>
              <p:spPr>
                <a:xfrm>
                  <a:off x="5764775" y="1090625"/>
                  <a:ext cx="58575" cy="43875"/>
                </a:xfrm>
                <a:custGeom>
                  <a:rect b="b" l="l" r="r" t="t"/>
                  <a:pathLst>
                    <a:path extrusionOk="0" h="1755" w="2343">
                      <a:moveTo>
                        <a:pt x="729" y="0"/>
                      </a:moveTo>
                      <a:cubicBezTo>
                        <a:pt x="558" y="0"/>
                        <a:pt x="402" y="114"/>
                        <a:pt x="355" y="283"/>
                      </a:cubicBezTo>
                      <a:lnTo>
                        <a:pt x="72" y="1256"/>
                      </a:lnTo>
                      <a:cubicBezTo>
                        <a:pt x="0" y="1507"/>
                        <a:pt x="186" y="1755"/>
                        <a:pt x="444" y="1755"/>
                      </a:cubicBezTo>
                      <a:lnTo>
                        <a:pt x="1899" y="1755"/>
                      </a:lnTo>
                      <a:cubicBezTo>
                        <a:pt x="2154" y="1755"/>
                        <a:pt x="2343" y="1511"/>
                        <a:pt x="2274" y="1263"/>
                      </a:cubicBezTo>
                      <a:lnTo>
                        <a:pt x="2003" y="286"/>
                      </a:lnTo>
                      <a:cubicBezTo>
                        <a:pt x="1954" y="118"/>
                        <a:pt x="1803" y="0"/>
                        <a:pt x="162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27"/>
                <p:cNvSpPr/>
                <p:nvPr/>
              </p:nvSpPr>
              <p:spPr>
                <a:xfrm>
                  <a:off x="5750050" y="1142075"/>
                  <a:ext cx="87000" cy="11175"/>
                </a:xfrm>
                <a:custGeom>
                  <a:rect b="b" l="l" r="r" t="t"/>
                  <a:pathLst>
                    <a:path extrusionOk="0" h="447" w="3480">
                      <a:moveTo>
                        <a:pt x="290" y="0"/>
                      </a:moveTo>
                      <a:cubicBezTo>
                        <a:pt x="245" y="0"/>
                        <a:pt x="204" y="24"/>
                        <a:pt x="186" y="65"/>
                      </a:cubicBezTo>
                      <a:lnTo>
                        <a:pt x="1" y="447"/>
                      </a:lnTo>
                      <a:lnTo>
                        <a:pt x="3479" y="447"/>
                      </a:lnTo>
                      <a:lnTo>
                        <a:pt x="3245" y="55"/>
                      </a:lnTo>
                      <a:cubicBezTo>
                        <a:pt x="3224" y="21"/>
                        <a:pt x="3186" y="0"/>
                        <a:pt x="314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27"/>
                <p:cNvSpPr/>
                <p:nvPr/>
              </p:nvSpPr>
              <p:spPr>
                <a:xfrm>
                  <a:off x="5964800" y="1090625"/>
                  <a:ext cx="58625" cy="43875"/>
                </a:xfrm>
                <a:custGeom>
                  <a:rect b="b" l="l" r="r" t="t"/>
                  <a:pathLst>
                    <a:path extrusionOk="0" h="1755" w="2345">
                      <a:moveTo>
                        <a:pt x="731" y="0"/>
                      </a:moveTo>
                      <a:cubicBezTo>
                        <a:pt x="558" y="0"/>
                        <a:pt x="407" y="114"/>
                        <a:pt x="359" y="283"/>
                      </a:cubicBezTo>
                      <a:lnTo>
                        <a:pt x="74" y="1256"/>
                      </a:lnTo>
                      <a:cubicBezTo>
                        <a:pt x="1" y="1507"/>
                        <a:pt x="187" y="1755"/>
                        <a:pt x="445" y="1755"/>
                      </a:cubicBezTo>
                      <a:lnTo>
                        <a:pt x="1900" y="1755"/>
                      </a:lnTo>
                      <a:cubicBezTo>
                        <a:pt x="2158" y="1755"/>
                        <a:pt x="2344" y="1511"/>
                        <a:pt x="2275" y="1263"/>
                      </a:cubicBezTo>
                      <a:lnTo>
                        <a:pt x="2003" y="286"/>
                      </a:lnTo>
                      <a:cubicBezTo>
                        <a:pt x="1955" y="118"/>
                        <a:pt x="1804" y="0"/>
                        <a:pt x="1628"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27"/>
                <p:cNvSpPr/>
                <p:nvPr/>
              </p:nvSpPr>
              <p:spPr>
                <a:xfrm>
                  <a:off x="5950125" y="1142075"/>
                  <a:ext cx="86950" cy="11175"/>
                </a:xfrm>
                <a:custGeom>
                  <a:rect b="b" l="l" r="r" t="t"/>
                  <a:pathLst>
                    <a:path extrusionOk="0" h="447" w="3478">
                      <a:moveTo>
                        <a:pt x="289" y="0"/>
                      </a:moveTo>
                      <a:cubicBezTo>
                        <a:pt x="245" y="0"/>
                        <a:pt x="207" y="24"/>
                        <a:pt x="186" y="65"/>
                      </a:cubicBezTo>
                      <a:lnTo>
                        <a:pt x="0" y="447"/>
                      </a:lnTo>
                      <a:lnTo>
                        <a:pt x="3478" y="447"/>
                      </a:lnTo>
                      <a:lnTo>
                        <a:pt x="3244" y="55"/>
                      </a:lnTo>
                      <a:cubicBezTo>
                        <a:pt x="3224" y="21"/>
                        <a:pt x="3186" y="0"/>
                        <a:pt x="3148"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27"/>
                <p:cNvSpPr/>
                <p:nvPr/>
              </p:nvSpPr>
              <p:spPr>
                <a:xfrm>
                  <a:off x="5767525" y="1306600"/>
                  <a:ext cx="255625" cy="43275"/>
                </a:xfrm>
                <a:custGeom>
                  <a:rect b="b" l="l" r="r" t="t"/>
                  <a:pathLst>
                    <a:path extrusionOk="0" h="1731" w="10225">
                      <a:moveTo>
                        <a:pt x="406" y="0"/>
                      </a:moveTo>
                      <a:cubicBezTo>
                        <a:pt x="141" y="0"/>
                        <a:pt x="0" y="313"/>
                        <a:pt x="179" y="509"/>
                      </a:cubicBezTo>
                      <a:lnTo>
                        <a:pt x="1187" y="1627"/>
                      </a:lnTo>
                      <a:cubicBezTo>
                        <a:pt x="1242" y="1693"/>
                        <a:pt x="1325" y="1730"/>
                        <a:pt x="1414" y="1730"/>
                      </a:cubicBezTo>
                      <a:lnTo>
                        <a:pt x="8876" y="1730"/>
                      </a:lnTo>
                      <a:cubicBezTo>
                        <a:pt x="8969" y="1730"/>
                        <a:pt x="9051" y="1689"/>
                        <a:pt x="9110" y="1620"/>
                      </a:cubicBezTo>
                      <a:lnTo>
                        <a:pt x="10056" y="502"/>
                      </a:lnTo>
                      <a:cubicBezTo>
                        <a:pt x="10225" y="303"/>
                        <a:pt x="10083" y="0"/>
                        <a:pt x="982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27"/>
                <p:cNvSpPr/>
                <p:nvPr/>
              </p:nvSpPr>
              <p:spPr>
                <a:xfrm>
                  <a:off x="5810175" y="1279850"/>
                  <a:ext cx="157675" cy="38375"/>
                </a:xfrm>
                <a:custGeom>
                  <a:rect b="b" l="l" r="r" t="t"/>
                  <a:pathLst>
                    <a:path extrusionOk="0" h="1535" w="6307">
                      <a:moveTo>
                        <a:pt x="38" y="0"/>
                      </a:moveTo>
                      <a:cubicBezTo>
                        <a:pt x="17" y="0"/>
                        <a:pt x="1" y="18"/>
                        <a:pt x="1" y="38"/>
                      </a:cubicBezTo>
                      <a:lnTo>
                        <a:pt x="1" y="1493"/>
                      </a:lnTo>
                      <a:cubicBezTo>
                        <a:pt x="1" y="1514"/>
                        <a:pt x="17" y="1535"/>
                        <a:pt x="38" y="1535"/>
                      </a:cubicBezTo>
                      <a:lnTo>
                        <a:pt x="6265" y="1535"/>
                      </a:lnTo>
                      <a:cubicBezTo>
                        <a:pt x="6289" y="1535"/>
                        <a:pt x="6307" y="1514"/>
                        <a:pt x="6307" y="1493"/>
                      </a:cubicBezTo>
                      <a:lnTo>
                        <a:pt x="6307" y="38"/>
                      </a:lnTo>
                      <a:cubicBezTo>
                        <a:pt x="6307" y="18"/>
                        <a:pt x="6289" y="0"/>
                        <a:pt x="6265" y="0"/>
                      </a:cubicBezTo>
                      <a:close/>
                    </a:path>
                  </a:pathLst>
                </a:custGeom>
                <a:solidFill>
                  <a:srgbClr val="F4D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27"/>
                <p:cNvSpPr/>
                <p:nvPr/>
              </p:nvSpPr>
              <p:spPr>
                <a:xfrm>
                  <a:off x="5865125" y="1237625"/>
                  <a:ext cx="47775" cy="34325"/>
                </a:xfrm>
                <a:custGeom>
                  <a:rect b="b" l="l" r="r" t="t"/>
                  <a:pathLst>
                    <a:path extrusionOk="0" h="1373" w="1911">
                      <a:moveTo>
                        <a:pt x="954" y="0"/>
                      </a:moveTo>
                      <a:cubicBezTo>
                        <a:pt x="428" y="0"/>
                        <a:pt x="1" y="306"/>
                        <a:pt x="1" y="685"/>
                      </a:cubicBezTo>
                      <a:cubicBezTo>
                        <a:pt x="1" y="1063"/>
                        <a:pt x="428" y="1372"/>
                        <a:pt x="954" y="1372"/>
                      </a:cubicBezTo>
                      <a:cubicBezTo>
                        <a:pt x="1480" y="1372"/>
                        <a:pt x="1911" y="1063"/>
                        <a:pt x="1911" y="685"/>
                      </a:cubicBezTo>
                      <a:cubicBezTo>
                        <a:pt x="1911" y="306"/>
                        <a:pt x="1480" y="0"/>
                        <a:pt x="954" y="0"/>
                      </a:cubicBezTo>
                      <a:close/>
                    </a:path>
                  </a:pathLst>
                </a:custGeom>
                <a:solidFill>
                  <a:srgbClr val="F0F1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27"/>
                <p:cNvSpPr/>
                <p:nvPr/>
              </p:nvSpPr>
              <p:spPr>
                <a:xfrm>
                  <a:off x="5787125" y="1063350"/>
                  <a:ext cx="208500" cy="64800"/>
                </a:xfrm>
                <a:custGeom>
                  <a:rect b="b" l="l" r="r" t="t"/>
                  <a:pathLst>
                    <a:path extrusionOk="0" h="2592" w="8340">
                      <a:moveTo>
                        <a:pt x="2684" y="1"/>
                      </a:moveTo>
                      <a:cubicBezTo>
                        <a:pt x="2151" y="42"/>
                        <a:pt x="1507" y="107"/>
                        <a:pt x="774" y="221"/>
                      </a:cubicBezTo>
                      <a:cubicBezTo>
                        <a:pt x="658" y="239"/>
                        <a:pt x="551" y="304"/>
                        <a:pt x="479" y="396"/>
                      </a:cubicBezTo>
                      <a:cubicBezTo>
                        <a:pt x="355" y="555"/>
                        <a:pt x="159" y="820"/>
                        <a:pt x="1" y="1091"/>
                      </a:cubicBezTo>
                      <a:lnTo>
                        <a:pt x="733" y="1091"/>
                      </a:lnTo>
                      <a:cubicBezTo>
                        <a:pt x="909" y="1091"/>
                        <a:pt x="1060" y="1209"/>
                        <a:pt x="1109" y="1377"/>
                      </a:cubicBezTo>
                      <a:lnTo>
                        <a:pt x="1380" y="2354"/>
                      </a:lnTo>
                      <a:cubicBezTo>
                        <a:pt x="1401" y="2436"/>
                        <a:pt x="1398" y="2519"/>
                        <a:pt x="1370" y="2592"/>
                      </a:cubicBezTo>
                      <a:lnTo>
                        <a:pt x="2942" y="2592"/>
                      </a:lnTo>
                      <a:lnTo>
                        <a:pt x="4486" y="720"/>
                      </a:lnTo>
                      <a:lnTo>
                        <a:pt x="2719" y="720"/>
                      </a:lnTo>
                      <a:cubicBezTo>
                        <a:pt x="2698" y="720"/>
                        <a:pt x="2684" y="706"/>
                        <a:pt x="2684" y="689"/>
                      </a:cubicBezTo>
                      <a:lnTo>
                        <a:pt x="2684" y="1"/>
                      </a:lnTo>
                      <a:close/>
                      <a:moveTo>
                        <a:pt x="5680" y="1"/>
                      </a:moveTo>
                      <a:lnTo>
                        <a:pt x="5680" y="689"/>
                      </a:lnTo>
                      <a:cubicBezTo>
                        <a:pt x="5680" y="706"/>
                        <a:pt x="5663" y="720"/>
                        <a:pt x="5646" y="720"/>
                      </a:cubicBezTo>
                      <a:lnTo>
                        <a:pt x="4979" y="720"/>
                      </a:lnTo>
                      <a:lnTo>
                        <a:pt x="3430" y="2592"/>
                      </a:lnTo>
                      <a:lnTo>
                        <a:pt x="4294" y="2592"/>
                      </a:lnTo>
                      <a:lnTo>
                        <a:pt x="6379" y="66"/>
                      </a:lnTo>
                      <a:cubicBezTo>
                        <a:pt x="6128" y="39"/>
                        <a:pt x="5893" y="18"/>
                        <a:pt x="5680" y="1"/>
                      </a:cubicBezTo>
                      <a:close/>
                      <a:moveTo>
                        <a:pt x="6830" y="118"/>
                      </a:moveTo>
                      <a:lnTo>
                        <a:pt x="4779" y="2592"/>
                      </a:lnTo>
                      <a:lnTo>
                        <a:pt x="7187" y="2592"/>
                      </a:lnTo>
                      <a:cubicBezTo>
                        <a:pt x="7160" y="2516"/>
                        <a:pt x="7157" y="2433"/>
                        <a:pt x="7181" y="2347"/>
                      </a:cubicBezTo>
                      <a:lnTo>
                        <a:pt x="7466" y="1374"/>
                      </a:lnTo>
                      <a:cubicBezTo>
                        <a:pt x="7514" y="1205"/>
                        <a:pt x="7665" y="1091"/>
                        <a:pt x="7838" y="1091"/>
                      </a:cubicBezTo>
                      <a:lnTo>
                        <a:pt x="8340" y="1091"/>
                      </a:lnTo>
                      <a:cubicBezTo>
                        <a:pt x="8185" y="820"/>
                        <a:pt x="7986" y="555"/>
                        <a:pt x="7862" y="396"/>
                      </a:cubicBezTo>
                      <a:cubicBezTo>
                        <a:pt x="7789" y="304"/>
                        <a:pt x="7683" y="239"/>
                        <a:pt x="7565" y="221"/>
                      </a:cubicBezTo>
                      <a:cubicBezTo>
                        <a:pt x="7308" y="183"/>
                        <a:pt x="7063" y="149"/>
                        <a:pt x="6830" y="118"/>
                      </a:cubicBezTo>
                      <a:close/>
                    </a:path>
                  </a:pathLst>
                </a:custGeom>
                <a:solidFill>
                  <a:srgbClr val="9EA5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27"/>
                <p:cNvSpPr/>
                <p:nvPr/>
              </p:nvSpPr>
              <p:spPr>
                <a:xfrm>
                  <a:off x="5685625" y="1036800"/>
                  <a:ext cx="387775" cy="116450"/>
                </a:xfrm>
                <a:custGeom>
                  <a:rect b="b" l="l" r="r" t="t"/>
                  <a:pathLst>
                    <a:path extrusionOk="0" h="4658" w="15511">
                      <a:moveTo>
                        <a:pt x="10456" y="75"/>
                      </a:moveTo>
                      <a:lnTo>
                        <a:pt x="9685" y="1004"/>
                      </a:lnTo>
                      <a:lnTo>
                        <a:pt x="9706" y="1004"/>
                      </a:lnTo>
                      <a:cubicBezTo>
                        <a:pt x="9723" y="1004"/>
                        <a:pt x="9740" y="1018"/>
                        <a:pt x="9740" y="1039"/>
                      </a:cubicBezTo>
                      <a:lnTo>
                        <a:pt x="9740" y="1063"/>
                      </a:lnTo>
                      <a:cubicBezTo>
                        <a:pt x="9953" y="1080"/>
                        <a:pt x="10188" y="1101"/>
                        <a:pt x="10439" y="1128"/>
                      </a:cubicBezTo>
                      <a:lnTo>
                        <a:pt x="11258" y="137"/>
                      </a:lnTo>
                      <a:cubicBezTo>
                        <a:pt x="10976" y="113"/>
                        <a:pt x="10707" y="93"/>
                        <a:pt x="10456" y="75"/>
                      </a:cubicBezTo>
                      <a:close/>
                      <a:moveTo>
                        <a:pt x="8054" y="0"/>
                      </a:moveTo>
                      <a:cubicBezTo>
                        <a:pt x="7398" y="0"/>
                        <a:pt x="5987" y="31"/>
                        <a:pt x="4070" y="251"/>
                      </a:cubicBezTo>
                      <a:lnTo>
                        <a:pt x="438" y="4630"/>
                      </a:lnTo>
                      <a:cubicBezTo>
                        <a:pt x="280" y="4596"/>
                        <a:pt x="169" y="4534"/>
                        <a:pt x="101" y="4451"/>
                      </a:cubicBezTo>
                      <a:lnTo>
                        <a:pt x="3517" y="316"/>
                      </a:lnTo>
                      <a:lnTo>
                        <a:pt x="3517" y="316"/>
                      </a:lnTo>
                      <a:cubicBezTo>
                        <a:pt x="3118" y="368"/>
                        <a:pt x="2698" y="423"/>
                        <a:pt x="2265" y="492"/>
                      </a:cubicBezTo>
                      <a:cubicBezTo>
                        <a:pt x="2055" y="523"/>
                        <a:pt x="1869" y="633"/>
                        <a:pt x="1738" y="798"/>
                      </a:cubicBezTo>
                      <a:cubicBezTo>
                        <a:pt x="1466" y="1145"/>
                        <a:pt x="988" y="1793"/>
                        <a:pt x="706" y="2391"/>
                      </a:cubicBezTo>
                      <a:cubicBezTo>
                        <a:pt x="455" y="2928"/>
                        <a:pt x="1" y="3650"/>
                        <a:pt x="1" y="4135"/>
                      </a:cubicBezTo>
                      <a:cubicBezTo>
                        <a:pt x="1" y="4445"/>
                        <a:pt x="187" y="4658"/>
                        <a:pt x="731" y="4658"/>
                      </a:cubicBezTo>
                      <a:lnTo>
                        <a:pt x="2578" y="4658"/>
                      </a:lnTo>
                      <a:lnTo>
                        <a:pt x="2763" y="4276"/>
                      </a:lnTo>
                      <a:cubicBezTo>
                        <a:pt x="2781" y="4235"/>
                        <a:pt x="2822" y="4211"/>
                        <a:pt x="2867" y="4211"/>
                      </a:cubicBezTo>
                      <a:lnTo>
                        <a:pt x="5726" y="4211"/>
                      </a:lnTo>
                      <a:cubicBezTo>
                        <a:pt x="5763" y="4211"/>
                        <a:pt x="5801" y="4232"/>
                        <a:pt x="5822" y="4266"/>
                      </a:cubicBezTo>
                      <a:lnTo>
                        <a:pt x="6056" y="4658"/>
                      </a:lnTo>
                      <a:lnTo>
                        <a:pt x="6173" y="4658"/>
                      </a:lnTo>
                      <a:lnTo>
                        <a:pt x="7002" y="3654"/>
                      </a:lnTo>
                      <a:lnTo>
                        <a:pt x="5430" y="3654"/>
                      </a:lnTo>
                      <a:cubicBezTo>
                        <a:pt x="5375" y="3798"/>
                        <a:pt x="5237" y="3908"/>
                        <a:pt x="5065" y="3908"/>
                      </a:cubicBezTo>
                      <a:lnTo>
                        <a:pt x="3610" y="3908"/>
                      </a:lnTo>
                      <a:cubicBezTo>
                        <a:pt x="3352" y="3908"/>
                        <a:pt x="3166" y="3660"/>
                        <a:pt x="3238" y="3409"/>
                      </a:cubicBezTo>
                      <a:lnTo>
                        <a:pt x="3521" y="2436"/>
                      </a:lnTo>
                      <a:cubicBezTo>
                        <a:pt x="3568" y="2267"/>
                        <a:pt x="3724" y="2153"/>
                        <a:pt x="3895" y="2153"/>
                      </a:cubicBezTo>
                      <a:lnTo>
                        <a:pt x="4061" y="2153"/>
                      </a:lnTo>
                      <a:cubicBezTo>
                        <a:pt x="4219" y="1882"/>
                        <a:pt x="4415" y="1617"/>
                        <a:pt x="4539" y="1458"/>
                      </a:cubicBezTo>
                      <a:cubicBezTo>
                        <a:pt x="4611" y="1366"/>
                        <a:pt x="4718" y="1301"/>
                        <a:pt x="4834" y="1283"/>
                      </a:cubicBezTo>
                      <a:cubicBezTo>
                        <a:pt x="5567" y="1169"/>
                        <a:pt x="6211" y="1104"/>
                        <a:pt x="6744" y="1063"/>
                      </a:cubicBezTo>
                      <a:lnTo>
                        <a:pt x="6744" y="1039"/>
                      </a:lnTo>
                      <a:cubicBezTo>
                        <a:pt x="6744" y="1018"/>
                        <a:pt x="6758" y="1004"/>
                        <a:pt x="6779" y="1004"/>
                      </a:cubicBezTo>
                      <a:lnTo>
                        <a:pt x="9190" y="1004"/>
                      </a:lnTo>
                      <a:lnTo>
                        <a:pt x="9981" y="48"/>
                      </a:lnTo>
                      <a:cubicBezTo>
                        <a:pt x="9280" y="10"/>
                        <a:pt x="8743" y="0"/>
                        <a:pt x="8405" y="0"/>
                      </a:cubicBezTo>
                      <a:close/>
                      <a:moveTo>
                        <a:pt x="7490" y="3654"/>
                      </a:moveTo>
                      <a:lnTo>
                        <a:pt x="6658" y="4658"/>
                      </a:lnTo>
                      <a:lnTo>
                        <a:pt x="7525" y="4658"/>
                      </a:lnTo>
                      <a:lnTo>
                        <a:pt x="8354" y="3654"/>
                      </a:lnTo>
                      <a:close/>
                      <a:moveTo>
                        <a:pt x="11722" y="178"/>
                      </a:moveTo>
                      <a:lnTo>
                        <a:pt x="10890" y="1180"/>
                      </a:lnTo>
                      <a:cubicBezTo>
                        <a:pt x="11123" y="1211"/>
                        <a:pt x="11368" y="1245"/>
                        <a:pt x="11625" y="1283"/>
                      </a:cubicBezTo>
                      <a:cubicBezTo>
                        <a:pt x="11743" y="1301"/>
                        <a:pt x="11849" y="1366"/>
                        <a:pt x="11922" y="1458"/>
                      </a:cubicBezTo>
                      <a:cubicBezTo>
                        <a:pt x="12046" y="1617"/>
                        <a:pt x="12245" y="1882"/>
                        <a:pt x="12400" y="2153"/>
                      </a:cubicBezTo>
                      <a:lnTo>
                        <a:pt x="12795" y="2153"/>
                      </a:lnTo>
                      <a:cubicBezTo>
                        <a:pt x="12971" y="2153"/>
                        <a:pt x="13122" y="2271"/>
                        <a:pt x="13170" y="2439"/>
                      </a:cubicBezTo>
                      <a:lnTo>
                        <a:pt x="13442" y="3416"/>
                      </a:lnTo>
                      <a:cubicBezTo>
                        <a:pt x="13511" y="3664"/>
                        <a:pt x="13325" y="3908"/>
                        <a:pt x="13067" y="3908"/>
                      </a:cubicBezTo>
                      <a:lnTo>
                        <a:pt x="11612" y="3908"/>
                      </a:lnTo>
                      <a:cubicBezTo>
                        <a:pt x="11440" y="3908"/>
                        <a:pt x="11303" y="3798"/>
                        <a:pt x="11247" y="3654"/>
                      </a:cubicBezTo>
                      <a:lnTo>
                        <a:pt x="8839" y="3654"/>
                      </a:lnTo>
                      <a:lnTo>
                        <a:pt x="8006" y="4658"/>
                      </a:lnTo>
                      <a:lnTo>
                        <a:pt x="10580" y="4658"/>
                      </a:lnTo>
                      <a:lnTo>
                        <a:pt x="10766" y="4276"/>
                      </a:lnTo>
                      <a:cubicBezTo>
                        <a:pt x="10787" y="4235"/>
                        <a:pt x="10825" y="4211"/>
                        <a:pt x="10869" y="4211"/>
                      </a:cubicBezTo>
                      <a:lnTo>
                        <a:pt x="13632" y="4211"/>
                      </a:lnTo>
                      <a:lnTo>
                        <a:pt x="15510" y="1937"/>
                      </a:lnTo>
                      <a:cubicBezTo>
                        <a:pt x="15245" y="1486"/>
                        <a:pt x="14925" y="1059"/>
                        <a:pt x="14722" y="798"/>
                      </a:cubicBezTo>
                      <a:cubicBezTo>
                        <a:pt x="14591" y="633"/>
                        <a:pt x="14405" y="523"/>
                        <a:pt x="14199" y="492"/>
                      </a:cubicBezTo>
                      <a:cubicBezTo>
                        <a:pt x="13291" y="351"/>
                        <a:pt x="12462" y="251"/>
                        <a:pt x="11722" y="178"/>
                      </a:cubicBezTo>
                      <a:close/>
                    </a:path>
                  </a:pathLst>
                </a:custGeom>
                <a:solidFill>
                  <a:srgbClr val="A178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27"/>
                <p:cNvSpPr/>
                <p:nvPr/>
              </p:nvSpPr>
              <p:spPr>
                <a:xfrm>
                  <a:off x="5853144" y="1061735"/>
                  <a:ext cx="76191" cy="19779"/>
                </a:xfrm>
                <a:custGeom>
                  <a:rect b="b" l="l" r="r" t="t"/>
                  <a:pathLst>
                    <a:path extrusionOk="0" h="778" w="2997">
                      <a:moveTo>
                        <a:pt x="35" y="0"/>
                      </a:moveTo>
                      <a:cubicBezTo>
                        <a:pt x="14" y="0"/>
                        <a:pt x="0" y="14"/>
                        <a:pt x="0" y="35"/>
                      </a:cubicBezTo>
                      <a:lnTo>
                        <a:pt x="0" y="59"/>
                      </a:lnTo>
                      <a:lnTo>
                        <a:pt x="0" y="747"/>
                      </a:lnTo>
                      <a:cubicBezTo>
                        <a:pt x="0" y="764"/>
                        <a:pt x="14" y="778"/>
                        <a:pt x="35" y="778"/>
                      </a:cubicBezTo>
                      <a:lnTo>
                        <a:pt x="1802" y="778"/>
                      </a:lnTo>
                      <a:lnTo>
                        <a:pt x="2446" y="0"/>
                      </a:lnTo>
                      <a:close/>
                      <a:moveTo>
                        <a:pt x="2941" y="0"/>
                      </a:moveTo>
                      <a:lnTo>
                        <a:pt x="2295" y="778"/>
                      </a:lnTo>
                      <a:lnTo>
                        <a:pt x="2962" y="778"/>
                      </a:lnTo>
                      <a:cubicBezTo>
                        <a:pt x="2979" y="778"/>
                        <a:pt x="2996" y="764"/>
                        <a:pt x="2996" y="747"/>
                      </a:cubicBezTo>
                      <a:lnTo>
                        <a:pt x="2996" y="59"/>
                      </a:lnTo>
                      <a:lnTo>
                        <a:pt x="2996" y="35"/>
                      </a:lnTo>
                      <a:cubicBezTo>
                        <a:pt x="2996" y="14"/>
                        <a:pt x="2979" y="0"/>
                        <a:pt x="2962" y="0"/>
                      </a:cubicBezTo>
                      <a:close/>
                    </a:path>
                  </a:pathLst>
                </a:custGeom>
                <a:solidFill>
                  <a:srgbClr val="7C7C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27"/>
                <p:cNvSpPr/>
                <p:nvPr/>
              </p:nvSpPr>
              <p:spPr>
                <a:xfrm>
                  <a:off x="5764150" y="1090148"/>
                  <a:ext cx="58626" cy="44831"/>
                </a:xfrm>
                <a:custGeom>
                  <a:rect b="b" l="l" r="r" t="t"/>
                  <a:pathLst>
                    <a:path extrusionOk="0" h="1755" w="2295">
                      <a:moveTo>
                        <a:pt x="729" y="0"/>
                      </a:moveTo>
                      <a:cubicBezTo>
                        <a:pt x="558" y="0"/>
                        <a:pt x="402" y="114"/>
                        <a:pt x="355" y="283"/>
                      </a:cubicBezTo>
                      <a:lnTo>
                        <a:pt x="72" y="1256"/>
                      </a:lnTo>
                      <a:cubicBezTo>
                        <a:pt x="0" y="1507"/>
                        <a:pt x="186" y="1755"/>
                        <a:pt x="444" y="1755"/>
                      </a:cubicBezTo>
                      <a:lnTo>
                        <a:pt x="1899" y="1755"/>
                      </a:lnTo>
                      <a:cubicBezTo>
                        <a:pt x="2071" y="1755"/>
                        <a:pt x="2209" y="1645"/>
                        <a:pt x="2264" y="1501"/>
                      </a:cubicBezTo>
                      <a:cubicBezTo>
                        <a:pt x="2292" y="1428"/>
                        <a:pt x="2295" y="1345"/>
                        <a:pt x="2274" y="1263"/>
                      </a:cubicBezTo>
                      <a:lnTo>
                        <a:pt x="2003" y="286"/>
                      </a:lnTo>
                      <a:cubicBezTo>
                        <a:pt x="1954" y="118"/>
                        <a:pt x="1803" y="0"/>
                        <a:pt x="1627" y="0"/>
                      </a:cubicBezTo>
                      <a:close/>
                    </a:path>
                  </a:pathLst>
                </a:custGeom>
                <a:solidFill>
                  <a:srgbClr val="7C7C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27"/>
                <p:cNvSpPr/>
                <p:nvPr/>
              </p:nvSpPr>
              <p:spPr>
                <a:xfrm>
                  <a:off x="5748933" y="1141381"/>
                  <a:ext cx="89236" cy="11869"/>
                </a:xfrm>
                <a:custGeom>
                  <a:rect b="b" l="l" r="r" t="t"/>
                  <a:pathLst>
                    <a:path extrusionOk="0" h="447" w="3480">
                      <a:moveTo>
                        <a:pt x="290" y="0"/>
                      </a:moveTo>
                      <a:cubicBezTo>
                        <a:pt x="245" y="0"/>
                        <a:pt x="204" y="24"/>
                        <a:pt x="186" y="65"/>
                      </a:cubicBezTo>
                      <a:lnTo>
                        <a:pt x="1" y="447"/>
                      </a:lnTo>
                      <a:lnTo>
                        <a:pt x="3479" y="447"/>
                      </a:lnTo>
                      <a:lnTo>
                        <a:pt x="3245" y="55"/>
                      </a:lnTo>
                      <a:cubicBezTo>
                        <a:pt x="3224" y="21"/>
                        <a:pt x="3186" y="0"/>
                        <a:pt x="3149" y="0"/>
                      </a:cubicBezTo>
                      <a:close/>
                    </a:path>
                  </a:pathLst>
                </a:custGeom>
                <a:solidFill>
                  <a:srgbClr val="7C7C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27"/>
                <p:cNvSpPr/>
                <p:nvPr/>
              </p:nvSpPr>
              <p:spPr>
                <a:xfrm>
                  <a:off x="5965413" y="1089800"/>
                  <a:ext cx="58623" cy="45525"/>
                </a:xfrm>
                <a:custGeom>
                  <a:rect b="b" l="l" r="r" t="t"/>
                  <a:pathLst>
                    <a:path extrusionOk="0" h="1755" w="2296">
                      <a:moveTo>
                        <a:pt x="682" y="0"/>
                      </a:moveTo>
                      <a:cubicBezTo>
                        <a:pt x="509" y="0"/>
                        <a:pt x="358" y="114"/>
                        <a:pt x="310" y="283"/>
                      </a:cubicBezTo>
                      <a:lnTo>
                        <a:pt x="25" y="1256"/>
                      </a:lnTo>
                      <a:cubicBezTo>
                        <a:pt x="1" y="1342"/>
                        <a:pt x="4" y="1425"/>
                        <a:pt x="31" y="1501"/>
                      </a:cubicBezTo>
                      <a:cubicBezTo>
                        <a:pt x="87" y="1645"/>
                        <a:pt x="224" y="1755"/>
                        <a:pt x="396" y="1755"/>
                      </a:cubicBezTo>
                      <a:lnTo>
                        <a:pt x="1851" y="1755"/>
                      </a:lnTo>
                      <a:cubicBezTo>
                        <a:pt x="2109" y="1755"/>
                        <a:pt x="2295" y="1511"/>
                        <a:pt x="2226" y="1263"/>
                      </a:cubicBezTo>
                      <a:lnTo>
                        <a:pt x="1954" y="286"/>
                      </a:lnTo>
                      <a:cubicBezTo>
                        <a:pt x="1906" y="118"/>
                        <a:pt x="1755" y="0"/>
                        <a:pt x="1579" y="0"/>
                      </a:cubicBezTo>
                      <a:close/>
                    </a:path>
                  </a:pathLst>
                </a:custGeom>
                <a:solidFill>
                  <a:srgbClr val="7C7C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27"/>
                <p:cNvSpPr/>
                <p:nvPr/>
              </p:nvSpPr>
              <p:spPr>
                <a:xfrm>
                  <a:off x="6033800" y="1094150"/>
                  <a:ext cx="63325" cy="59100"/>
                </a:xfrm>
                <a:custGeom>
                  <a:rect b="b" l="l" r="r" t="t"/>
                  <a:pathLst>
                    <a:path extrusionOk="0" h="2364" w="2533">
                      <a:moveTo>
                        <a:pt x="1779" y="1"/>
                      </a:moveTo>
                      <a:lnTo>
                        <a:pt x="0" y="2144"/>
                      </a:lnTo>
                      <a:lnTo>
                        <a:pt x="131" y="2364"/>
                      </a:lnTo>
                      <a:lnTo>
                        <a:pt x="1803" y="2364"/>
                      </a:lnTo>
                      <a:cubicBezTo>
                        <a:pt x="2347" y="2364"/>
                        <a:pt x="2533" y="2151"/>
                        <a:pt x="2533" y="1841"/>
                      </a:cubicBezTo>
                      <a:cubicBezTo>
                        <a:pt x="2533" y="1356"/>
                        <a:pt x="2082" y="634"/>
                        <a:pt x="1827" y="97"/>
                      </a:cubicBezTo>
                      <a:cubicBezTo>
                        <a:pt x="1814" y="66"/>
                        <a:pt x="1796" y="31"/>
                        <a:pt x="1779" y="1"/>
                      </a:cubicBezTo>
                      <a:close/>
                    </a:path>
                  </a:pathLst>
                </a:custGeom>
                <a:solidFill>
                  <a:srgbClr val="A178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27"/>
                <p:cNvSpPr/>
                <p:nvPr/>
              </p:nvSpPr>
              <p:spPr>
                <a:xfrm>
                  <a:off x="5947920" y="1141929"/>
                  <a:ext cx="89237" cy="11468"/>
                </a:xfrm>
                <a:custGeom>
                  <a:rect b="b" l="l" r="r" t="t"/>
                  <a:pathLst>
                    <a:path extrusionOk="0" h="447" w="3478">
                      <a:moveTo>
                        <a:pt x="289" y="0"/>
                      </a:moveTo>
                      <a:cubicBezTo>
                        <a:pt x="245" y="0"/>
                        <a:pt x="207" y="24"/>
                        <a:pt x="186" y="65"/>
                      </a:cubicBezTo>
                      <a:lnTo>
                        <a:pt x="0" y="447"/>
                      </a:lnTo>
                      <a:lnTo>
                        <a:pt x="2684" y="447"/>
                      </a:lnTo>
                      <a:lnTo>
                        <a:pt x="3052" y="0"/>
                      </a:lnTo>
                      <a:close/>
                      <a:moveTo>
                        <a:pt x="3347" y="227"/>
                      </a:moveTo>
                      <a:lnTo>
                        <a:pt x="3168" y="447"/>
                      </a:lnTo>
                      <a:lnTo>
                        <a:pt x="3478" y="447"/>
                      </a:lnTo>
                      <a:lnTo>
                        <a:pt x="3347" y="227"/>
                      </a:lnTo>
                      <a:close/>
                    </a:path>
                  </a:pathLst>
                </a:custGeom>
                <a:solidFill>
                  <a:srgbClr val="7C7C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27"/>
                <p:cNvSpPr/>
                <p:nvPr/>
              </p:nvSpPr>
              <p:spPr>
                <a:xfrm>
                  <a:off x="5860650" y="1081325"/>
                  <a:ext cx="50950" cy="46825"/>
                </a:xfrm>
                <a:custGeom>
                  <a:rect b="b" l="l" r="r" t="t"/>
                  <a:pathLst>
                    <a:path extrusionOk="0" h="1873" w="2038">
                      <a:moveTo>
                        <a:pt x="1545" y="1"/>
                      </a:moveTo>
                      <a:lnTo>
                        <a:pt x="1" y="1873"/>
                      </a:lnTo>
                      <a:lnTo>
                        <a:pt x="489" y="1873"/>
                      </a:lnTo>
                      <a:lnTo>
                        <a:pt x="2038" y="1"/>
                      </a:lnTo>
                      <a:close/>
                    </a:path>
                  </a:pathLst>
                </a:custGeom>
                <a:solidFill>
                  <a:srgbClr val="D5DA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27"/>
                <p:cNvSpPr/>
                <p:nvPr/>
              </p:nvSpPr>
              <p:spPr>
                <a:xfrm>
                  <a:off x="5839925" y="1037975"/>
                  <a:ext cx="107125" cy="115275"/>
                </a:xfrm>
                <a:custGeom>
                  <a:rect b="b" l="l" r="r" t="t"/>
                  <a:pathLst>
                    <a:path extrusionOk="0" h="4611" w="4285">
                      <a:moveTo>
                        <a:pt x="3809" y="1"/>
                      </a:moveTo>
                      <a:lnTo>
                        <a:pt x="3018" y="957"/>
                      </a:lnTo>
                      <a:lnTo>
                        <a:pt x="3513" y="957"/>
                      </a:lnTo>
                      <a:lnTo>
                        <a:pt x="4284" y="28"/>
                      </a:lnTo>
                      <a:cubicBezTo>
                        <a:pt x="4119" y="18"/>
                        <a:pt x="3961" y="8"/>
                        <a:pt x="3809" y="1"/>
                      </a:cubicBezTo>
                      <a:close/>
                      <a:moveTo>
                        <a:pt x="830" y="3607"/>
                      </a:moveTo>
                      <a:lnTo>
                        <a:pt x="1" y="4611"/>
                      </a:lnTo>
                      <a:lnTo>
                        <a:pt x="486" y="4611"/>
                      </a:lnTo>
                      <a:lnTo>
                        <a:pt x="1318" y="3607"/>
                      </a:lnTo>
                      <a:close/>
                    </a:path>
                  </a:pathLst>
                </a:custGeom>
                <a:solidFill>
                  <a:srgbClr val="D3AD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27"/>
                <p:cNvSpPr/>
                <p:nvPr/>
              </p:nvSpPr>
              <p:spPr>
                <a:xfrm>
                  <a:off x="5898263" y="1061735"/>
                  <a:ext cx="30364" cy="19779"/>
                </a:xfrm>
                <a:custGeom>
                  <a:rect b="b" l="l" r="r" t="t"/>
                  <a:pathLst>
                    <a:path extrusionOk="0" h="778" w="1140">
                      <a:moveTo>
                        <a:pt x="644" y="0"/>
                      </a:moveTo>
                      <a:lnTo>
                        <a:pt x="0" y="778"/>
                      </a:lnTo>
                      <a:lnTo>
                        <a:pt x="493" y="778"/>
                      </a:lnTo>
                      <a:lnTo>
                        <a:pt x="1139" y="0"/>
                      </a:lnTo>
                      <a:close/>
                    </a:path>
                  </a:pathLst>
                </a:custGeom>
                <a:solidFill>
                  <a:srgbClr val="9D9D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27"/>
                <p:cNvSpPr/>
                <p:nvPr/>
              </p:nvSpPr>
              <p:spPr>
                <a:xfrm>
                  <a:off x="5688125" y="1043075"/>
                  <a:ext cx="99275" cy="109500"/>
                </a:xfrm>
                <a:custGeom>
                  <a:rect b="b" l="l" r="r" t="t"/>
                  <a:pathLst>
                    <a:path extrusionOk="0" h="4380" w="3971">
                      <a:moveTo>
                        <a:pt x="3970" y="0"/>
                      </a:moveTo>
                      <a:cubicBezTo>
                        <a:pt x="3789" y="21"/>
                        <a:pt x="3603" y="41"/>
                        <a:pt x="3417" y="65"/>
                      </a:cubicBezTo>
                      <a:lnTo>
                        <a:pt x="1" y="4200"/>
                      </a:lnTo>
                      <a:cubicBezTo>
                        <a:pt x="69" y="4283"/>
                        <a:pt x="180" y="4345"/>
                        <a:pt x="338" y="4379"/>
                      </a:cubicBezTo>
                      <a:lnTo>
                        <a:pt x="3970" y="0"/>
                      </a:lnTo>
                      <a:close/>
                    </a:path>
                  </a:pathLst>
                </a:custGeom>
                <a:solidFill>
                  <a:srgbClr val="D3AD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27"/>
                <p:cNvSpPr/>
                <p:nvPr/>
              </p:nvSpPr>
              <p:spPr>
                <a:xfrm>
                  <a:off x="6026400" y="1085225"/>
                  <a:ext cx="51875" cy="62550"/>
                </a:xfrm>
                <a:custGeom>
                  <a:rect b="b" l="l" r="r" t="t"/>
                  <a:pathLst>
                    <a:path extrusionOk="0" h="2502" w="2075">
                      <a:moveTo>
                        <a:pt x="1879" y="0"/>
                      </a:moveTo>
                      <a:lnTo>
                        <a:pt x="1" y="2274"/>
                      </a:lnTo>
                      <a:lnTo>
                        <a:pt x="97" y="2274"/>
                      </a:lnTo>
                      <a:cubicBezTo>
                        <a:pt x="135" y="2274"/>
                        <a:pt x="173" y="2295"/>
                        <a:pt x="193" y="2329"/>
                      </a:cubicBezTo>
                      <a:lnTo>
                        <a:pt x="296" y="2501"/>
                      </a:lnTo>
                      <a:lnTo>
                        <a:pt x="2075" y="358"/>
                      </a:lnTo>
                      <a:cubicBezTo>
                        <a:pt x="2016" y="237"/>
                        <a:pt x="1951" y="117"/>
                        <a:pt x="1879" y="0"/>
                      </a:cubicBezTo>
                      <a:close/>
                    </a:path>
                  </a:pathLst>
                </a:custGeom>
                <a:solidFill>
                  <a:srgbClr val="D3AD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27"/>
                <p:cNvSpPr/>
                <p:nvPr/>
              </p:nvSpPr>
              <p:spPr>
                <a:xfrm>
                  <a:off x="6015828" y="1141929"/>
                  <a:ext cx="18500" cy="11469"/>
                </a:xfrm>
                <a:custGeom>
                  <a:rect b="b" l="l" r="r" t="t"/>
                  <a:pathLst>
                    <a:path extrusionOk="0" h="447" w="665">
                      <a:moveTo>
                        <a:pt x="369" y="0"/>
                      </a:moveTo>
                      <a:lnTo>
                        <a:pt x="1" y="447"/>
                      </a:lnTo>
                      <a:lnTo>
                        <a:pt x="485" y="447"/>
                      </a:lnTo>
                      <a:lnTo>
                        <a:pt x="664" y="227"/>
                      </a:lnTo>
                      <a:lnTo>
                        <a:pt x="561" y="55"/>
                      </a:lnTo>
                      <a:cubicBezTo>
                        <a:pt x="541" y="21"/>
                        <a:pt x="503" y="0"/>
                        <a:pt x="465" y="0"/>
                      </a:cubicBezTo>
                      <a:close/>
                    </a:path>
                  </a:pathLst>
                </a:custGeom>
                <a:solidFill>
                  <a:srgbClr val="9D9D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27"/>
                <p:cNvSpPr/>
                <p:nvPr/>
              </p:nvSpPr>
              <p:spPr>
                <a:xfrm>
                  <a:off x="5894475" y="1064975"/>
                  <a:ext cx="63400" cy="63175"/>
                </a:xfrm>
                <a:custGeom>
                  <a:rect b="b" l="l" r="r" t="t"/>
                  <a:pathLst>
                    <a:path extrusionOk="0" h="2527" w="2536">
                      <a:moveTo>
                        <a:pt x="2085" y="1"/>
                      </a:moveTo>
                      <a:lnTo>
                        <a:pt x="0" y="2527"/>
                      </a:lnTo>
                      <a:lnTo>
                        <a:pt x="485" y="2527"/>
                      </a:lnTo>
                      <a:lnTo>
                        <a:pt x="2536" y="53"/>
                      </a:lnTo>
                      <a:cubicBezTo>
                        <a:pt x="2381" y="36"/>
                        <a:pt x="2229" y="18"/>
                        <a:pt x="2085" y="1"/>
                      </a:cubicBezTo>
                      <a:close/>
                    </a:path>
                  </a:pathLst>
                </a:custGeom>
                <a:solidFill>
                  <a:srgbClr val="D5DA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27"/>
                <p:cNvSpPr/>
                <p:nvPr/>
              </p:nvSpPr>
              <p:spPr>
                <a:xfrm>
                  <a:off x="5873750" y="1040225"/>
                  <a:ext cx="104950" cy="113025"/>
                </a:xfrm>
                <a:custGeom>
                  <a:rect b="b" l="l" r="r" t="t"/>
                  <a:pathLst>
                    <a:path extrusionOk="0" h="4521" w="4198">
                      <a:moveTo>
                        <a:pt x="3733" y="0"/>
                      </a:moveTo>
                      <a:lnTo>
                        <a:pt x="2914" y="991"/>
                      </a:lnTo>
                      <a:cubicBezTo>
                        <a:pt x="3058" y="1008"/>
                        <a:pt x="3210" y="1026"/>
                        <a:pt x="3365" y="1043"/>
                      </a:cubicBezTo>
                      <a:lnTo>
                        <a:pt x="4197" y="41"/>
                      </a:lnTo>
                      <a:cubicBezTo>
                        <a:pt x="4035" y="28"/>
                        <a:pt x="3881" y="11"/>
                        <a:pt x="3733" y="0"/>
                      </a:cubicBezTo>
                      <a:close/>
                      <a:moveTo>
                        <a:pt x="829" y="3517"/>
                      </a:moveTo>
                      <a:lnTo>
                        <a:pt x="0" y="4521"/>
                      </a:lnTo>
                      <a:lnTo>
                        <a:pt x="481" y="4521"/>
                      </a:lnTo>
                      <a:lnTo>
                        <a:pt x="1314" y="3517"/>
                      </a:lnTo>
                      <a:close/>
                    </a:path>
                  </a:pathLst>
                </a:custGeom>
                <a:solidFill>
                  <a:srgbClr val="D3AD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27"/>
                <p:cNvSpPr/>
                <p:nvPr/>
              </p:nvSpPr>
              <p:spPr>
                <a:xfrm>
                  <a:off x="5630250" y="1286850"/>
                  <a:ext cx="151650" cy="88000"/>
                </a:xfrm>
                <a:custGeom>
                  <a:rect b="b" l="l" r="r" t="t"/>
                  <a:pathLst>
                    <a:path extrusionOk="0" h="3520" w="6066">
                      <a:moveTo>
                        <a:pt x="409" y="1"/>
                      </a:moveTo>
                      <a:cubicBezTo>
                        <a:pt x="200" y="1"/>
                        <a:pt x="0" y="164"/>
                        <a:pt x="0" y="411"/>
                      </a:cubicBezTo>
                      <a:cubicBezTo>
                        <a:pt x="0" y="1454"/>
                        <a:pt x="110" y="2985"/>
                        <a:pt x="740" y="2985"/>
                      </a:cubicBezTo>
                      <a:cubicBezTo>
                        <a:pt x="740" y="2985"/>
                        <a:pt x="3737" y="3412"/>
                        <a:pt x="4308" y="3508"/>
                      </a:cubicBezTo>
                      <a:cubicBezTo>
                        <a:pt x="4358" y="3516"/>
                        <a:pt x="4411" y="3520"/>
                        <a:pt x="4467" y="3520"/>
                      </a:cubicBezTo>
                      <a:cubicBezTo>
                        <a:pt x="5046" y="3520"/>
                        <a:pt x="5885" y="3105"/>
                        <a:pt x="5973" y="2889"/>
                      </a:cubicBezTo>
                      <a:cubicBezTo>
                        <a:pt x="6066" y="2652"/>
                        <a:pt x="4590" y="2342"/>
                        <a:pt x="4590" y="2342"/>
                      </a:cubicBezTo>
                      <a:lnTo>
                        <a:pt x="692" y="119"/>
                      </a:lnTo>
                      <a:cubicBezTo>
                        <a:pt x="609" y="38"/>
                        <a:pt x="508" y="1"/>
                        <a:pt x="409" y="1"/>
                      </a:cubicBezTo>
                      <a:close/>
                    </a:path>
                  </a:pathLst>
                </a:custGeom>
                <a:solidFill>
                  <a:srgbClr val="B232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27"/>
                <p:cNvSpPr/>
                <p:nvPr/>
              </p:nvSpPr>
              <p:spPr>
                <a:xfrm>
                  <a:off x="5656575" y="1295575"/>
                  <a:ext cx="81625" cy="52850"/>
                </a:xfrm>
                <a:custGeom>
                  <a:rect b="b" l="l" r="r" t="t"/>
                  <a:pathLst>
                    <a:path extrusionOk="0" h="2114" w="3265">
                      <a:moveTo>
                        <a:pt x="0" y="1"/>
                      </a:moveTo>
                      <a:lnTo>
                        <a:pt x="334" y="1201"/>
                      </a:lnTo>
                      <a:cubicBezTo>
                        <a:pt x="396" y="1432"/>
                        <a:pt x="588" y="1607"/>
                        <a:pt x="823" y="1652"/>
                      </a:cubicBezTo>
                      <a:lnTo>
                        <a:pt x="3265" y="2113"/>
                      </a:lnTo>
                      <a:lnTo>
                        <a:pt x="2598" y="1291"/>
                      </a:lnTo>
                      <a:cubicBezTo>
                        <a:pt x="2202" y="809"/>
                        <a:pt x="1679" y="469"/>
                        <a:pt x="1080" y="300"/>
                      </a:cubicBezTo>
                      <a:lnTo>
                        <a:pt x="0" y="1"/>
                      </a:lnTo>
                      <a:close/>
                    </a:path>
                  </a:pathLst>
                </a:custGeom>
                <a:solidFill>
                  <a:srgbClr val="F0F1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27"/>
                <p:cNvSpPr/>
                <p:nvPr/>
              </p:nvSpPr>
              <p:spPr>
                <a:xfrm>
                  <a:off x="5669975" y="1306600"/>
                  <a:ext cx="26425" cy="26500"/>
                </a:xfrm>
                <a:custGeom>
                  <a:rect b="b" l="l" r="r" t="t"/>
                  <a:pathLst>
                    <a:path extrusionOk="0" h="1060" w="1057">
                      <a:moveTo>
                        <a:pt x="531" y="0"/>
                      </a:moveTo>
                      <a:cubicBezTo>
                        <a:pt x="238" y="0"/>
                        <a:pt x="1" y="237"/>
                        <a:pt x="1" y="530"/>
                      </a:cubicBezTo>
                      <a:cubicBezTo>
                        <a:pt x="1" y="822"/>
                        <a:pt x="238" y="1060"/>
                        <a:pt x="531" y="1060"/>
                      </a:cubicBezTo>
                      <a:cubicBezTo>
                        <a:pt x="823" y="1060"/>
                        <a:pt x="1057" y="822"/>
                        <a:pt x="1057" y="530"/>
                      </a:cubicBezTo>
                      <a:cubicBezTo>
                        <a:pt x="1057" y="237"/>
                        <a:pt x="823" y="0"/>
                        <a:pt x="53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27"/>
                <p:cNvSpPr/>
                <p:nvPr/>
              </p:nvSpPr>
              <p:spPr>
                <a:xfrm>
                  <a:off x="5698975" y="1320350"/>
                  <a:ext cx="18500" cy="18525"/>
                </a:xfrm>
                <a:custGeom>
                  <a:rect b="b" l="l" r="r" t="t"/>
                  <a:pathLst>
                    <a:path extrusionOk="0" h="741" w="740">
                      <a:moveTo>
                        <a:pt x="368" y="0"/>
                      </a:moveTo>
                      <a:cubicBezTo>
                        <a:pt x="165" y="0"/>
                        <a:pt x="0" y="169"/>
                        <a:pt x="0" y="372"/>
                      </a:cubicBezTo>
                      <a:cubicBezTo>
                        <a:pt x="0" y="575"/>
                        <a:pt x="165" y="740"/>
                        <a:pt x="368" y="740"/>
                      </a:cubicBezTo>
                      <a:cubicBezTo>
                        <a:pt x="571" y="740"/>
                        <a:pt x="740" y="575"/>
                        <a:pt x="740" y="372"/>
                      </a:cubicBezTo>
                      <a:cubicBezTo>
                        <a:pt x="740" y="169"/>
                        <a:pt x="571" y="0"/>
                        <a:pt x="36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27"/>
                <p:cNvSpPr/>
                <p:nvPr/>
              </p:nvSpPr>
              <p:spPr>
                <a:xfrm>
                  <a:off x="5709050" y="1243975"/>
                  <a:ext cx="32175" cy="34000"/>
                </a:xfrm>
                <a:custGeom>
                  <a:rect b="b" l="l" r="r" t="t"/>
                  <a:pathLst>
                    <a:path extrusionOk="0" h="1360" w="1287">
                      <a:moveTo>
                        <a:pt x="1286" y="0"/>
                      </a:moveTo>
                      <a:lnTo>
                        <a:pt x="1286" y="0"/>
                      </a:lnTo>
                      <a:cubicBezTo>
                        <a:pt x="1286" y="1"/>
                        <a:pt x="788" y="537"/>
                        <a:pt x="0" y="610"/>
                      </a:cubicBezTo>
                      <a:lnTo>
                        <a:pt x="1107" y="1359"/>
                      </a:lnTo>
                      <a:lnTo>
                        <a:pt x="1286" y="0"/>
                      </a:lnTo>
                      <a:close/>
                    </a:path>
                  </a:pathLst>
                </a:custGeom>
                <a:solidFill>
                  <a:srgbClr val="B232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27"/>
                <p:cNvSpPr/>
                <p:nvPr/>
              </p:nvSpPr>
              <p:spPr>
                <a:xfrm>
                  <a:off x="5640725" y="1186600"/>
                  <a:ext cx="97225" cy="63625"/>
                </a:xfrm>
                <a:custGeom>
                  <a:rect b="b" l="l" r="r" t="t"/>
                  <a:pathLst>
                    <a:path extrusionOk="0" h="2545" w="3889">
                      <a:moveTo>
                        <a:pt x="751" y="0"/>
                      </a:moveTo>
                      <a:cubicBezTo>
                        <a:pt x="647" y="0"/>
                        <a:pt x="542" y="8"/>
                        <a:pt x="438" y="25"/>
                      </a:cubicBezTo>
                      <a:cubicBezTo>
                        <a:pt x="183" y="66"/>
                        <a:pt x="1" y="296"/>
                        <a:pt x="18" y="555"/>
                      </a:cubicBezTo>
                      <a:lnTo>
                        <a:pt x="104" y="1721"/>
                      </a:lnTo>
                      <a:cubicBezTo>
                        <a:pt x="118" y="1941"/>
                        <a:pt x="280" y="2127"/>
                        <a:pt x="496" y="2172"/>
                      </a:cubicBezTo>
                      <a:lnTo>
                        <a:pt x="2196" y="2533"/>
                      </a:lnTo>
                      <a:cubicBezTo>
                        <a:pt x="2231" y="2541"/>
                        <a:pt x="2266" y="2545"/>
                        <a:pt x="2301" y="2545"/>
                      </a:cubicBezTo>
                      <a:cubicBezTo>
                        <a:pt x="2377" y="2545"/>
                        <a:pt x="2452" y="2527"/>
                        <a:pt x="2523" y="2492"/>
                      </a:cubicBezTo>
                      <a:lnTo>
                        <a:pt x="3720" y="1893"/>
                      </a:lnTo>
                      <a:cubicBezTo>
                        <a:pt x="3878" y="1814"/>
                        <a:pt x="3889" y="1597"/>
                        <a:pt x="3737" y="1504"/>
                      </a:cubicBezTo>
                      <a:lnTo>
                        <a:pt x="1811" y="304"/>
                      </a:lnTo>
                      <a:cubicBezTo>
                        <a:pt x="1491" y="104"/>
                        <a:pt x="1124" y="0"/>
                        <a:pt x="751" y="0"/>
                      </a:cubicBezTo>
                      <a:close/>
                    </a:path>
                  </a:pathLst>
                </a:custGeom>
                <a:solidFill>
                  <a:srgbClr val="F0F1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27"/>
                <p:cNvSpPr/>
                <p:nvPr/>
              </p:nvSpPr>
              <p:spPr>
                <a:xfrm>
                  <a:off x="5684950" y="1215600"/>
                  <a:ext cx="26425" cy="26425"/>
                </a:xfrm>
                <a:custGeom>
                  <a:rect b="b" l="l" r="r" t="t"/>
                  <a:pathLst>
                    <a:path extrusionOk="0" h="1057" w="1057">
                      <a:moveTo>
                        <a:pt x="526" y="0"/>
                      </a:moveTo>
                      <a:cubicBezTo>
                        <a:pt x="234" y="0"/>
                        <a:pt x="0" y="238"/>
                        <a:pt x="0" y="530"/>
                      </a:cubicBezTo>
                      <a:cubicBezTo>
                        <a:pt x="0" y="819"/>
                        <a:pt x="234" y="1056"/>
                        <a:pt x="526" y="1056"/>
                      </a:cubicBezTo>
                      <a:cubicBezTo>
                        <a:pt x="820" y="1056"/>
                        <a:pt x="1057" y="819"/>
                        <a:pt x="1057" y="530"/>
                      </a:cubicBezTo>
                      <a:cubicBezTo>
                        <a:pt x="1057" y="238"/>
                        <a:pt x="820" y="0"/>
                        <a:pt x="52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27"/>
                <p:cNvSpPr/>
                <p:nvPr/>
              </p:nvSpPr>
              <p:spPr>
                <a:xfrm>
                  <a:off x="5654675" y="1200800"/>
                  <a:ext cx="31075" cy="31075"/>
                </a:xfrm>
                <a:custGeom>
                  <a:rect b="b" l="l" r="r" t="t"/>
                  <a:pathLst>
                    <a:path extrusionOk="0" h="1243" w="1243">
                      <a:moveTo>
                        <a:pt x="623" y="1"/>
                      </a:moveTo>
                      <a:cubicBezTo>
                        <a:pt x="279" y="1"/>
                        <a:pt x="0" y="276"/>
                        <a:pt x="0" y="620"/>
                      </a:cubicBezTo>
                      <a:cubicBezTo>
                        <a:pt x="0" y="964"/>
                        <a:pt x="279" y="1243"/>
                        <a:pt x="623" y="1243"/>
                      </a:cubicBezTo>
                      <a:cubicBezTo>
                        <a:pt x="964" y="1243"/>
                        <a:pt x="1242" y="964"/>
                        <a:pt x="1242" y="620"/>
                      </a:cubicBezTo>
                      <a:cubicBezTo>
                        <a:pt x="1242" y="276"/>
                        <a:pt x="964" y="1"/>
                        <a:pt x="62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27"/>
                <p:cNvSpPr/>
                <p:nvPr/>
              </p:nvSpPr>
              <p:spPr>
                <a:xfrm>
                  <a:off x="6000925" y="1286850"/>
                  <a:ext cx="151750" cy="88000"/>
                </a:xfrm>
                <a:custGeom>
                  <a:rect b="b" l="l" r="r" t="t"/>
                  <a:pathLst>
                    <a:path extrusionOk="0" h="3520" w="6070">
                      <a:moveTo>
                        <a:pt x="5659" y="1"/>
                      </a:moveTo>
                      <a:cubicBezTo>
                        <a:pt x="5559" y="1"/>
                        <a:pt x="5458" y="38"/>
                        <a:pt x="5375" y="119"/>
                      </a:cubicBezTo>
                      <a:lnTo>
                        <a:pt x="1481" y="2342"/>
                      </a:lnTo>
                      <a:cubicBezTo>
                        <a:pt x="1481" y="2342"/>
                        <a:pt x="1" y="2652"/>
                        <a:pt x="98" y="2889"/>
                      </a:cubicBezTo>
                      <a:cubicBezTo>
                        <a:pt x="182" y="3105"/>
                        <a:pt x="1023" y="3520"/>
                        <a:pt x="1604" y="3520"/>
                      </a:cubicBezTo>
                      <a:cubicBezTo>
                        <a:pt x="1660" y="3520"/>
                        <a:pt x="1713" y="3516"/>
                        <a:pt x="1763" y="3508"/>
                      </a:cubicBezTo>
                      <a:cubicBezTo>
                        <a:pt x="2333" y="3412"/>
                        <a:pt x="5327" y="2985"/>
                        <a:pt x="5327" y="2985"/>
                      </a:cubicBezTo>
                      <a:cubicBezTo>
                        <a:pt x="5957" y="2985"/>
                        <a:pt x="6066" y="1454"/>
                        <a:pt x="6070" y="411"/>
                      </a:cubicBezTo>
                      <a:cubicBezTo>
                        <a:pt x="6070" y="164"/>
                        <a:pt x="5868" y="1"/>
                        <a:pt x="5659" y="1"/>
                      </a:cubicBezTo>
                      <a:close/>
                    </a:path>
                  </a:pathLst>
                </a:custGeom>
                <a:solidFill>
                  <a:srgbClr val="B232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27"/>
                <p:cNvSpPr/>
                <p:nvPr/>
              </p:nvSpPr>
              <p:spPr>
                <a:xfrm>
                  <a:off x="6044625" y="1295575"/>
                  <a:ext cx="81650" cy="52850"/>
                </a:xfrm>
                <a:custGeom>
                  <a:rect b="b" l="l" r="r" t="t"/>
                  <a:pathLst>
                    <a:path extrusionOk="0" h="2114" w="3266">
                      <a:moveTo>
                        <a:pt x="3266" y="1"/>
                      </a:moveTo>
                      <a:lnTo>
                        <a:pt x="2186" y="300"/>
                      </a:lnTo>
                      <a:cubicBezTo>
                        <a:pt x="1587" y="469"/>
                        <a:pt x="1064" y="809"/>
                        <a:pt x="671" y="1291"/>
                      </a:cubicBezTo>
                      <a:lnTo>
                        <a:pt x="1" y="2113"/>
                      </a:lnTo>
                      <a:lnTo>
                        <a:pt x="2443" y="1652"/>
                      </a:lnTo>
                      <a:cubicBezTo>
                        <a:pt x="2678" y="1607"/>
                        <a:pt x="2870" y="1432"/>
                        <a:pt x="2935" y="1201"/>
                      </a:cubicBezTo>
                      <a:lnTo>
                        <a:pt x="3266" y="1"/>
                      </a:lnTo>
                      <a:close/>
                    </a:path>
                  </a:pathLst>
                </a:custGeom>
                <a:solidFill>
                  <a:srgbClr val="F0F1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27"/>
                <p:cNvSpPr/>
                <p:nvPr/>
              </p:nvSpPr>
              <p:spPr>
                <a:xfrm>
                  <a:off x="6086425" y="1306600"/>
                  <a:ext cx="26425" cy="26500"/>
                </a:xfrm>
                <a:custGeom>
                  <a:rect b="b" l="l" r="r" t="t"/>
                  <a:pathLst>
                    <a:path extrusionOk="0" h="1060" w="1057">
                      <a:moveTo>
                        <a:pt x="531" y="0"/>
                      </a:moveTo>
                      <a:cubicBezTo>
                        <a:pt x="238" y="0"/>
                        <a:pt x="1" y="237"/>
                        <a:pt x="1" y="530"/>
                      </a:cubicBezTo>
                      <a:cubicBezTo>
                        <a:pt x="1" y="822"/>
                        <a:pt x="238" y="1060"/>
                        <a:pt x="531" y="1060"/>
                      </a:cubicBezTo>
                      <a:cubicBezTo>
                        <a:pt x="820" y="1060"/>
                        <a:pt x="1057" y="822"/>
                        <a:pt x="1057" y="530"/>
                      </a:cubicBezTo>
                      <a:cubicBezTo>
                        <a:pt x="1057" y="237"/>
                        <a:pt x="820" y="0"/>
                        <a:pt x="53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27"/>
                <p:cNvSpPr/>
                <p:nvPr/>
              </p:nvSpPr>
              <p:spPr>
                <a:xfrm>
                  <a:off x="6065450" y="1320350"/>
                  <a:ext cx="18500" cy="18525"/>
                </a:xfrm>
                <a:custGeom>
                  <a:rect b="b" l="l" r="r" t="t"/>
                  <a:pathLst>
                    <a:path extrusionOk="0" h="741" w="740">
                      <a:moveTo>
                        <a:pt x="368" y="0"/>
                      </a:moveTo>
                      <a:cubicBezTo>
                        <a:pt x="165" y="0"/>
                        <a:pt x="0" y="169"/>
                        <a:pt x="0" y="372"/>
                      </a:cubicBezTo>
                      <a:cubicBezTo>
                        <a:pt x="0" y="575"/>
                        <a:pt x="165" y="740"/>
                        <a:pt x="368" y="740"/>
                      </a:cubicBezTo>
                      <a:cubicBezTo>
                        <a:pt x="575" y="740"/>
                        <a:pt x="740" y="575"/>
                        <a:pt x="740" y="372"/>
                      </a:cubicBezTo>
                      <a:cubicBezTo>
                        <a:pt x="740" y="169"/>
                        <a:pt x="575" y="0"/>
                        <a:pt x="36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27"/>
                <p:cNvSpPr/>
                <p:nvPr/>
              </p:nvSpPr>
              <p:spPr>
                <a:xfrm>
                  <a:off x="6041700" y="1243975"/>
                  <a:ext cx="32100" cy="34000"/>
                </a:xfrm>
                <a:custGeom>
                  <a:rect b="b" l="l" r="r" t="t"/>
                  <a:pathLst>
                    <a:path extrusionOk="0" h="1360" w="1284">
                      <a:moveTo>
                        <a:pt x="1" y="0"/>
                      </a:moveTo>
                      <a:lnTo>
                        <a:pt x="176" y="1359"/>
                      </a:lnTo>
                      <a:lnTo>
                        <a:pt x="1284" y="610"/>
                      </a:lnTo>
                      <a:cubicBezTo>
                        <a:pt x="499" y="537"/>
                        <a:pt x="1" y="1"/>
                        <a:pt x="1" y="0"/>
                      </a:cubicBezTo>
                      <a:close/>
                    </a:path>
                  </a:pathLst>
                </a:custGeom>
                <a:solidFill>
                  <a:srgbClr val="B232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27"/>
                <p:cNvSpPr/>
                <p:nvPr/>
              </p:nvSpPr>
              <p:spPr>
                <a:xfrm>
                  <a:off x="6044975" y="1186600"/>
                  <a:ext cx="97125" cy="63625"/>
                </a:xfrm>
                <a:custGeom>
                  <a:rect b="b" l="l" r="r" t="t"/>
                  <a:pathLst>
                    <a:path extrusionOk="0" h="2545" w="3885">
                      <a:moveTo>
                        <a:pt x="3136" y="0"/>
                      </a:moveTo>
                      <a:cubicBezTo>
                        <a:pt x="2764" y="0"/>
                        <a:pt x="2395" y="104"/>
                        <a:pt x="2075" y="304"/>
                      </a:cubicBezTo>
                      <a:lnTo>
                        <a:pt x="149" y="1504"/>
                      </a:lnTo>
                      <a:cubicBezTo>
                        <a:pt x="1" y="1597"/>
                        <a:pt x="11" y="1814"/>
                        <a:pt x="166" y="1893"/>
                      </a:cubicBezTo>
                      <a:lnTo>
                        <a:pt x="1367" y="2492"/>
                      </a:lnTo>
                      <a:cubicBezTo>
                        <a:pt x="1435" y="2527"/>
                        <a:pt x="1511" y="2545"/>
                        <a:pt x="1588" y="2545"/>
                      </a:cubicBezTo>
                      <a:cubicBezTo>
                        <a:pt x="1623" y="2545"/>
                        <a:pt x="1659" y="2541"/>
                        <a:pt x="1694" y="2533"/>
                      </a:cubicBezTo>
                      <a:lnTo>
                        <a:pt x="3389" y="2172"/>
                      </a:lnTo>
                      <a:cubicBezTo>
                        <a:pt x="3606" y="2127"/>
                        <a:pt x="3768" y="1941"/>
                        <a:pt x="3785" y="1721"/>
                      </a:cubicBezTo>
                      <a:lnTo>
                        <a:pt x="3868" y="555"/>
                      </a:lnTo>
                      <a:cubicBezTo>
                        <a:pt x="3885" y="296"/>
                        <a:pt x="3702" y="66"/>
                        <a:pt x="3448" y="25"/>
                      </a:cubicBezTo>
                      <a:cubicBezTo>
                        <a:pt x="3345" y="8"/>
                        <a:pt x="3240" y="0"/>
                        <a:pt x="3136" y="0"/>
                      </a:cubicBezTo>
                      <a:close/>
                    </a:path>
                  </a:pathLst>
                </a:custGeom>
                <a:solidFill>
                  <a:srgbClr val="F0F1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27"/>
                <p:cNvSpPr/>
                <p:nvPr/>
              </p:nvSpPr>
              <p:spPr>
                <a:xfrm>
                  <a:off x="6071475" y="1215600"/>
                  <a:ext cx="26500" cy="26425"/>
                </a:xfrm>
                <a:custGeom>
                  <a:rect b="b" l="l" r="r" t="t"/>
                  <a:pathLst>
                    <a:path extrusionOk="0" h="1057" w="1060">
                      <a:moveTo>
                        <a:pt x="530" y="0"/>
                      </a:moveTo>
                      <a:cubicBezTo>
                        <a:pt x="237" y="0"/>
                        <a:pt x="0" y="238"/>
                        <a:pt x="0" y="530"/>
                      </a:cubicBezTo>
                      <a:cubicBezTo>
                        <a:pt x="0" y="819"/>
                        <a:pt x="237" y="1056"/>
                        <a:pt x="530" y="1056"/>
                      </a:cubicBezTo>
                      <a:cubicBezTo>
                        <a:pt x="823" y="1056"/>
                        <a:pt x="1060" y="819"/>
                        <a:pt x="1060" y="530"/>
                      </a:cubicBezTo>
                      <a:cubicBezTo>
                        <a:pt x="1060" y="238"/>
                        <a:pt x="823" y="0"/>
                        <a:pt x="53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27"/>
                <p:cNvSpPr/>
                <p:nvPr/>
              </p:nvSpPr>
              <p:spPr>
                <a:xfrm>
                  <a:off x="6097100" y="1200800"/>
                  <a:ext cx="31075" cy="31075"/>
                </a:xfrm>
                <a:custGeom>
                  <a:rect b="b" l="l" r="r" t="t"/>
                  <a:pathLst>
                    <a:path extrusionOk="0" h="1243" w="1243">
                      <a:moveTo>
                        <a:pt x="623" y="1"/>
                      </a:moveTo>
                      <a:cubicBezTo>
                        <a:pt x="279" y="1"/>
                        <a:pt x="1" y="276"/>
                        <a:pt x="1" y="620"/>
                      </a:cubicBezTo>
                      <a:cubicBezTo>
                        <a:pt x="1" y="964"/>
                        <a:pt x="279" y="1243"/>
                        <a:pt x="623" y="1243"/>
                      </a:cubicBezTo>
                      <a:cubicBezTo>
                        <a:pt x="963" y="1243"/>
                        <a:pt x="1243" y="964"/>
                        <a:pt x="1243" y="620"/>
                      </a:cubicBezTo>
                      <a:cubicBezTo>
                        <a:pt x="1243" y="276"/>
                        <a:pt x="963" y="1"/>
                        <a:pt x="62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
        <p:nvSpPr>
          <p:cNvPr id="896" name="Google Shape;896;p27"/>
          <p:cNvSpPr/>
          <p:nvPr/>
        </p:nvSpPr>
        <p:spPr>
          <a:xfrm>
            <a:off x="1769625" y="3717700"/>
            <a:ext cx="716100" cy="716100"/>
          </a:xfrm>
          <a:prstGeom prst="ellipse">
            <a:avLst/>
          </a:prstGeom>
          <a:solidFill>
            <a:srgbClr val="33657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27"/>
          <p:cNvSpPr/>
          <p:nvPr/>
        </p:nvSpPr>
        <p:spPr>
          <a:xfrm>
            <a:off x="6670494" y="3717700"/>
            <a:ext cx="716100" cy="716100"/>
          </a:xfrm>
          <a:prstGeom prst="ellipse">
            <a:avLst/>
          </a:prstGeom>
          <a:solidFill>
            <a:srgbClr val="33657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27"/>
          <p:cNvSpPr/>
          <p:nvPr/>
        </p:nvSpPr>
        <p:spPr>
          <a:xfrm>
            <a:off x="4220075" y="2269900"/>
            <a:ext cx="716100" cy="716100"/>
          </a:xfrm>
          <a:prstGeom prst="ellipse">
            <a:avLst/>
          </a:prstGeom>
          <a:solidFill>
            <a:srgbClr val="33657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99" name="Google Shape;899;p27"/>
          <p:cNvGrpSpPr/>
          <p:nvPr/>
        </p:nvGrpSpPr>
        <p:grpSpPr>
          <a:xfrm>
            <a:off x="1973557" y="3921628"/>
            <a:ext cx="308234" cy="308234"/>
            <a:chOff x="1487200" y="4993750"/>
            <a:chExt cx="483125" cy="483125"/>
          </a:xfrm>
        </p:grpSpPr>
        <p:sp>
          <p:nvSpPr>
            <p:cNvPr id="900" name="Google Shape;900;p27"/>
            <p:cNvSpPr/>
            <p:nvPr/>
          </p:nvSpPr>
          <p:spPr>
            <a:xfrm>
              <a:off x="1487200" y="4993750"/>
              <a:ext cx="483125" cy="483125"/>
            </a:xfrm>
            <a:custGeom>
              <a:rect b="b" l="l" r="r" t="t"/>
              <a:pathLst>
                <a:path extrusionOk="0" h="19325" w="19325">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901" name="Google Shape;901;p27"/>
            <p:cNvSpPr/>
            <p:nvPr/>
          </p:nvSpPr>
          <p:spPr>
            <a:xfrm>
              <a:off x="1602600" y="5143950"/>
              <a:ext cx="250350" cy="182725"/>
            </a:xfrm>
            <a:custGeom>
              <a:rect b="b" l="l" r="r" t="t"/>
              <a:pathLst>
                <a:path extrusionOk="0" h="7309" w="10014">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902" name="Google Shape;902;p27"/>
          <p:cNvGrpSpPr/>
          <p:nvPr/>
        </p:nvGrpSpPr>
        <p:grpSpPr>
          <a:xfrm>
            <a:off x="6874441" y="3921615"/>
            <a:ext cx="308234" cy="308234"/>
            <a:chOff x="2081650" y="4993750"/>
            <a:chExt cx="483125" cy="483125"/>
          </a:xfrm>
        </p:grpSpPr>
        <p:sp>
          <p:nvSpPr>
            <p:cNvPr id="903" name="Google Shape;903;p27"/>
            <p:cNvSpPr/>
            <p:nvPr/>
          </p:nvSpPr>
          <p:spPr>
            <a:xfrm>
              <a:off x="2081650" y="4993750"/>
              <a:ext cx="483125" cy="483125"/>
            </a:xfrm>
            <a:custGeom>
              <a:rect b="b" l="l" r="r" t="t"/>
              <a:pathLst>
                <a:path extrusionOk="0" h="19325" w="19325">
                  <a:moveTo>
                    <a:pt x="9663" y="1133"/>
                  </a:moveTo>
                  <a:cubicBezTo>
                    <a:pt x="11824" y="1133"/>
                    <a:pt x="13983" y="1975"/>
                    <a:pt x="15668" y="3657"/>
                  </a:cubicBezTo>
                  <a:cubicBezTo>
                    <a:pt x="19035" y="7027"/>
                    <a:pt x="19035" y="12302"/>
                    <a:pt x="15668" y="15668"/>
                  </a:cubicBezTo>
                  <a:cubicBezTo>
                    <a:pt x="13983" y="17350"/>
                    <a:pt x="11824" y="18193"/>
                    <a:pt x="9663" y="18193"/>
                  </a:cubicBezTo>
                  <a:cubicBezTo>
                    <a:pt x="7501" y="18193"/>
                    <a:pt x="5342" y="17350"/>
                    <a:pt x="3657" y="15668"/>
                  </a:cubicBezTo>
                  <a:cubicBezTo>
                    <a:pt x="290" y="12302"/>
                    <a:pt x="290" y="7024"/>
                    <a:pt x="3657" y="3657"/>
                  </a:cubicBezTo>
                  <a:cubicBezTo>
                    <a:pt x="5342" y="1975"/>
                    <a:pt x="7501" y="1133"/>
                    <a:pt x="9663" y="1133"/>
                  </a:cubicBezTo>
                  <a:close/>
                  <a:moveTo>
                    <a:pt x="9663" y="1"/>
                  </a:moveTo>
                  <a:cubicBezTo>
                    <a:pt x="7117" y="1"/>
                    <a:pt x="4699" y="1015"/>
                    <a:pt x="2857" y="2857"/>
                  </a:cubicBezTo>
                  <a:cubicBezTo>
                    <a:pt x="1015" y="4699"/>
                    <a:pt x="0" y="7117"/>
                    <a:pt x="0" y="9663"/>
                  </a:cubicBezTo>
                  <a:cubicBezTo>
                    <a:pt x="0" y="12208"/>
                    <a:pt x="1015" y="14627"/>
                    <a:pt x="2857" y="16469"/>
                  </a:cubicBezTo>
                  <a:cubicBezTo>
                    <a:pt x="4699" y="18310"/>
                    <a:pt x="7117" y="19325"/>
                    <a:pt x="9663"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904" name="Google Shape;904;p27"/>
            <p:cNvSpPr/>
            <p:nvPr/>
          </p:nvSpPr>
          <p:spPr>
            <a:xfrm>
              <a:off x="2209375" y="5125625"/>
              <a:ext cx="227600" cy="219350"/>
            </a:xfrm>
            <a:custGeom>
              <a:rect b="b" l="l" r="r" t="t"/>
              <a:pathLst>
                <a:path extrusionOk="0" h="8774" w="9104">
                  <a:moveTo>
                    <a:pt x="7232" y="1143"/>
                  </a:moveTo>
                  <a:cubicBezTo>
                    <a:pt x="7377" y="1143"/>
                    <a:pt x="7522" y="1198"/>
                    <a:pt x="7633" y="1308"/>
                  </a:cubicBezTo>
                  <a:cubicBezTo>
                    <a:pt x="7851" y="1528"/>
                    <a:pt x="7854" y="1882"/>
                    <a:pt x="7639" y="2102"/>
                  </a:cubicBezTo>
                  <a:lnTo>
                    <a:pt x="5755" y="3986"/>
                  </a:lnTo>
                  <a:cubicBezTo>
                    <a:pt x="5532" y="4210"/>
                    <a:pt x="5532" y="4566"/>
                    <a:pt x="5755" y="4789"/>
                  </a:cubicBezTo>
                  <a:lnTo>
                    <a:pt x="7639" y="6673"/>
                  </a:lnTo>
                  <a:cubicBezTo>
                    <a:pt x="7854" y="6894"/>
                    <a:pt x="7851" y="7247"/>
                    <a:pt x="7633" y="7468"/>
                  </a:cubicBezTo>
                  <a:cubicBezTo>
                    <a:pt x="7522" y="7577"/>
                    <a:pt x="7377" y="7633"/>
                    <a:pt x="7232" y="7633"/>
                  </a:cubicBezTo>
                  <a:cubicBezTo>
                    <a:pt x="7090" y="7633"/>
                    <a:pt x="6948" y="7580"/>
                    <a:pt x="6839" y="7474"/>
                  </a:cubicBezTo>
                  <a:lnTo>
                    <a:pt x="6830" y="7468"/>
                  </a:lnTo>
                  <a:lnTo>
                    <a:pt x="4946" y="5650"/>
                  </a:lnTo>
                  <a:cubicBezTo>
                    <a:pt x="4836" y="5544"/>
                    <a:pt x="4695" y="5491"/>
                    <a:pt x="4554" y="5491"/>
                  </a:cubicBezTo>
                  <a:cubicBezTo>
                    <a:pt x="4412" y="5491"/>
                    <a:pt x="4271" y="5544"/>
                    <a:pt x="4161" y="5650"/>
                  </a:cubicBezTo>
                  <a:lnTo>
                    <a:pt x="2277" y="7468"/>
                  </a:lnTo>
                  <a:lnTo>
                    <a:pt x="2268" y="7474"/>
                  </a:lnTo>
                  <a:cubicBezTo>
                    <a:pt x="2159" y="7580"/>
                    <a:pt x="2017" y="7633"/>
                    <a:pt x="1875" y="7633"/>
                  </a:cubicBezTo>
                  <a:cubicBezTo>
                    <a:pt x="1730" y="7633"/>
                    <a:pt x="1585" y="7577"/>
                    <a:pt x="1474" y="7468"/>
                  </a:cubicBezTo>
                  <a:cubicBezTo>
                    <a:pt x="1256" y="7247"/>
                    <a:pt x="1253" y="6894"/>
                    <a:pt x="1468" y="6673"/>
                  </a:cubicBezTo>
                  <a:lnTo>
                    <a:pt x="3352" y="4789"/>
                  </a:lnTo>
                  <a:cubicBezTo>
                    <a:pt x="3575" y="4566"/>
                    <a:pt x="3575" y="4210"/>
                    <a:pt x="3352" y="3986"/>
                  </a:cubicBezTo>
                  <a:lnTo>
                    <a:pt x="1468" y="2102"/>
                  </a:lnTo>
                  <a:cubicBezTo>
                    <a:pt x="1253" y="1882"/>
                    <a:pt x="1256" y="1528"/>
                    <a:pt x="1474" y="1308"/>
                  </a:cubicBezTo>
                  <a:cubicBezTo>
                    <a:pt x="1585" y="1198"/>
                    <a:pt x="1730" y="1143"/>
                    <a:pt x="1875" y="1143"/>
                  </a:cubicBezTo>
                  <a:cubicBezTo>
                    <a:pt x="2017" y="1143"/>
                    <a:pt x="2159" y="1196"/>
                    <a:pt x="2268" y="1302"/>
                  </a:cubicBezTo>
                  <a:lnTo>
                    <a:pt x="2277" y="1308"/>
                  </a:lnTo>
                  <a:lnTo>
                    <a:pt x="4161" y="3126"/>
                  </a:lnTo>
                  <a:cubicBezTo>
                    <a:pt x="4271" y="3231"/>
                    <a:pt x="4412" y="3284"/>
                    <a:pt x="4554" y="3284"/>
                  </a:cubicBezTo>
                  <a:cubicBezTo>
                    <a:pt x="4695" y="3284"/>
                    <a:pt x="4836" y="3231"/>
                    <a:pt x="4946" y="3126"/>
                  </a:cubicBezTo>
                  <a:lnTo>
                    <a:pt x="6830" y="1308"/>
                  </a:lnTo>
                  <a:lnTo>
                    <a:pt x="6839" y="1302"/>
                  </a:lnTo>
                  <a:cubicBezTo>
                    <a:pt x="6948" y="1196"/>
                    <a:pt x="7090" y="1143"/>
                    <a:pt x="7232" y="1143"/>
                  </a:cubicBezTo>
                  <a:close/>
                  <a:moveTo>
                    <a:pt x="1865" y="0"/>
                  </a:moveTo>
                  <a:cubicBezTo>
                    <a:pt x="1430" y="0"/>
                    <a:pt x="995" y="166"/>
                    <a:pt x="664" y="499"/>
                  </a:cubicBezTo>
                  <a:cubicBezTo>
                    <a:pt x="0" y="1163"/>
                    <a:pt x="3" y="2241"/>
                    <a:pt x="667" y="2902"/>
                  </a:cubicBezTo>
                  <a:lnTo>
                    <a:pt x="2153" y="4388"/>
                  </a:lnTo>
                  <a:lnTo>
                    <a:pt x="667" y="5873"/>
                  </a:lnTo>
                  <a:cubicBezTo>
                    <a:pt x="0" y="6535"/>
                    <a:pt x="0" y="7610"/>
                    <a:pt x="661" y="8274"/>
                  </a:cubicBezTo>
                  <a:cubicBezTo>
                    <a:pt x="995" y="8607"/>
                    <a:pt x="1431" y="8774"/>
                    <a:pt x="1868" y="8774"/>
                  </a:cubicBezTo>
                  <a:cubicBezTo>
                    <a:pt x="2301" y="8774"/>
                    <a:pt x="2734" y="8609"/>
                    <a:pt x="3065" y="8280"/>
                  </a:cubicBezTo>
                  <a:lnTo>
                    <a:pt x="4554" y="6846"/>
                  </a:lnTo>
                  <a:lnTo>
                    <a:pt x="6042" y="8280"/>
                  </a:lnTo>
                  <a:cubicBezTo>
                    <a:pt x="6373" y="8609"/>
                    <a:pt x="6806" y="8774"/>
                    <a:pt x="7239" y="8774"/>
                  </a:cubicBezTo>
                  <a:cubicBezTo>
                    <a:pt x="7675" y="8774"/>
                    <a:pt x="8111" y="8607"/>
                    <a:pt x="8443" y="8274"/>
                  </a:cubicBezTo>
                  <a:cubicBezTo>
                    <a:pt x="9104" y="7610"/>
                    <a:pt x="9104" y="6535"/>
                    <a:pt x="8440" y="5873"/>
                  </a:cubicBezTo>
                  <a:lnTo>
                    <a:pt x="6957" y="4388"/>
                  </a:lnTo>
                  <a:lnTo>
                    <a:pt x="8440" y="2902"/>
                  </a:lnTo>
                  <a:cubicBezTo>
                    <a:pt x="8760" y="2585"/>
                    <a:pt x="8938" y="2153"/>
                    <a:pt x="8938" y="1703"/>
                  </a:cubicBezTo>
                  <a:cubicBezTo>
                    <a:pt x="8938" y="1018"/>
                    <a:pt x="8524" y="399"/>
                    <a:pt x="7893" y="133"/>
                  </a:cubicBezTo>
                  <a:cubicBezTo>
                    <a:pt x="7682" y="46"/>
                    <a:pt x="7460" y="3"/>
                    <a:pt x="7239" y="3"/>
                  </a:cubicBezTo>
                  <a:cubicBezTo>
                    <a:pt x="6799" y="3"/>
                    <a:pt x="6366" y="174"/>
                    <a:pt x="6042" y="496"/>
                  </a:cubicBezTo>
                  <a:lnTo>
                    <a:pt x="4554" y="1930"/>
                  </a:lnTo>
                  <a:lnTo>
                    <a:pt x="3065" y="496"/>
                  </a:lnTo>
                  <a:cubicBezTo>
                    <a:pt x="2733" y="165"/>
                    <a:pt x="2299" y="0"/>
                    <a:pt x="186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cxnSp>
        <p:nvCxnSpPr>
          <p:cNvPr id="905" name="Google Shape;905;p27"/>
          <p:cNvCxnSpPr>
            <a:stCxn id="835" idx="3"/>
            <a:endCxn id="898" idx="2"/>
          </p:cNvCxnSpPr>
          <p:nvPr/>
        </p:nvCxnSpPr>
        <p:spPr>
          <a:xfrm>
            <a:off x="3431925" y="1313850"/>
            <a:ext cx="788100" cy="1314000"/>
          </a:xfrm>
          <a:prstGeom prst="bentConnector3">
            <a:avLst>
              <a:gd fmla="val 50003" name="adj1"/>
            </a:avLst>
          </a:prstGeom>
          <a:noFill/>
          <a:ln cap="flat" cmpd="sng" w="38100">
            <a:solidFill>
              <a:schemeClr val="dk2"/>
            </a:solidFill>
            <a:prstDash val="dash"/>
            <a:round/>
            <a:headEnd len="med" w="med" type="none"/>
            <a:tailEnd len="med" w="med" type="none"/>
          </a:ln>
        </p:spPr>
      </p:cxnSp>
      <p:cxnSp>
        <p:nvCxnSpPr>
          <p:cNvPr id="906" name="Google Shape;906;p27"/>
          <p:cNvCxnSpPr>
            <a:stCxn id="898" idx="6"/>
            <a:endCxn id="838" idx="1"/>
          </p:cNvCxnSpPr>
          <p:nvPr/>
        </p:nvCxnSpPr>
        <p:spPr>
          <a:xfrm flipH="1" rot="10800000">
            <a:off x="4936175" y="1313950"/>
            <a:ext cx="788100" cy="1314000"/>
          </a:xfrm>
          <a:prstGeom prst="bentConnector3">
            <a:avLst>
              <a:gd fmla="val 50001" name="adj1"/>
            </a:avLst>
          </a:prstGeom>
          <a:noFill/>
          <a:ln cap="flat" cmpd="sng" w="38100">
            <a:solidFill>
              <a:schemeClr val="dk2"/>
            </a:solidFill>
            <a:prstDash val="dash"/>
            <a:round/>
            <a:headEnd len="med" w="med" type="none"/>
            <a:tailEnd len="med" w="med" type="none"/>
          </a:ln>
        </p:spPr>
      </p:cxnSp>
      <p:grpSp>
        <p:nvGrpSpPr>
          <p:cNvPr id="907" name="Google Shape;907;p27"/>
          <p:cNvGrpSpPr/>
          <p:nvPr/>
        </p:nvGrpSpPr>
        <p:grpSpPr>
          <a:xfrm>
            <a:off x="4427525" y="2458180"/>
            <a:ext cx="301161" cy="339535"/>
            <a:chOff x="3299850" y="238575"/>
            <a:chExt cx="427725" cy="482225"/>
          </a:xfrm>
        </p:grpSpPr>
        <p:sp>
          <p:nvSpPr>
            <p:cNvPr id="908" name="Google Shape;908;p27"/>
            <p:cNvSpPr/>
            <p:nvPr/>
          </p:nvSpPr>
          <p:spPr>
            <a:xfrm>
              <a:off x="3299850" y="323500"/>
              <a:ext cx="427725" cy="397300"/>
            </a:xfrm>
            <a:custGeom>
              <a:rect b="b" l="l" r="r" t="t"/>
              <a:pathLst>
                <a:path extrusionOk="0" h="15892" w="17109">
                  <a:moveTo>
                    <a:pt x="3397" y="6794"/>
                  </a:moveTo>
                  <a:lnTo>
                    <a:pt x="3397" y="14759"/>
                  </a:lnTo>
                  <a:lnTo>
                    <a:pt x="1132" y="14759"/>
                  </a:lnTo>
                  <a:lnTo>
                    <a:pt x="1132" y="6794"/>
                  </a:lnTo>
                  <a:close/>
                  <a:moveTo>
                    <a:pt x="9034" y="1132"/>
                  </a:moveTo>
                  <a:cubicBezTo>
                    <a:pt x="9683" y="1175"/>
                    <a:pt x="10191" y="1712"/>
                    <a:pt x="10191" y="2364"/>
                  </a:cubicBezTo>
                  <a:cubicBezTo>
                    <a:pt x="10191" y="3346"/>
                    <a:pt x="9774" y="5275"/>
                    <a:pt x="9221" y="5828"/>
                  </a:cubicBezTo>
                  <a:cubicBezTo>
                    <a:pt x="8865" y="6184"/>
                    <a:pt x="9119" y="6794"/>
                    <a:pt x="9623" y="6794"/>
                  </a:cubicBezTo>
                  <a:lnTo>
                    <a:pt x="15285" y="6794"/>
                  </a:lnTo>
                  <a:cubicBezTo>
                    <a:pt x="15599" y="6794"/>
                    <a:pt x="15849" y="7047"/>
                    <a:pt x="15849" y="7361"/>
                  </a:cubicBezTo>
                  <a:cubicBezTo>
                    <a:pt x="15849" y="7672"/>
                    <a:pt x="15599" y="7926"/>
                    <a:pt x="15285" y="7926"/>
                  </a:cubicBezTo>
                  <a:lnTo>
                    <a:pt x="11888" y="7926"/>
                  </a:lnTo>
                  <a:cubicBezTo>
                    <a:pt x="11574" y="7926"/>
                    <a:pt x="11323" y="8180"/>
                    <a:pt x="11323" y="8494"/>
                  </a:cubicBezTo>
                  <a:cubicBezTo>
                    <a:pt x="11323" y="8805"/>
                    <a:pt x="11574" y="9058"/>
                    <a:pt x="11888" y="9058"/>
                  </a:cubicBezTo>
                  <a:lnTo>
                    <a:pt x="15285" y="9058"/>
                  </a:lnTo>
                  <a:cubicBezTo>
                    <a:pt x="15586" y="9058"/>
                    <a:pt x="15852" y="9342"/>
                    <a:pt x="15852" y="9662"/>
                  </a:cubicBezTo>
                  <a:cubicBezTo>
                    <a:pt x="15852" y="9976"/>
                    <a:pt x="15599" y="10230"/>
                    <a:pt x="15285" y="10230"/>
                  </a:cubicBezTo>
                  <a:lnTo>
                    <a:pt x="11888" y="10230"/>
                  </a:lnTo>
                  <a:cubicBezTo>
                    <a:pt x="11574" y="10230"/>
                    <a:pt x="11323" y="10484"/>
                    <a:pt x="11323" y="10795"/>
                  </a:cubicBezTo>
                  <a:cubicBezTo>
                    <a:pt x="11323" y="11109"/>
                    <a:pt x="11574" y="11362"/>
                    <a:pt x="11888" y="11362"/>
                  </a:cubicBezTo>
                  <a:lnTo>
                    <a:pt x="14152" y="11362"/>
                  </a:lnTo>
                  <a:cubicBezTo>
                    <a:pt x="14466" y="11362"/>
                    <a:pt x="14717" y="11616"/>
                    <a:pt x="14717" y="11927"/>
                  </a:cubicBezTo>
                  <a:cubicBezTo>
                    <a:pt x="14717" y="12241"/>
                    <a:pt x="14466" y="12494"/>
                    <a:pt x="14152" y="12494"/>
                  </a:cubicBezTo>
                  <a:lnTo>
                    <a:pt x="11888" y="12494"/>
                  </a:lnTo>
                  <a:cubicBezTo>
                    <a:pt x="11574" y="12494"/>
                    <a:pt x="11323" y="12748"/>
                    <a:pt x="11323" y="13059"/>
                  </a:cubicBezTo>
                  <a:cubicBezTo>
                    <a:pt x="11323" y="13373"/>
                    <a:pt x="11574" y="13627"/>
                    <a:pt x="11888" y="13627"/>
                  </a:cubicBezTo>
                  <a:lnTo>
                    <a:pt x="13020" y="13627"/>
                  </a:lnTo>
                  <a:cubicBezTo>
                    <a:pt x="13334" y="13627"/>
                    <a:pt x="13585" y="13880"/>
                    <a:pt x="13585" y="14191"/>
                  </a:cubicBezTo>
                  <a:cubicBezTo>
                    <a:pt x="13585" y="14505"/>
                    <a:pt x="13334" y="14759"/>
                    <a:pt x="13020" y="14759"/>
                  </a:cubicBezTo>
                  <a:lnTo>
                    <a:pt x="9197" y="14759"/>
                  </a:lnTo>
                  <a:cubicBezTo>
                    <a:pt x="8041" y="14759"/>
                    <a:pt x="6890" y="14572"/>
                    <a:pt x="5794" y="14207"/>
                  </a:cubicBezTo>
                  <a:lnTo>
                    <a:pt x="4529" y="13784"/>
                  </a:lnTo>
                  <a:lnTo>
                    <a:pt x="4529" y="7712"/>
                  </a:lnTo>
                  <a:lnTo>
                    <a:pt x="5686" y="7132"/>
                  </a:lnTo>
                  <a:cubicBezTo>
                    <a:pt x="6265" y="6842"/>
                    <a:pt x="6797" y="6459"/>
                    <a:pt x="7253" y="6003"/>
                  </a:cubicBezTo>
                  <a:lnTo>
                    <a:pt x="7289" y="5963"/>
                  </a:lnTo>
                  <a:cubicBezTo>
                    <a:pt x="8352" y="4901"/>
                    <a:pt x="8917" y="2654"/>
                    <a:pt x="9034" y="1132"/>
                  </a:cubicBezTo>
                  <a:close/>
                  <a:moveTo>
                    <a:pt x="8491" y="0"/>
                  </a:moveTo>
                  <a:cubicBezTo>
                    <a:pt x="8177" y="0"/>
                    <a:pt x="7926" y="254"/>
                    <a:pt x="7926" y="568"/>
                  </a:cubicBezTo>
                  <a:cubicBezTo>
                    <a:pt x="7926" y="1887"/>
                    <a:pt x="7380" y="4276"/>
                    <a:pt x="6492" y="5166"/>
                  </a:cubicBezTo>
                  <a:lnTo>
                    <a:pt x="6456" y="5203"/>
                  </a:lnTo>
                  <a:cubicBezTo>
                    <a:pt x="6081" y="5574"/>
                    <a:pt x="5652" y="5885"/>
                    <a:pt x="5181" y="6120"/>
                  </a:cubicBezTo>
                  <a:lnTo>
                    <a:pt x="4529" y="6444"/>
                  </a:lnTo>
                  <a:lnTo>
                    <a:pt x="4529" y="6229"/>
                  </a:lnTo>
                  <a:cubicBezTo>
                    <a:pt x="4529" y="5915"/>
                    <a:pt x="4276" y="5661"/>
                    <a:pt x="3962" y="5661"/>
                  </a:cubicBezTo>
                  <a:lnTo>
                    <a:pt x="565" y="5661"/>
                  </a:lnTo>
                  <a:cubicBezTo>
                    <a:pt x="251" y="5661"/>
                    <a:pt x="0" y="5915"/>
                    <a:pt x="0" y="6229"/>
                  </a:cubicBezTo>
                  <a:lnTo>
                    <a:pt x="0" y="15324"/>
                  </a:lnTo>
                  <a:cubicBezTo>
                    <a:pt x="0" y="15638"/>
                    <a:pt x="251" y="15891"/>
                    <a:pt x="565" y="15891"/>
                  </a:cubicBezTo>
                  <a:lnTo>
                    <a:pt x="3962" y="15891"/>
                  </a:lnTo>
                  <a:cubicBezTo>
                    <a:pt x="4276" y="15891"/>
                    <a:pt x="4529" y="15638"/>
                    <a:pt x="4529" y="15324"/>
                  </a:cubicBezTo>
                  <a:lnTo>
                    <a:pt x="4529" y="14976"/>
                  </a:lnTo>
                  <a:lnTo>
                    <a:pt x="5435" y="15278"/>
                  </a:lnTo>
                  <a:cubicBezTo>
                    <a:pt x="6649" y="15683"/>
                    <a:pt x="7917" y="15888"/>
                    <a:pt x="9197" y="15888"/>
                  </a:cubicBezTo>
                  <a:lnTo>
                    <a:pt x="13020" y="15888"/>
                  </a:lnTo>
                  <a:cubicBezTo>
                    <a:pt x="14219" y="15888"/>
                    <a:pt x="15040" y="14681"/>
                    <a:pt x="14599" y="13566"/>
                  </a:cubicBezTo>
                  <a:cubicBezTo>
                    <a:pt x="15577" y="13298"/>
                    <a:pt x="16106" y="12241"/>
                    <a:pt x="15731" y="11302"/>
                  </a:cubicBezTo>
                  <a:cubicBezTo>
                    <a:pt x="16468" y="11100"/>
                    <a:pt x="16981" y="10429"/>
                    <a:pt x="16984" y="9662"/>
                  </a:cubicBezTo>
                  <a:cubicBezTo>
                    <a:pt x="16981" y="9233"/>
                    <a:pt x="16824" y="8823"/>
                    <a:pt x="16541" y="8503"/>
                  </a:cubicBezTo>
                  <a:cubicBezTo>
                    <a:pt x="16994" y="8005"/>
                    <a:pt x="17108" y="7289"/>
                    <a:pt x="16837" y="6673"/>
                  </a:cubicBezTo>
                  <a:cubicBezTo>
                    <a:pt x="16565" y="6060"/>
                    <a:pt x="15958" y="5661"/>
                    <a:pt x="15285" y="5661"/>
                  </a:cubicBezTo>
                  <a:lnTo>
                    <a:pt x="10635" y="5661"/>
                  </a:lnTo>
                  <a:cubicBezTo>
                    <a:pt x="11109" y="4577"/>
                    <a:pt x="11323" y="3104"/>
                    <a:pt x="11323" y="2364"/>
                  </a:cubicBezTo>
                  <a:cubicBezTo>
                    <a:pt x="11320" y="1060"/>
                    <a:pt x="10263" y="3"/>
                    <a:pt x="895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909" name="Google Shape;909;p27"/>
            <p:cNvSpPr/>
            <p:nvPr/>
          </p:nvSpPr>
          <p:spPr>
            <a:xfrm>
              <a:off x="3467650" y="238575"/>
              <a:ext cx="46525" cy="56650"/>
            </a:xfrm>
            <a:custGeom>
              <a:rect b="b" l="l" r="r" t="t"/>
              <a:pathLst>
                <a:path extrusionOk="0" h="2266" w="1861">
                  <a:moveTo>
                    <a:pt x="646" y="1"/>
                  </a:moveTo>
                  <a:cubicBezTo>
                    <a:pt x="561" y="1"/>
                    <a:pt x="475" y="20"/>
                    <a:pt x="393" y="61"/>
                  </a:cubicBezTo>
                  <a:cubicBezTo>
                    <a:pt x="112" y="199"/>
                    <a:pt x="0" y="541"/>
                    <a:pt x="139" y="821"/>
                  </a:cubicBezTo>
                  <a:lnTo>
                    <a:pt x="707" y="1954"/>
                  </a:lnTo>
                  <a:cubicBezTo>
                    <a:pt x="805" y="2150"/>
                    <a:pt x="1005" y="2265"/>
                    <a:pt x="1212" y="2265"/>
                  </a:cubicBezTo>
                  <a:cubicBezTo>
                    <a:pt x="1297" y="2265"/>
                    <a:pt x="1384" y="2246"/>
                    <a:pt x="1465" y="2204"/>
                  </a:cubicBezTo>
                  <a:cubicBezTo>
                    <a:pt x="1746" y="2065"/>
                    <a:pt x="1860" y="1727"/>
                    <a:pt x="1718" y="1446"/>
                  </a:cubicBezTo>
                  <a:lnTo>
                    <a:pt x="1154" y="314"/>
                  </a:lnTo>
                  <a:cubicBezTo>
                    <a:pt x="1053" y="115"/>
                    <a:pt x="854" y="1"/>
                    <a:pt x="64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910" name="Google Shape;910;p27"/>
            <p:cNvSpPr/>
            <p:nvPr/>
          </p:nvSpPr>
          <p:spPr>
            <a:xfrm>
              <a:off x="3566675" y="238575"/>
              <a:ext cx="46525" cy="56675"/>
            </a:xfrm>
            <a:custGeom>
              <a:rect b="b" l="l" r="r" t="t"/>
              <a:pathLst>
                <a:path extrusionOk="0" h="2267" w="1861">
                  <a:moveTo>
                    <a:pt x="1215" y="1"/>
                  </a:moveTo>
                  <a:cubicBezTo>
                    <a:pt x="1007" y="1"/>
                    <a:pt x="808" y="115"/>
                    <a:pt x="707" y="314"/>
                  </a:cubicBezTo>
                  <a:lnTo>
                    <a:pt x="143" y="1446"/>
                  </a:lnTo>
                  <a:cubicBezTo>
                    <a:pt x="1" y="1727"/>
                    <a:pt x="116" y="2065"/>
                    <a:pt x="396" y="2207"/>
                  </a:cubicBezTo>
                  <a:cubicBezTo>
                    <a:pt x="477" y="2247"/>
                    <a:pt x="562" y="2266"/>
                    <a:pt x="646" y="2266"/>
                  </a:cubicBezTo>
                  <a:cubicBezTo>
                    <a:pt x="854" y="2266"/>
                    <a:pt x="1055" y="2151"/>
                    <a:pt x="1154" y="1954"/>
                  </a:cubicBezTo>
                  <a:lnTo>
                    <a:pt x="1722" y="821"/>
                  </a:lnTo>
                  <a:cubicBezTo>
                    <a:pt x="1861" y="541"/>
                    <a:pt x="1749" y="199"/>
                    <a:pt x="1468" y="61"/>
                  </a:cubicBezTo>
                  <a:cubicBezTo>
                    <a:pt x="1387" y="20"/>
                    <a:pt x="1300" y="1"/>
                    <a:pt x="121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911" name="Google Shape;911;p27"/>
            <p:cNvSpPr/>
            <p:nvPr/>
          </p:nvSpPr>
          <p:spPr>
            <a:xfrm>
              <a:off x="3611225" y="323500"/>
              <a:ext cx="56550" cy="28325"/>
            </a:xfrm>
            <a:custGeom>
              <a:rect b="b" l="l" r="r" t="t"/>
              <a:pathLst>
                <a:path extrusionOk="0" h="1133" w="2262">
                  <a:moveTo>
                    <a:pt x="565" y="0"/>
                  </a:moveTo>
                  <a:cubicBezTo>
                    <a:pt x="251" y="0"/>
                    <a:pt x="0" y="254"/>
                    <a:pt x="0" y="568"/>
                  </a:cubicBezTo>
                  <a:cubicBezTo>
                    <a:pt x="0" y="879"/>
                    <a:pt x="251" y="1132"/>
                    <a:pt x="565" y="1132"/>
                  </a:cubicBezTo>
                  <a:lnTo>
                    <a:pt x="1697" y="1132"/>
                  </a:lnTo>
                  <a:cubicBezTo>
                    <a:pt x="2011" y="1132"/>
                    <a:pt x="2262" y="879"/>
                    <a:pt x="2262" y="568"/>
                  </a:cubicBezTo>
                  <a:cubicBezTo>
                    <a:pt x="2262" y="254"/>
                    <a:pt x="2011" y="0"/>
                    <a:pt x="169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912" name="Google Shape;912;p27"/>
            <p:cNvSpPr/>
            <p:nvPr/>
          </p:nvSpPr>
          <p:spPr>
            <a:xfrm>
              <a:off x="3413075" y="323500"/>
              <a:ext cx="56550" cy="28325"/>
            </a:xfrm>
            <a:custGeom>
              <a:rect b="b" l="l" r="r" t="t"/>
              <a:pathLst>
                <a:path extrusionOk="0" h="1133" w="2262">
                  <a:moveTo>
                    <a:pt x="565" y="0"/>
                  </a:moveTo>
                  <a:cubicBezTo>
                    <a:pt x="251" y="0"/>
                    <a:pt x="0" y="254"/>
                    <a:pt x="0" y="568"/>
                  </a:cubicBezTo>
                  <a:cubicBezTo>
                    <a:pt x="0" y="879"/>
                    <a:pt x="251" y="1132"/>
                    <a:pt x="565" y="1132"/>
                  </a:cubicBezTo>
                  <a:lnTo>
                    <a:pt x="1697" y="1132"/>
                  </a:lnTo>
                  <a:cubicBezTo>
                    <a:pt x="2011" y="1132"/>
                    <a:pt x="2262" y="879"/>
                    <a:pt x="2262" y="568"/>
                  </a:cubicBezTo>
                  <a:cubicBezTo>
                    <a:pt x="2262" y="254"/>
                    <a:pt x="2011" y="0"/>
                    <a:pt x="169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6" name="Shape 916"/>
        <p:cNvGrpSpPr/>
        <p:nvPr/>
      </p:nvGrpSpPr>
      <p:grpSpPr>
        <a:xfrm>
          <a:off x="0" y="0"/>
          <a:ext cx="0" cy="0"/>
          <a:chOff x="0" y="0"/>
          <a:chExt cx="0" cy="0"/>
        </a:xfrm>
      </p:grpSpPr>
      <p:pic>
        <p:nvPicPr>
          <p:cNvPr id="917" name="Google Shape;917;p28" title="Gráfico">
            <a:hlinkClick r:id="rId3"/>
          </p:cNvPr>
          <p:cNvPicPr preferRelativeResize="0"/>
          <p:nvPr/>
        </p:nvPicPr>
        <p:blipFill>
          <a:blip r:embed="rId4">
            <a:alphaModFix/>
          </a:blip>
          <a:stretch>
            <a:fillRect/>
          </a:stretch>
        </p:blipFill>
        <p:spPr>
          <a:xfrm>
            <a:off x="2779675" y="1376890"/>
            <a:ext cx="3584650" cy="2389720"/>
          </a:xfrm>
          <a:prstGeom prst="rect">
            <a:avLst/>
          </a:prstGeom>
          <a:noFill/>
          <a:ln>
            <a:noFill/>
          </a:ln>
        </p:spPr>
      </p:pic>
      <p:sp>
        <p:nvSpPr>
          <p:cNvPr id="918" name="Google Shape;918;p28"/>
          <p:cNvSpPr txBox="1"/>
          <p:nvPr>
            <p:ph type="title"/>
          </p:nvPr>
        </p:nvSpPr>
        <p:spPr>
          <a:xfrm>
            <a:off x="713232" y="403213"/>
            <a:ext cx="7717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Key Learning Points: K-Fold</a:t>
            </a:r>
            <a:endParaRPr>
              <a:solidFill>
                <a:schemeClr val="lt1"/>
              </a:solidFill>
            </a:endParaRPr>
          </a:p>
          <a:p>
            <a:pPr indent="0" lvl="0" marL="0" rtl="0" algn="l">
              <a:spcBef>
                <a:spcPts val="0"/>
              </a:spcBef>
              <a:spcAft>
                <a:spcPts val="0"/>
              </a:spcAft>
              <a:buNone/>
            </a:pPr>
            <a:r>
              <a:t/>
            </a:r>
            <a:endParaRPr/>
          </a:p>
        </p:txBody>
      </p:sp>
      <p:sp>
        <p:nvSpPr>
          <p:cNvPr id="919" name="Google Shape;919;p28"/>
          <p:cNvSpPr/>
          <p:nvPr/>
        </p:nvSpPr>
        <p:spPr>
          <a:xfrm>
            <a:off x="5072225" y="1964925"/>
            <a:ext cx="143700" cy="1437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20" name="Google Shape;920;p28"/>
          <p:cNvCxnSpPr>
            <a:stCxn id="919" idx="6"/>
            <a:endCxn id="921" idx="0"/>
          </p:cNvCxnSpPr>
          <p:nvPr/>
        </p:nvCxnSpPr>
        <p:spPr>
          <a:xfrm>
            <a:off x="5215925" y="2036775"/>
            <a:ext cx="1432500" cy="374700"/>
          </a:xfrm>
          <a:prstGeom prst="bentConnector2">
            <a:avLst/>
          </a:prstGeom>
          <a:noFill/>
          <a:ln cap="flat" cmpd="sng" w="38100">
            <a:solidFill>
              <a:schemeClr val="dk2"/>
            </a:solidFill>
            <a:prstDash val="dash"/>
            <a:round/>
            <a:headEnd len="med" w="med" type="none"/>
            <a:tailEnd len="med" w="med" type="none"/>
          </a:ln>
        </p:spPr>
      </p:cxnSp>
      <p:sp>
        <p:nvSpPr>
          <p:cNvPr id="922" name="Google Shape;922;p28"/>
          <p:cNvSpPr/>
          <p:nvPr/>
        </p:nvSpPr>
        <p:spPr>
          <a:xfrm>
            <a:off x="5033375" y="3108288"/>
            <a:ext cx="143700" cy="1437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28"/>
          <p:cNvSpPr/>
          <p:nvPr/>
        </p:nvSpPr>
        <p:spPr>
          <a:xfrm>
            <a:off x="3966925" y="1964925"/>
            <a:ext cx="143700" cy="1437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28"/>
          <p:cNvSpPr/>
          <p:nvPr/>
        </p:nvSpPr>
        <p:spPr>
          <a:xfrm>
            <a:off x="3928075" y="3108288"/>
            <a:ext cx="143700" cy="1437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25" name="Google Shape;925;p28"/>
          <p:cNvCxnSpPr>
            <a:stCxn id="926" idx="0"/>
          </p:cNvCxnSpPr>
          <p:nvPr/>
        </p:nvCxnSpPr>
        <p:spPr>
          <a:xfrm flipH="1" rot="5400000">
            <a:off x="4574088" y="3499300"/>
            <a:ext cx="721200" cy="693900"/>
          </a:xfrm>
          <a:prstGeom prst="bentConnector3">
            <a:avLst>
              <a:gd fmla="val 50000" name="adj1"/>
            </a:avLst>
          </a:prstGeom>
          <a:noFill/>
          <a:ln cap="flat" cmpd="sng" w="38100">
            <a:solidFill>
              <a:schemeClr val="dk2"/>
            </a:solidFill>
            <a:prstDash val="dash"/>
            <a:round/>
            <a:headEnd len="med" w="med" type="none"/>
            <a:tailEnd len="med" w="med" type="none"/>
          </a:ln>
        </p:spPr>
      </p:cxnSp>
      <p:cxnSp>
        <p:nvCxnSpPr>
          <p:cNvPr id="927" name="Google Shape;927;p28"/>
          <p:cNvCxnSpPr>
            <a:stCxn id="928" idx="0"/>
            <a:endCxn id="923" idx="2"/>
          </p:cNvCxnSpPr>
          <p:nvPr/>
        </p:nvCxnSpPr>
        <p:spPr>
          <a:xfrm rot="-5400000">
            <a:off x="3167350" y="1478850"/>
            <a:ext cx="241500" cy="1357500"/>
          </a:xfrm>
          <a:prstGeom prst="bentConnector2">
            <a:avLst/>
          </a:prstGeom>
          <a:noFill/>
          <a:ln cap="flat" cmpd="sng" w="38100">
            <a:solidFill>
              <a:schemeClr val="dk2"/>
            </a:solidFill>
            <a:prstDash val="dash"/>
            <a:round/>
            <a:headEnd len="med" w="med" type="none"/>
            <a:tailEnd len="med" w="med" type="none"/>
          </a:ln>
        </p:spPr>
      </p:cxnSp>
      <p:sp>
        <p:nvSpPr>
          <p:cNvPr id="929" name="Google Shape;929;p28"/>
          <p:cNvSpPr txBox="1"/>
          <p:nvPr/>
        </p:nvSpPr>
        <p:spPr>
          <a:xfrm>
            <a:off x="3771600" y="2344800"/>
            <a:ext cx="1600800" cy="453900"/>
          </a:xfrm>
          <a:prstGeom prst="rect">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lt1"/>
                </a:solidFill>
                <a:latin typeface="Krona One"/>
                <a:ea typeface="Krona One"/>
                <a:cs typeface="Krona One"/>
                <a:sym typeface="Krona One"/>
              </a:rPr>
              <a:t>LICENSE</a:t>
            </a:r>
            <a:endParaRPr sz="1200">
              <a:solidFill>
                <a:schemeClr val="lt1"/>
              </a:solidFill>
              <a:latin typeface="Krona One"/>
              <a:ea typeface="Krona One"/>
              <a:cs typeface="Krona One"/>
              <a:sym typeface="Krona One"/>
            </a:endParaRPr>
          </a:p>
        </p:txBody>
      </p:sp>
      <p:grpSp>
        <p:nvGrpSpPr>
          <p:cNvPr id="930" name="Google Shape;930;p28"/>
          <p:cNvGrpSpPr/>
          <p:nvPr/>
        </p:nvGrpSpPr>
        <p:grpSpPr>
          <a:xfrm>
            <a:off x="540390" y="2211750"/>
            <a:ext cx="2869360" cy="720000"/>
            <a:chOff x="540390" y="2211750"/>
            <a:chExt cx="2869360" cy="720000"/>
          </a:xfrm>
        </p:grpSpPr>
        <p:sp>
          <p:nvSpPr>
            <p:cNvPr id="928" name="Google Shape;928;p28"/>
            <p:cNvSpPr txBox="1"/>
            <p:nvPr/>
          </p:nvSpPr>
          <p:spPr>
            <a:xfrm>
              <a:off x="1808950" y="2278350"/>
              <a:ext cx="1600800" cy="5868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Krona One"/>
                  <a:ea typeface="Krona One"/>
                  <a:cs typeface="Krona One"/>
                  <a:sym typeface="Krona One"/>
                </a:rPr>
                <a:t>Better Performance?</a:t>
              </a:r>
              <a:endParaRPr sz="1200">
                <a:solidFill>
                  <a:schemeClr val="dk1"/>
                </a:solidFill>
                <a:latin typeface="Krona One"/>
                <a:ea typeface="Krona One"/>
                <a:cs typeface="Krona One"/>
                <a:sym typeface="Krona One"/>
              </a:endParaRPr>
            </a:p>
          </p:txBody>
        </p:sp>
        <p:sp>
          <p:nvSpPr>
            <p:cNvPr id="931" name="Google Shape;931;p28"/>
            <p:cNvSpPr txBox="1"/>
            <p:nvPr/>
          </p:nvSpPr>
          <p:spPr>
            <a:xfrm>
              <a:off x="540390" y="2211750"/>
              <a:ext cx="1405200" cy="72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latin typeface="Ubuntu"/>
                  <a:ea typeface="Ubuntu"/>
                  <a:cs typeface="Ubuntu"/>
                  <a:sym typeface="Ubuntu"/>
                </a:rPr>
                <a:t>The R^2 score &amp; accuracy decreases</a:t>
              </a:r>
              <a:endParaRPr>
                <a:solidFill>
                  <a:schemeClr val="lt1"/>
                </a:solidFill>
                <a:latin typeface="Ubuntu"/>
                <a:ea typeface="Ubuntu"/>
                <a:cs typeface="Ubuntu"/>
                <a:sym typeface="Ubuntu"/>
              </a:endParaRPr>
            </a:p>
          </p:txBody>
        </p:sp>
      </p:grpSp>
      <p:grpSp>
        <p:nvGrpSpPr>
          <p:cNvPr id="932" name="Google Shape;932;p28"/>
          <p:cNvGrpSpPr/>
          <p:nvPr/>
        </p:nvGrpSpPr>
        <p:grpSpPr>
          <a:xfrm>
            <a:off x="3061965" y="4073800"/>
            <a:ext cx="3020073" cy="720000"/>
            <a:chOff x="709965" y="3261175"/>
            <a:chExt cx="3020073" cy="720000"/>
          </a:xfrm>
        </p:grpSpPr>
        <p:sp>
          <p:nvSpPr>
            <p:cNvPr id="926" name="Google Shape;926;p28"/>
            <p:cNvSpPr txBox="1"/>
            <p:nvPr/>
          </p:nvSpPr>
          <p:spPr>
            <a:xfrm>
              <a:off x="2129238" y="3394225"/>
              <a:ext cx="1600800" cy="4539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Krona One"/>
                  <a:ea typeface="Krona One"/>
                  <a:cs typeface="Krona One"/>
                  <a:sym typeface="Krona One"/>
                </a:rPr>
                <a:t>More Efficient</a:t>
              </a:r>
              <a:endParaRPr sz="1200">
                <a:solidFill>
                  <a:schemeClr val="dk1"/>
                </a:solidFill>
                <a:latin typeface="Krona One"/>
                <a:ea typeface="Krona One"/>
                <a:cs typeface="Krona One"/>
                <a:sym typeface="Krona One"/>
              </a:endParaRPr>
            </a:p>
          </p:txBody>
        </p:sp>
        <p:sp>
          <p:nvSpPr>
            <p:cNvPr id="933" name="Google Shape;933;p28"/>
            <p:cNvSpPr txBox="1"/>
            <p:nvPr/>
          </p:nvSpPr>
          <p:spPr>
            <a:xfrm>
              <a:off x="709965" y="3261175"/>
              <a:ext cx="1405200" cy="72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latin typeface="Ubuntu"/>
                  <a:ea typeface="Ubuntu"/>
                  <a:cs typeface="Ubuntu"/>
                  <a:sym typeface="Ubuntu"/>
                </a:rPr>
                <a:t>Using all of the data in each iteration</a:t>
              </a:r>
              <a:endParaRPr>
                <a:solidFill>
                  <a:schemeClr val="lt1"/>
                </a:solidFill>
                <a:latin typeface="Ubuntu"/>
                <a:ea typeface="Ubuntu"/>
                <a:cs typeface="Ubuntu"/>
                <a:sym typeface="Ubuntu"/>
              </a:endParaRPr>
            </a:p>
          </p:txBody>
        </p:sp>
      </p:grpSp>
      <p:grpSp>
        <p:nvGrpSpPr>
          <p:cNvPr id="934" name="Google Shape;934;p28"/>
          <p:cNvGrpSpPr/>
          <p:nvPr/>
        </p:nvGrpSpPr>
        <p:grpSpPr>
          <a:xfrm>
            <a:off x="5847950" y="2278350"/>
            <a:ext cx="3020065" cy="720000"/>
            <a:chOff x="5414600" y="1162325"/>
            <a:chExt cx="3020065" cy="720000"/>
          </a:xfrm>
        </p:grpSpPr>
        <p:sp>
          <p:nvSpPr>
            <p:cNvPr id="921" name="Google Shape;921;p28"/>
            <p:cNvSpPr txBox="1"/>
            <p:nvPr/>
          </p:nvSpPr>
          <p:spPr>
            <a:xfrm>
              <a:off x="5414600" y="1295375"/>
              <a:ext cx="1600800" cy="4539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Krona One"/>
                  <a:ea typeface="Krona One"/>
                  <a:cs typeface="Krona One"/>
                  <a:sym typeface="Krona One"/>
                </a:rPr>
                <a:t>Reduces  Overfitting</a:t>
              </a:r>
              <a:endParaRPr sz="1200">
                <a:solidFill>
                  <a:schemeClr val="dk1"/>
                </a:solidFill>
                <a:latin typeface="Krona One"/>
                <a:ea typeface="Krona One"/>
                <a:cs typeface="Krona One"/>
                <a:sym typeface="Krona One"/>
              </a:endParaRPr>
            </a:p>
          </p:txBody>
        </p:sp>
        <p:sp>
          <p:nvSpPr>
            <p:cNvPr id="935" name="Google Shape;935;p28"/>
            <p:cNvSpPr txBox="1"/>
            <p:nvPr/>
          </p:nvSpPr>
          <p:spPr>
            <a:xfrm>
              <a:off x="7029465" y="1162325"/>
              <a:ext cx="1405200" cy="7200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a:solidFill>
                    <a:schemeClr val="lt1"/>
                  </a:solidFill>
                  <a:latin typeface="Ubuntu"/>
                  <a:ea typeface="Ubuntu"/>
                  <a:cs typeface="Ubuntu"/>
                  <a:sym typeface="Ubuntu"/>
                </a:rPr>
                <a:t>It managed to reduced overfitting</a:t>
              </a:r>
              <a:endParaRPr>
                <a:solidFill>
                  <a:schemeClr val="lt1"/>
                </a:solidFill>
                <a:latin typeface="Ubuntu"/>
                <a:ea typeface="Ubuntu"/>
                <a:cs typeface="Ubuntu"/>
                <a:sym typeface="Ubuntu"/>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9" name="Shape 939"/>
        <p:cNvGrpSpPr/>
        <p:nvPr/>
      </p:nvGrpSpPr>
      <p:grpSpPr>
        <a:xfrm>
          <a:off x="0" y="0"/>
          <a:ext cx="0" cy="0"/>
          <a:chOff x="0" y="0"/>
          <a:chExt cx="0" cy="0"/>
        </a:xfrm>
      </p:grpSpPr>
      <p:sp>
        <p:nvSpPr>
          <p:cNvPr id="940" name="Google Shape;940;p29"/>
          <p:cNvSpPr txBox="1"/>
          <p:nvPr>
            <p:ph type="title"/>
          </p:nvPr>
        </p:nvSpPr>
        <p:spPr>
          <a:xfrm>
            <a:off x="713232" y="403213"/>
            <a:ext cx="7717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 Gradient Boosting Regressor</a:t>
            </a:r>
            <a:endParaRPr/>
          </a:p>
        </p:txBody>
      </p:sp>
      <p:grpSp>
        <p:nvGrpSpPr>
          <p:cNvPr id="941" name="Google Shape;941;p29"/>
          <p:cNvGrpSpPr/>
          <p:nvPr/>
        </p:nvGrpSpPr>
        <p:grpSpPr>
          <a:xfrm>
            <a:off x="1024250" y="1644463"/>
            <a:ext cx="2321100" cy="1854577"/>
            <a:chOff x="1024250" y="1644463"/>
            <a:chExt cx="2321100" cy="1854577"/>
          </a:xfrm>
        </p:grpSpPr>
        <p:sp>
          <p:nvSpPr>
            <p:cNvPr id="942" name="Google Shape;942;p29"/>
            <p:cNvSpPr txBox="1"/>
            <p:nvPr/>
          </p:nvSpPr>
          <p:spPr>
            <a:xfrm>
              <a:off x="1024250" y="2164775"/>
              <a:ext cx="2321100" cy="615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chemeClr val="lt1"/>
                  </a:solidFill>
                  <a:latin typeface="Krona One"/>
                  <a:ea typeface="Krona One"/>
                  <a:cs typeface="Krona One"/>
                  <a:sym typeface="Krona One"/>
                </a:rPr>
                <a:t>Flexibility</a:t>
              </a:r>
              <a:endParaRPr sz="1200">
                <a:solidFill>
                  <a:schemeClr val="lt1"/>
                </a:solidFill>
                <a:latin typeface="Krona One"/>
                <a:ea typeface="Krona One"/>
                <a:cs typeface="Krona One"/>
                <a:sym typeface="Krona One"/>
              </a:endParaRPr>
            </a:p>
          </p:txBody>
        </p:sp>
        <p:sp>
          <p:nvSpPr>
            <p:cNvPr id="943" name="Google Shape;943;p29"/>
            <p:cNvSpPr txBox="1"/>
            <p:nvPr/>
          </p:nvSpPr>
          <p:spPr>
            <a:xfrm>
              <a:off x="1024250" y="2768839"/>
              <a:ext cx="2061000" cy="730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latin typeface="Ubuntu"/>
                  <a:ea typeface="Ubuntu"/>
                  <a:cs typeface="Ubuntu"/>
                  <a:sym typeface="Ubuntu"/>
                </a:rPr>
                <a:t>Can be used for a variety of regression tasks</a:t>
              </a:r>
              <a:endParaRPr>
                <a:solidFill>
                  <a:schemeClr val="lt1"/>
                </a:solidFill>
                <a:latin typeface="Ubuntu"/>
                <a:ea typeface="Ubuntu"/>
                <a:cs typeface="Ubuntu"/>
                <a:sym typeface="Ubuntu"/>
              </a:endParaRPr>
            </a:p>
          </p:txBody>
        </p:sp>
        <p:sp>
          <p:nvSpPr>
            <p:cNvPr id="944" name="Google Shape;944;p29"/>
            <p:cNvSpPr txBox="1"/>
            <p:nvPr/>
          </p:nvSpPr>
          <p:spPr>
            <a:xfrm>
              <a:off x="1116298" y="1644463"/>
              <a:ext cx="1100700" cy="435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lnSpc>
                  <a:spcPct val="80000"/>
                </a:lnSpc>
                <a:spcBef>
                  <a:spcPts val="0"/>
                </a:spcBef>
                <a:spcAft>
                  <a:spcPts val="0"/>
                </a:spcAft>
                <a:buNone/>
              </a:pPr>
              <a:r>
                <a:rPr lang="en" sz="2400">
                  <a:solidFill>
                    <a:schemeClr val="dk1"/>
                  </a:solidFill>
                  <a:latin typeface="Krona One"/>
                  <a:ea typeface="Krona One"/>
                  <a:cs typeface="Krona One"/>
                  <a:sym typeface="Krona One"/>
                </a:rPr>
                <a:t>01</a:t>
              </a:r>
              <a:endParaRPr sz="2400">
                <a:solidFill>
                  <a:schemeClr val="dk1"/>
                </a:solidFill>
                <a:latin typeface="Krona One"/>
                <a:ea typeface="Krona One"/>
                <a:cs typeface="Krona One"/>
                <a:sym typeface="Krona One"/>
              </a:endParaRPr>
            </a:p>
          </p:txBody>
        </p:sp>
      </p:grpSp>
      <p:grpSp>
        <p:nvGrpSpPr>
          <p:cNvPr id="945" name="Google Shape;945;p29"/>
          <p:cNvGrpSpPr/>
          <p:nvPr/>
        </p:nvGrpSpPr>
        <p:grpSpPr>
          <a:xfrm>
            <a:off x="5797650" y="1644463"/>
            <a:ext cx="2321100" cy="1854577"/>
            <a:chOff x="5797650" y="1644463"/>
            <a:chExt cx="2321100" cy="1854577"/>
          </a:xfrm>
        </p:grpSpPr>
        <p:sp>
          <p:nvSpPr>
            <p:cNvPr id="946" name="Google Shape;946;p29"/>
            <p:cNvSpPr txBox="1"/>
            <p:nvPr/>
          </p:nvSpPr>
          <p:spPr>
            <a:xfrm>
              <a:off x="5797650" y="2164775"/>
              <a:ext cx="2321100" cy="615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200">
                  <a:solidFill>
                    <a:schemeClr val="lt1"/>
                  </a:solidFill>
                  <a:latin typeface="Krona One"/>
                  <a:ea typeface="Krona One"/>
                  <a:cs typeface="Krona One"/>
                  <a:sym typeface="Krona One"/>
                </a:rPr>
                <a:t>High accuracy</a:t>
              </a:r>
              <a:endParaRPr sz="1200">
                <a:solidFill>
                  <a:schemeClr val="lt1"/>
                </a:solidFill>
                <a:latin typeface="Krona One"/>
                <a:ea typeface="Krona One"/>
                <a:cs typeface="Krona One"/>
                <a:sym typeface="Krona One"/>
              </a:endParaRPr>
            </a:p>
          </p:txBody>
        </p:sp>
        <p:sp>
          <p:nvSpPr>
            <p:cNvPr id="947" name="Google Shape;947;p29"/>
            <p:cNvSpPr txBox="1"/>
            <p:nvPr/>
          </p:nvSpPr>
          <p:spPr>
            <a:xfrm>
              <a:off x="6057650" y="2768839"/>
              <a:ext cx="2061000" cy="7302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a:solidFill>
                    <a:schemeClr val="lt1"/>
                  </a:solidFill>
                  <a:latin typeface="Ubuntu"/>
                  <a:ea typeface="Ubuntu"/>
                  <a:cs typeface="Ubuntu"/>
                  <a:sym typeface="Ubuntu"/>
                </a:rPr>
                <a:t>Known for producing highly accurate predictions</a:t>
              </a:r>
              <a:endParaRPr>
                <a:solidFill>
                  <a:schemeClr val="lt1"/>
                </a:solidFill>
                <a:latin typeface="Ubuntu"/>
                <a:ea typeface="Ubuntu"/>
                <a:cs typeface="Ubuntu"/>
                <a:sym typeface="Ubuntu"/>
              </a:endParaRPr>
            </a:p>
          </p:txBody>
        </p:sp>
        <p:sp>
          <p:nvSpPr>
            <p:cNvPr id="948" name="Google Shape;948;p29"/>
            <p:cNvSpPr txBox="1"/>
            <p:nvPr/>
          </p:nvSpPr>
          <p:spPr>
            <a:xfrm>
              <a:off x="6933145" y="1644463"/>
              <a:ext cx="1100700" cy="4353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r">
                <a:lnSpc>
                  <a:spcPct val="80000"/>
                </a:lnSpc>
                <a:spcBef>
                  <a:spcPts val="0"/>
                </a:spcBef>
                <a:spcAft>
                  <a:spcPts val="0"/>
                </a:spcAft>
                <a:buNone/>
              </a:pPr>
              <a:r>
                <a:rPr lang="en" sz="2400">
                  <a:solidFill>
                    <a:schemeClr val="lt1"/>
                  </a:solidFill>
                  <a:latin typeface="Krona One"/>
                  <a:ea typeface="Krona One"/>
                  <a:cs typeface="Krona One"/>
                  <a:sym typeface="Krona One"/>
                </a:rPr>
                <a:t>02</a:t>
              </a:r>
              <a:endParaRPr sz="2400">
                <a:solidFill>
                  <a:schemeClr val="lt1"/>
                </a:solidFill>
                <a:latin typeface="Krona One"/>
                <a:ea typeface="Krona One"/>
                <a:cs typeface="Krona One"/>
                <a:sym typeface="Krona One"/>
              </a:endParaRPr>
            </a:p>
          </p:txBody>
        </p:sp>
      </p:grpSp>
      <p:sp>
        <p:nvSpPr>
          <p:cNvPr id="949" name="Google Shape;949;p29"/>
          <p:cNvSpPr/>
          <p:nvPr/>
        </p:nvSpPr>
        <p:spPr>
          <a:xfrm>
            <a:off x="2772650" y="1267863"/>
            <a:ext cx="572700" cy="572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29"/>
          <p:cNvSpPr/>
          <p:nvPr/>
        </p:nvSpPr>
        <p:spPr>
          <a:xfrm>
            <a:off x="5797650" y="3617884"/>
            <a:ext cx="572700" cy="572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51" name="Google Shape;951;p29"/>
          <p:cNvCxnSpPr>
            <a:stCxn id="952" idx="0"/>
            <a:endCxn id="949" idx="6"/>
          </p:cNvCxnSpPr>
          <p:nvPr/>
        </p:nvCxnSpPr>
        <p:spPr>
          <a:xfrm flipH="1" rot="5400000">
            <a:off x="3735700" y="1164050"/>
            <a:ext cx="435300" cy="1215900"/>
          </a:xfrm>
          <a:prstGeom prst="bentConnector2">
            <a:avLst/>
          </a:prstGeom>
          <a:noFill/>
          <a:ln cap="flat" cmpd="sng" w="38100">
            <a:solidFill>
              <a:schemeClr val="lt1"/>
            </a:solidFill>
            <a:prstDash val="dash"/>
            <a:round/>
            <a:headEnd len="med" w="med" type="none"/>
            <a:tailEnd len="med" w="med" type="none"/>
          </a:ln>
        </p:spPr>
      </p:cxnSp>
      <p:cxnSp>
        <p:nvCxnSpPr>
          <p:cNvPr id="953" name="Google Shape;953;p29"/>
          <p:cNvCxnSpPr>
            <a:stCxn id="952" idx="4"/>
            <a:endCxn id="950" idx="2"/>
          </p:cNvCxnSpPr>
          <p:nvPr/>
        </p:nvCxnSpPr>
        <p:spPr>
          <a:xfrm flipH="1" rot="-5400000">
            <a:off x="4966300" y="3072950"/>
            <a:ext cx="426300" cy="1236300"/>
          </a:xfrm>
          <a:prstGeom prst="bentConnector2">
            <a:avLst/>
          </a:prstGeom>
          <a:noFill/>
          <a:ln cap="flat" cmpd="sng" w="38100">
            <a:solidFill>
              <a:schemeClr val="lt1"/>
            </a:solidFill>
            <a:prstDash val="dash"/>
            <a:round/>
            <a:headEnd len="med" w="med" type="none"/>
            <a:tailEnd len="med" w="med" type="none"/>
          </a:ln>
        </p:spPr>
      </p:cxnSp>
      <p:grpSp>
        <p:nvGrpSpPr>
          <p:cNvPr id="954" name="Google Shape;954;p29"/>
          <p:cNvGrpSpPr/>
          <p:nvPr/>
        </p:nvGrpSpPr>
        <p:grpSpPr>
          <a:xfrm>
            <a:off x="3817150" y="1989650"/>
            <a:ext cx="1488300" cy="1488300"/>
            <a:chOff x="3817150" y="1989650"/>
            <a:chExt cx="1488300" cy="1488300"/>
          </a:xfrm>
        </p:grpSpPr>
        <p:sp>
          <p:nvSpPr>
            <p:cNvPr id="952" name="Google Shape;952;p29"/>
            <p:cNvSpPr/>
            <p:nvPr/>
          </p:nvSpPr>
          <p:spPr>
            <a:xfrm>
              <a:off x="3817150" y="1989650"/>
              <a:ext cx="1488300" cy="14883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55" name="Google Shape;955;p29"/>
            <p:cNvGrpSpPr/>
            <p:nvPr/>
          </p:nvGrpSpPr>
          <p:grpSpPr>
            <a:xfrm>
              <a:off x="3953327" y="2244305"/>
              <a:ext cx="1236278" cy="979007"/>
              <a:chOff x="1190950" y="1315975"/>
              <a:chExt cx="1094245" cy="866532"/>
            </a:xfrm>
          </p:grpSpPr>
          <p:sp>
            <p:nvSpPr>
              <p:cNvPr id="956" name="Google Shape;956;p29"/>
              <p:cNvSpPr/>
              <p:nvPr/>
            </p:nvSpPr>
            <p:spPr>
              <a:xfrm>
                <a:off x="1406307" y="1315975"/>
                <a:ext cx="202189" cy="145227"/>
              </a:xfrm>
              <a:custGeom>
                <a:rect b="b" l="l" r="r" t="t"/>
                <a:pathLst>
                  <a:path extrusionOk="0" h="1081" w="1505">
                    <a:moveTo>
                      <a:pt x="89" y="1"/>
                    </a:moveTo>
                    <a:cubicBezTo>
                      <a:pt x="40" y="1"/>
                      <a:pt x="0" y="41"/>
                      <a:pt x="0" y="89"/>
                    </a:cubicBezTo>
                    <a:lnTo>
                      <a:pt x="0" y="1080"/>
                    </a:lnTo>
                    <a:lnTo>
                      <a:pt x="1504" y="1080"/>
                    </a:lnTo>
                    <a:lnTo>
                      <a:pt x="1504" y="89"/>
                    </a:lnTo>
                    <a:cubicBezTo>
                      <a:pt x="1504" y="41"/>
                      <a:pt x="1465" y="1"/>
                      <a:pt x="1416" y="1"/>
                    </a:cubicBezTo>
                    <a:close/>
                  </a:path>
                </a:pathLst>
              </a:custGeom>
              <a:solidFill>
                <a:srgbClr val="5A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29"/>
              <p:cNvSpPr/>
              <p:nvPr/>
            </p:nvSpPr>
            <p:spPr>
              <a:xfrm>
                <a:off x="1242808" y="1430572"/>
                <a:ext cx="990660" cy="586282"/>
              </a:xfrm>
              <a:custGeom>
                <a:rect b="b" l="l" r="r" t="t"/>
                <a:pathLst>
                  <a:path extrusionOk="0" h="4364" w="7374">
                    <a:moveTo>
                      <a:pt x="107" y="0"/>
                    </a:moveTo>
                    <a:cubicBezTo>
                      <a:pt x="50" y="0"/>
                      <a:pt x="1" y="45"/>
                      <a:pt x="1" y="107"/>
                    </a:cubicBezTo>
                    <a:lnTo>
                      <a:pt x="1" y="4363"/>
                    </a:lnTo>
                    <a:lnTo>
                      <a:pt x="7373" y="4363"/>
                    </a:lnTo>
                    <a:lnTo>
                      <a:pt x="7373" y="107"/>
                    </a:lnTo>
                    <a:cubicBezTo>
                      <a:pt x="7373" y="45"/>
                      <a:pt x="7324" y="0"/>
                      <a:pt x="7267" y="0"/>
                    </a:cubicBezTo>
                    <a:close/>
                  </a:path>
                </a:pathLst>
              </a:custGeom>
              <a:solidFill>
                <a:srgbClr val="9898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29"/>
              <p:cNvSpPr/>
              <p:nvPr/>
            </p:nvSpPr>
            <p:spPr>
              <a:xfrm>
                <a:off x="1190950" y="2016725"/>
                <a:ext cx="1094240" cy="165782"/>
              </a:xfrm>
              <a:custGeom>
                <a:rect b="b" l="l" r="r" t="t"/>
                <a:pathLst>
                  <a:path extrusionOk="0" h="1234" w="8145">
                    <a:moveTo>
                      <a:pt x="53" y="0"/>
                    </a:moveTo>
                    <a:cubicBezTo>
                      <a:pt x="27" y="0"/>
                      <a:pt x="0" y="23"/>
                      <a:pt x="0" y="53"/>
                    </a:cubicBezTo>
                    <a:lnTo>
                      <a:pt x="0" y="1180"/>
                    </a:lnTo>
                    <a:cubicBezTo>
                      <a:pt x="0" y="1211"/>
                      <a:pt x="27" y="1234"/>
                      <a:pt x="53" y="1234"/>
                    </a:cubicBezTo>
                    <a:lnTo>
                      <a:pt x="8092" y="1234"/>
                    </a:lnTo>
                    <a:cubicBezTo>
                      <a:pt x="8118" y="1234"/>
                      <a:pt x="8145" y="1211"/>
                      <a:pt x="8145" y="1180"/>
                    </a:cubicBezTo>
                    <a:lnTo>
                      <a:pt x="8145" y="53"/>
                    </a:lnTo>
                    <a:cubicBezTo>
                      <a:pt x="8145" y="23"/>
                      <a:pt x="8118" y="0"/>
                      <a:pt x="8092" y="0"/>
                    </a:cubicBezTo>
                    <a:close/>
                  </a:path>
                </a:pathLst>
              </a:custGeom>
              <a:solidFill>
                <a:srgbClr val="5A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29"/>
              <p:cNvSpPr/>
              <p:nvPr/>
            </p:nvSpPr>
            <p:spPr>
              <a:xfrm>
                <a:off x="1387633" y="1537915"/>
                <a:ext cx="239268" cy="239268"/>
              </a:xfrm>
              <a:custGeom>
                <a:rect b="b" l="l" r="r" t="t"/>
                <a:pathLst>
                  <a:path extrusionOk="0" h="1781" w="1781">
                    <a:moveTo>
                      <a:pt x="592" y="0"/>
                    </a:moveTo>
                    <a:lnTo>
                      <a:pt x="592" y="590"/>
                    </a:lnTo>
                    <a:lnTo>
                      <a:pt x="1" y="590"/>
                    </a:lnTo>
                    <a:lnTo>
                      <a:pt x="1" y="1190"/>
                    </a:lnTo>
                    <a:lnTo>
                      <a:pt x="592" y="1190"/>
                    </a:lnTo>
                    <a:lnTo>
                      <a:pt x="592" y="1780"/>
                    </a:lnTo>
                    <a:lnTo>
                      <a:pt x="1191" y="1780"/>
                    </a:lnTo>
                    <a:lnTo>
                      <a:pt x="1191" y="1190"/>
                    </a:lnTo>
                    <a:lnTo>
                      <a:pt x="1781" y="1190"/>
                    </a:lnTo>
                    <a:lnTo>
                      <a:pt x="1781" y="590"/>
                    </a:lnTo>
                    <a:lnTo>
                      <a:pt x="1191" y="590"/>
                    </a:lnTo>
                    <a:lnTo>
                      <a:pt x="1191" y="0"/>
                    </a:lnTo>
                    <a:close/>
                  </a:path>
                </a:pathLst>
              </a:custGeom>
              <a:solidFill>
                <a:srgbClr val="F4D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29"/>
              <p:cNvSpPr/>
              <p:nvPr/>
            </p:nvSpPr>
            <p:spPr>
              <a:xfrm>
                <a:off x="1867786" y="1315975"/>
                <a:ext cx="202189" cy="114731"/>
              </a:xfrm>
              <a:custGeom>
                <a:rect b="b" l="l" r="r" t="t"/>
                <a:pathLst>
                  <a:path extrusionOk="0" h="854" w="1505">
                    <a:moveTo>
                      <a:pt x="337" y="1"/>
                    </a:moveTo>
                    <a:cubicBezTo>
                      <a:pt x="151" y="1"/>
                      <a:pt x="1" y="152"/>
                      <a:pt x="1" y="334"/>
                    </a:cubicBezTo>
                    <a:lnTo>
                      <a:pt x="1" y="853"/>
                    </a:lnTo>
                    <a:lnTo>
                      <a:pt x="1505" y="853"/>
                    </a:lnTo>
                    <a:lnTo>
                      <a:pt x="1505" y="334"/>
                    </a:lnTo>
                    <a:cubicBezTo>
                      <a:pt x="1505" y="152"/>
                      <a:pt x="1353" y="1"/>
                      <a:pt x="1167" y="1"/>
                    </a:cubicBezTo>
                    <a:close/>
                  </a:path>
                </a:pathLst>
              </a:custGeom>
              <a:solidFill>
                <a:srgbClr val="3F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29"/>
              <p:cNvSpPr/>
              <p:nvPr/>
            </p:nvSpPr>
            <p:spPr>
              <a:xfrm>
                <a:off x="1738277" y="1430572"/>
                <a:ext cx="495196" cy="586282"/>
              </a:xfrm>
              <a:custGeom>
                <a:rect b="b" l="l" r="r" t="t"/>
                <a:pathLst>
                  <a:path extrusionOk="0" h="4364" w="3686">
                    <a:moveTo>
                      <a:pt x="2606" y="1389"/>
                    </a:moveTo>
                    <a:lnTo>
                      <a:pt x="2606" y="1989"/>
                    </a:lnTo>
                    <a:lnTo>
                      <a:pt x="826" y="1989"/>
                    </a:lnTo>
                    <a:lnTo>
                      <a:pt x="826" y="1389"/>
                    </a:lnTo>
                    <a:close/>
                    <a:moveTo>
                      <a:pt x="1" y="0"/>
                    </a:moveTo>
                    <a:lnTo>
                      <a:pt x="1" y="4363"/>
                    </a:lnTo>
                    <a:lnTo>
                      <a:pt x="3685" y="4363"/>
                    </a:lnTo>
                    <a:lnTo>
                      <a:pt x="3685" y="400"/>
                    </a:lnTo>
                    <a:cubicBezTo>
                      <a:pt x="3685" y="178"/>
                      <a:pt x="3507" y="0"/>
                      <a:pt x="3286" y="0"/>
                    </a:cubicBezTo>
                    <a:close/>
                  </a:path>
                </a:pathLst>
              </a:custGeom>
              <a:solidFill>
                <a:srgbClr val="807F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29"/>
              <p:cNvSpPr/>
              <p:nvPr/>
            </p:nvSpPr>
            <p:spPr>
              <a:xfrm>
                <a:off x="1738277" y="2016725"/>
                <a:ext cx="546918" cy="165782"/>
              </a:xfrm>
              <a:custGeom>
                <a:rect b="b" l="l" r="r" t="t"/>
                <a:pathLst>
                  <a:path extrusionOk="0" h="1234" w="4071">
                    <a:moveTo>
                      <a:pt x="1" y="0"/>
                    </a:moveTo>
                    <a:lnTo>
                      <a:pt x="1" y="1234"/>
                    </a:lnTo>
                    <a:lnTo>
                      <a:pt x="3872" y="1234"/>
                    </a:lnTo>
                    <a:cubicBezTo>
                      <a:pt x="3982" y="1234"/>
                      <a:pt x="4071" y="1145"/>
                      <a:pt x="4071" y="1035"/>
                    </a:cubicBezTo>
                    <a:lnTo>
                      <a:pt x="4071" y="199"/>
                    </a:lnTo>
                    <a:cubicBezTo>
                      <a:pt x="4071" y="89"/>
                      <a:pt x="3982" y="0"/>
                      <a:pt x="3872" y="0"/>
                    </a:cubicBezTo>
                    <a:close/>
                  </a:path>
                </a:pathLst>
              </a:custGeom>
              <a:solidFill>
                <a:srgbClr val="3F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29"/>
              <p:cNvSpPr/>
              <p:nvPr/>
            </p:nvSpPr>
            <p:spPr>
              <a:xfrm>
                <a:off x="1849247" y="1617179"/>
                <a:ext cx="239268" cy="80607"/>
              </a:xfrm>
              <a:custGeom>
                <a:rect b="b" l="l" r="r" t="t"/>
                <a:pathLst>
                  <a:path extrusionOk="0" h="600" w="1781">
                    <a:moveTo>
                      <a:pt x="0" y="0"/>
                    </a:moveTo>
                    <a:lnTo>
                      <a:pt x="0" y="600"/>
                    </a:lnTo>
                    <a:lnTo>
                      <a:pt x="1780" y="600"/>
                    </a:lnTo>
                    <a:lnTo>
                      <a:pt x="1780"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964" name="Google Shape;964;p29"/>
          <p:cNvGrpSpPr/>
          <p:nvPr/>
        </p:nvGrpSpPr>
        <p:grpSpPr>
          <a:xfrm>
            <a:off x="2904882" y="1405665"/>
            <a:ext cx="308234" cy="308234"/>
            <a:chOff x="1487200" y="4993750"/>
            <a:chExt cx="483125" cy="483125"/>
          </a:xfrm>
        </p:grpSpPr>
        <p:sp>
          <p:nvSpPr>
            <p:cNvPr id="965" name="Google Shape;965;p29"/>
            <p:cNvSpPr/>
            <p:nvPr/>
          </p:nvSpPr>
          <p:spPr>
            <a:xfrm>
              <a:off x="1487200" y="4993750"/>
              <a:ext cx="483125" cy="483125"/>
            </a:xfrm>
            <a:custGeom>
              <a:rect b="b" l="l" r="r" t="t"/>
              <a:pathLst>
                <a:path extrusionOk="0" h="19325" w="19325">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966" name="Google Shape;966;p29"/>
            <p:cNvSpPr/>
            <p:nvPr/>
          </p:nvSpPr>
          <p:spPr>
            <a:xfrm>
              <a:off x="1602600" y="5143950"/>
              <a:ext cx="250350" cy="182725"/>
            </a:xfrm>
            <a:custGeom>
              <a:rect b="b" l="l" r="r" t="t"/>
              <a:pathLst>
                <a:path extrusionOk="0" h="7309" w="10014">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967" name="Google Shape;967;p29"/>
          <p:cNvGrpSpPr/>
          <p:nvPr/>
        </p:nvGrpSpPr>
        <p:grpSpPr>
          <a:xfrm>
            <a:off x="5929879" y="3750103"/>
            <a:ext cx="308234" cy="308234"/>
            <a:chOff x="2081650" y="4993750"/>
            <a:chExt cx="483125" cy="483125"/>
          </a:xfrm>
        </p:grpSpPr>
        <p:sp>
          <p:nvSpPr>
            <p:cNvPr id="968" name="Google Shape;968;p29"/>
            <p:cNvSpPr/>
            <p:nvPr/>
          </p:nvSpPr>
          <p:spPr>
            <a:xfrm>
              <a:off x="2081650" y="4993750"/>
              <a:ext cx="483125" cy="483125"/>
            </a:xfrm>
            <a:custGeom>
              <a:rect b="b" l="l" r="r" t="t"/>
              <a:pathLst>
                <a:path extrusionOk="0" h="19325" w="19325">
                  <a:moveTo>
                    <a:pt x="9663" y="1133"/>
                  </a:moveTo>
                  <a:cubicBezTo>
                    <a:pt x="11824" y="1133"/>
                    <a:pt x="13983" y="1975"/>
                    <a:pt x="15668" y="3657"/>
                  </a:cubicBezTo>
                  <a:cubicBezTo>
                    <a:pt x="19035" y="7027"/>
                    <a:pt x="19035" y="12302"/>
                    <a:pt x="15668" y="15668"/>
                  </a:cubicBezTo>
                  <a:cubicBezTo>
                    <a:pt x="13983" y="17350"/>
                    <a:pt x="11824" y="18193"/>
                    <a:pt x="9663" y="18193"/>
                  </a:cubicBezTo>
                  <a:cubicBezTo>
                    <a:pt x="7501" y="18193"/>
                    <a:pt x="5342" y="17350"/>
                    <a:pt x="3657" y="15668"/>
                  </a:cubicBezTo>
                  <a:cubicBezTo>
                    <a:pt x="290" y="12302"/>
                    <a:pt x="290" y="7024"/>
                    <a:pt x="3657" y="3657"/>
                  </a:cubicBezTo>
                  <a:cubicBezTo>
                    <a:pt x="5342" y="1975"/>
                    <a:pt x="7501" y="1133"/>
                    <a:pt x="9663" y="1133"/>
                  </a:cubicBezTo>
                  <a:close/>
                  <a:moveTo>
                    <a:pt x="9663" y="1"/>
                  </a:moveTo>
                  <a:cubicBezTo>
                    <a:pt x="7117" y="1"/>
                    <a:pt x="4699" y="1015"/>
                    <a:pt x="2857" y="2857"/>
                  </a:cubicBezTo>
                  <a:cubicBezTo>
                    <a:pt x="1015" y="4699"/>
                    <a:pt x="0" y="7117"/>
                    <a:pt x="0" y="9663"/>
                  </a:cubicBezTo>
                  <a:cubicBezTo>
                    <a:pt x="0" y="12208"/>
                    <a:pt x="1015" y="14627"/>
                    <a:pt x="2857" y="16469"/>
                  </a:cubicBezTo>
                  <a:cubicBezTo>
                    <a:pt x="4699" y="18310"/>
                    <a:pt x="7117" y="19325"/>
                    <a:pt x="9663"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969" name="Google Shape;969;p29"/>
            <p:cNvSpPr/>
            <p:nvPr/>
          </p:nvSpPr>
          <p:spPr>
            <a:xfrm>
              <a:off x="2209375" y="5125625"/>
              <a:ext cx="227600" cy="219350"/>
            </a:xfrm>
            <a:custGeom>
              <a:rect b="b" l="l" r="r" t="t"/>
              <a:pathLst>
                <a:path extrusionOk="0" h="8774" w="9104">
                  <a:moveTo>
                    <a:pt x="7232" y="1143"/>
                  </a:moveTo>
                  <a:cubicBezTo>
                    <a:pt x="7377" y="1143"/>
                    <a:pt x="7522" y="1198"/>
                    <a:pt x="7633" y="1308"/>
                  </a:cubicBezTo>
                  <a:cubicBezTo>
                    <a:pt x="7851" y="1528"/>
                    <a:pt x="7854" y="1882"/>
                    <a:pt x="7639" y="2102"/>
                  </a:cubicBezTo>
                  <a:lnTo>
                    <a:pt x="5755" y="3986"/>
                  </a:lnTo>
                  <a:cubicBezTo>
                    <a:pt x="5532" y="4210"/>
                    <a:pt x="5532" y="4566"/>
                    <a:pt x="5755" y="4789"/>
                  </a:cubicBezTo>
                  <a:lnTo>
                    <a:pt x="7639" y="6673"/>
                  </a:lnTo>
                  <a:cubicBezTo>
                    <a:pt x="7854" y="6894"/>
                    <a:pt x="7851" y="7247"/>
                    <a:pt x="7633" y="7468"/>
                  </a:cubicBezTo>
                  <a:cubicBezTo>
                    <a:pt x="7522" y="7577"/>
                    <a:pt x="7377" y="7633"/>
                    <a:pt x="7232" y="7633"/>
                  </a:cubicBezTo>
                  <a:cubicBezTo>
                    <a:pt x="7090" y="7633"/>
                    <a:pt x="6948" y="7580"/>
                    <a:pt x="6839" y="7474"/>
                  </a:cubicBezTo>
                  <a:lnTo>
                    <a:pt x="6830" y="7468"/>
                  </a:lnTo>
                  <a:lnTo>
                    <a:pt x="4946" y="5650"/>
                  </a:lnTo>
                  <a:cubicBezTo>
                    <a:pt x="4836" y="5544"/>
                    <a:pt x="4695" y="5491"/>
                    <a:pt x="4554" y="5491"/>
                  </a:cubicBezTo>
                  <a:cubicBezTo>
                    <a:pt x="4412" y="5491"/>
                    <a:pt x="4271" y="5544"/>
                    <a:pt x="4161" y="5650"/>
                  </a:cubicBezTo>
                  <a:lnTo>
                    <a:pt x="2277" y="7468"/>
                  </a:lnTo>
                  <a:lnTo>
                    <a:pt x="2268" y="7474"/>
                  </a:lnTo>
                  <a:cubicBezTo>
                    <a:pt x="2159" y="7580"/>
                    <a:pt x="2017" y="7633"/>
                    <a:pt x="1875" y="7633"/>
                  </a:cubicBezTo>
                  <a:cubicBezTo>
                    <a:pt x="1730" y="7633"/>
                    <a:pt x="1585" y="7577"/>
                    <a:pt x="1474" y="7468"/>
                  </a:cubicBezTo>
                  <a:cubicBezTo>
                    <a:pt x="1256" y="7247"/>
                    <a:pt x="1253" y="6894"/>
                    <a:pt x="1468" y="6673"/>
                  </a:cubicBezTo>
                  <a:lnTo>
                    <a:pt x="3352" y="4789"/>
                  </a:lnTo>
                  <a:cubicBezTo>
                    <a:pt x="3575" y="4566"/>
                    <a:pt x="3575" y="4210"/>
                    <a:pt x="3352" y="3986"/>
                  </a:cubicBezTo>
                  <a:lnTo>
                    <a:pt x="1468" y="2102"/>
                  </a:lnTo>
                  <a:cubicBezTo>
                    <a:pt x="1253" y="1882"/>
                    <a:pt x="1256" y="1528"/>
                    <a:pt x="1474" y="1308"/>
                  </a:cubicBezTo>
                  <a:cubicBezTo>
                    <a:pt x="1585" y="1198"/>
                    <a:pt x="1730" y="1143"/>
                    <a:pt x="1875" y="1143"/>
                  </a:cubicBezTo>
                  <a:cubicBezTo>
                    <a:pt x="2017" y="1143"/>
                    <a:pt x="2159" y="1196"/>
                    <a:pt x="2268" y="1302"/>
                  </a:cubicBezTo>
                  <a:lnTo>
                    <a:pt x="2277" y="1308"/>
                  </a:lnTo>
                  <a:lnTo>
                    <a:pt x="4161" y="3126"/>
                  </a:lnTo>
                  <a:cubicBezTo>
                    <a:pt x="4271" y="3231"/>
                    <a:pt x="4412" y="3284"/>
                    <a:pt x="4554" y="3284"/>
                  </a:cubicBezTo>
                  <a:cubicBezTo>
                    <a:pt x="4695" y="3284"/>
                    <a:pt x="4836" y="3231"/>
                    <a:pt x="4946" y="3126"/>
                  </a:cubicBezTo>
                  <a:lnTo>
                    <a:pt x="6830" y="1308"/>
                  </a:lnTo>
                  <a:lnTo>
                    <a:pt x="6839" y="1302"/>
                  </a:lnTo>
                  <a:cubicBezTo>
                    <a:pt x="6948" y="1196"/>
                    <a:pt x="7090" y="1143"/>
                    <a:pt x="7232" y="1143"/>
                  </a:cubicBezTo>
                  <a:close/>
                  <a:moveTo>
                    <a:pt x="1865" y="0"/>
                  </a:moveTo>
                  <a:cubicBezTo>
                    <a:pt x="1430" y="0"/>
                    <a:pt x="995" y="166"/>
                    <a:pt x="664" y="499"/>
                  </a:cubicBezTo>
                  <a:cubicBezTo>
                    <a:pt x="0" y="1163"/>
                    <a:pt x="3" y="2241"/>
                    <a:pt x="667" y="2902"/>
                  </a:cubicBezTo>
                  <a:lnTo>
                    <a:pt x="2153" y="4388"/>
                  </a:lnTo>
                  <a:lnTo>
                    <a:pt x="667" y="5873"/>
                  </a:lnTo>
                  <a:cubicBezTo>
                    <a:pt x="0" y="6535"/>
                    <a:pt x="0" y="7610"/>
                    <a:pt x="661" y="8274"/>
                  </a:cubicBezTo>
                  <a:cubicBezTo>
                    <a:pt x="995" y="8607"/>
                    <a:pt x="1431" y="8774"/>
                    <a:pt x="1868" y="8774"/>
                  </a:cubicBezTo>
                  <a:cubicBezTo>
                    <a:pt x="2301" y="8774"/>
                    <a:pt x="2734" y="8609"/>
                    <a:pt x="3065" y="8280"/>
                  </a:cubicBezTo>
                  <a:lnTo>
                    <a:pt x="4554" y="6846"/>
                  </a:lnTo>
                  <a:lnTo>
                    <a:pt x="6042" y="8280"/>
                  </a:lnTo>
                  <a:cubicBezTo>
                    <a:pt x="6373" y="8609"/>
                    <a:pt x="6806" y="8774"/>
                    <a:pt x="7239" y="8774"/>
                  </a:cubicBezTo>
                  <a:cubicBezTo>
                    <a:pt x="7675" y="8774"/>
                    <a:pt x="8111" y="8607"/>
                    <a:pt x="8443" y="8274"/>
                  </a:cubicBezTo>
                  <a:cubicBezTo>
                    <a:pt x="9104" y="7610"/>
                    <a:pt x="9104" y="6535"/>
                    <a:pt x="8440" y="5873"/>
                  </a:cubicBezTo>
                  <a:lnTo>
                    <a:pt x="6957" y="4388"/>
                  </a:lnTo>
                  <a:lnTo>
                    <a:pt x="8440" y="2902"/>
                  </a:lnTo>
                  <a:cubicBezTo>
                    <a:pt x="8760" y="2585"/>
                    <a:pt x="8938" y="2153"/>
                    <a:pt x="8938" y="1703"/>
                  </a:cubicBezTo>
                  <a:cubicBezTo>
                    <a:pt x="8938" y="1018"/>
                    <a:pt x="8524" y="399"/>
                    <a:pt x="7893" y="133"/>
                  </a:cubicBezTo>
                  <a:cubicBezTo>
                    <a:pt x="7682" y="46"/>
                    <a:pt x="7460" y="3"/>
                    <a:pt x="7239" y="3"/>
                  </a:cubicBezTo>
                  <a:cubicBezTo>
                    <a:pt x="6799" y="3"/>
                    <a:pt x="6366" y="174"/>
                    <a:pt x="6042" y="496"/>
                  </a:cubicBezTo>
                  <a:lnTo>
                    <a:pt x="4554" y="1930"/>
                  </a:lnTo>
                  <a:lnTo>
                    <a:pt x="3065" y="496"/>
                  </a:lnTo>
                  <a:cubicBezTo>
                    <a:pt x="2733" y="165"/>
                    <a:pt x="2299" y="0"/>
                    <a:pt x="186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3" name="Shape 973"/>
        <p:cNvGrpSpPr/>
        <p:nvPr/>
      </p:nvGrpSpPr>
      <p:grpSpPr>
        <a:xfrm>
          <a:off x="0" y="0"/>
          <a:ext cx="0" cy="0"/>
          <a:chOff x="0" y="0"/>
          <a:chExt cx="0" cy="0"/>
        </a:xfrm>
      </p:grpSpPr>
      <p:sp>
        <p:nvSpPr>
          <p:cNvPr id="974" name="Google Shape;974;p30"/>
          <p:cNvSpPr txBox="1"/>
          <p:nvPr>
            <p:ph type="title"/>
          </p:nvPr>
        </p:nvSpPr>
        <p:spPr>
          <a:xfrm>
            <a:off x="713232" y="403213"/>
            <a:ext cx="7717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did we applied the model?</a:t>
            </a:r>
            <a:endParaRPr/>
          </a:p>
        </p:txBody>
      </p:sp>
      <p:grpSp>
        <p:nvGrpSpPr>
          <p:cNvPr id="975" name="Google Shape;975;p30"/>
          <p:cNvGrpSpPr/>
          <p:nvPr/>
        </p:nvGrpSpPr>
        <p:grpSpPr>
          <a:xfrm>
            <a:off x="4985150" y="1266950"/>
            <a:ext cx="3347657" cy="2906700"/>
            <a:chOff x="4985150" y="1266950"/>
            <a:chExt cx="3347657" cy="2906700"/>
          </a:xfrm>
        </p:grpSpPr>
        <p:sp>
          <p:nvSpPr>
            <p:cNvPr id="976" name="Google Shape;976;p30"/>
            <p:cNvSpPr/>
            <p:nvPr/>
          </p:nvSpPr>
          <p:spPr>
            <a:xfrm rot="5400000">
              <a:off x="4967300" y="1284800"/>
              <a:ext cx="2906700" cy="2871000"/>
            </a:xfrm>
            <a:prstGeom prst="triangle">
              <a:avLst>
                <a:gd fmla="val 50000" name="adj"/>
              </a:avLst>
            </a:prstGeom>
            <a:solidFill>
              <a:srgbClr val="FFFFFF">
                <a:alpha val="376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77" name="Google Shape;977;p30"/>
            <p:cNvGrpSpPr/>
            <p:nvPr/>
          </p:nvGrpSpPr>
          <p:grpSpPr>
            <a:xfrm>
              <a:off x="5817133" y="2131345"/>
              <a:ext cx="2393848" cy="41119"/>
              <a:chOff x="1269783" y="2131345"/>
              <a:chExt cx="2393848" cy="41119"/>
            </a:xfrm>
          </p:grpSpPr>
          <p:sp>
            <p:nvSpPr>
              <p:cNvPr id="978" name="Google Shape;978;p30"/>
              <p:cNvSpPr/>
              <p:nvPr/>
            </p:nvSpPr>
            <p:spPr>
              <a:xfrm>
                <a:off x="3398108" y="2131345"/>
                <a:ext cx="265523" cy="41119"/>
              </a:xfrm>
              <a:custGeom>
                <a:rect b="b" l="l" r="r" t="t"/>
                <a:pathLst>
                  <a:path extrusionOk="0" h="671" w="4440">
                    <a:moveTo>
                      <a:pt x="1" y="0"/>
                    </a:moveTo>
                    <a:lnTo>
                      <a:pt x="1" y="670"/>
                    </a:lnTo>
                    <a:lnTo>
                      <a:pt x="4439" y="670"/>
                    </a:lnTo>
                    <a:lnTo>
                      <a:pt x="4439" y="0"/>
                    </a:lnTo>
                    <a:close/>
                  </a:path>
                </a:pathLst>
              </a:custGeom>
              <a:solidFill>
                <a:srgbClr val="485C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30"/>
              <p:cNvSpPr/>
              <p:nvPr/>
            </p:nvSpPr>
            <p:spPr>
              <a:xfrm>
                <a:off x="2865937" y="2131345"/>
                <a:ext cx="265523" cy="41119"/>
              </a:xfrm>
              <a:custGeom>
                <a:rect b="b" l="l" r="r" t="t"/>
                <a:pathLst>
                  <a:path extrusionOk="0" h="671" w="4440">
                    <a:moveTo>
                      <a:pt x="1" y="0"/>
                    </a:moveTo>
                    <a:lnTo>
                      <a:pt x="1" y="670"/>
                    </a:lnTo>
                    <a:lnTo>
                      <a:pt x="4440" y="670"/>
                    </a:lnTo>
                    <a:lnTo>
                      <a:pt x="4440" y="0"/>
                    </a:lnTo>
                    <a:close/>
                  </a:path>
                </a:pathLst>
              </a:custGeom>
              <a:solidFill>
                <a:srgbClr val="485C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30"/>
              <p:cNvSpPr/>
              <p:nvPr/>
            </p:nvSpPr>
            <p:spPr>
              <a:xfrm>
                <a:off x="2334065" y="2131345"/>
                <a:ext cx="265224" cy="41119"/>
              </a:xfrm>
              <a:custGeom>
                <a:rect b="b" l="l" r="r" t="t"/>
                <a:pathLst>
                  <a:path extrusionOk="0" h="671" w="4435">
                    <a:moveTo>
                      <a:pt x="1" y="0"/>
                    </a:moveTo>
                    <a:lnTo>
                      <a:pt x="1" y="670"/>
                    </a:lnTo>
                    <a:lnTo>
                      <a:pt x="4435" y="670"/>
                    </a:lnTo>
                    <a:lnTo>
                      <a:pt x="4435" y="0"/>
                    </a:lnTo>
                    <a:close/>
                  </a:path>
                </a:pathLst>
              </a:custGeom>
              <a:solidFill>
                <a:srgbClr val="485C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30"/>
              <p:cNvSpPr/>
              <p:nvPr/>
            </p:nvSpPr>
            <p:spPr>
              <a:xfrm>
                <a:off x="1801894" y="2131345"/>
                <a:ext cx="265523" cy="41119"/>
              </a:xfrm>
              <a:custGeom>
                <a:rect b="b" l="l" r="r" t="t"/>
                <a:pathLst>
                  <a:path extrusionOk="0" h="671" w="4440">
                    <a:moveTo>
                      <a:pt x="1" y="0"/>
                    </a:moveTo>
                    <a:lnTo>
                      <a:pt x="1" y="670"/>
                    </a:lnTo>
                    <a:lnTo>
                      <a:pt x="4439" y="670"/>
                    </a:lnTo>
                    <a:lnTo>
                      <a:pt x="4439" y="0"/>
                    </a:lnTo>
                    <a:close/>
                  </a:path>
                </a:pathLst>
              </a:custGeom>
              <a:solidFill>
                <a:srgbClr val="485C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2" name="Google Shape;982;p30"/>
              <p:cNvSpPr/>
              <p:nvPr/>
            </p:nvSpPr>
            <p:spPr>
              <a:xfrm>
                <a:off x="1269783" y="2131345"/>
                <a:ext cx="265463" cy="41119"/>
              </a:xfrm>
              <a:custGeom>
                <a:rect b="b" l="l" r="r" t="t"/>
                <a:pathLst>
                  <a:path extrusionOk="0" h="671" w="4439">
                    <a:moveTo>
                      <a:pt x="0" y="0"/>
                    </a:moveTo>
                    <a:lnTo>
                      <a:pt x="0" y="670"/>
                    </a:lnTo>
                    <a:lnTo>
                      <a:pt x="4439" y="670"/>
                    </a:lnTo>
                    <a:lnTo>
                      <a:pt x="4439" y="0"/>
                    </a:lnTo>
                    <a:close/>
                  </a:path>
                </a:pathLst>
              </a:custGeom>
              <a:solidFill>
                <a:srgbClr val="485C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83" name="Google Shape;983;p30"/>
            <p:cNvGrpSpPr/>
            <p:nvPr/>
          </p:nvGrpSpPr>
          <p:grpSpPr>
            <a:xfrm>
              <a:off x="5817133" y="3268256"/>
              <a:ext cx="2393848" cy="41119"/>
              <a:chOff x="1269783" y="3268256"/>
              <a:chExt cx="2393848" cy="41119"/>
            </a:xfrm>
          </p:grpSpPr>
          <p:sp>
            <p:nvSpPr>
              <p:cNvPr id="984" name="Google Shape;984;p30"/>
              <p:cNvSpPr/>
              <p:nvPr/>
            </p:nvSpPr>
            <p:spPr>
              <a:xfrm>
                <a:off x="3398108" y="3268256"/>
                <a:ext cx="265523" cy="41119"/>
              </a:xfrm>
              <a:custGeom>
                <a:rect b="b" l="l" r="r" t="t"/>
                <a:pathLst>
                  <a:path extrusionOk="0" h="671" w="4440">
                    <a:moveTo>
                      <a:pt x="1" y="0"/>
                    </a:moveTo>
                    <a:lnTo>
                      <a:pt x="1" y="670"/>
                    </a:lnTo>
                    <a:lnTo>
                      <a:pt x="4439" y="670"/>
                    </a:lnTo>
                    <a:lnTo>
                      <a:pt x="4439" y="0"/>
                    </a:lnTo>
                    <a:close/>
                  </a:path>
                </a:pathLst>
              </a:custGeom>
              <a:solidFill>
                <a:srgbClr val="485C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30"/>
              <p:cNvSpPr/>
              <p:nvPr/>
            </p:nvSpPr>
            <p:spPr>
              <a:xfrm>
                <a:off x="2865937" y="3268256"/>
                <a:ext cx="265523" cy="41119"/>
              </a:xfrm>
              <a:custGeom>
                <a:rect b="b" l="l" r="r" t="t"/>
                <a:pathLst>
                  <a:path extrusionOk="0" h="671" w="4440">
                    <a:moveTo>
                      <a:pt x="1" y="0"/>
                    </a:moveTo>
                    <a:lnTo>
                      <a:pt x="1" y="670"/>
                    </a:lnTo>
                    <a:lnTo>
                      <a:pt x="4440" y="670"/>
                    </a:lnTo>
                    <a:lnTo>
                      <a:pt x="4440" y="0"/>
                    </a:lnTo>
                    <a:close/>
                  </a:path>
                </a:pathLst>
              </a:custGeom>
              <a:solidFill>
                <a:srgbClr val="485C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30"/>
              <p:cNvSpPr/>
              <p:nvPr/>
            </p:nvSpPr>
            <p:spPr>
              <a:xfrm>
                <a:off x="2334065" y="3268256"/>
                <a:ext cx="265224" cy="41119"/>
              </a:xfrm>
              <a:custGeom>
                <a:rect b="b" l="l" r="r" t="t"/>
                <a:pathLst>
                  <a:path extrusionOk="0" h="671" w="4435">
                    <a:moveTo>
                      <a:pt x="1" y="0"/>
                    </a:moveTo>
                    <a:lnTo>
                      <a:pt x="1" y="670"/>
                    </a:lnTo>
                    <a:lnTo>
                      <a:pt x="4435" y="670"/>
                    </a:lnTo>
                    <a:lnTo>
                      <a:pt x="4435" y="0"/>
                    </a:lnTo>
                    <a:close/>
                  </a:path>
                </a:pathLst>
              </a:custGeom>
              <a:solidFill>
                <a:srgbClr val="485C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30"/>
              <p:cNvSpPr/>
              <p:nvPr/>
            </p:nvSpPr>
            <p:spPr>
              <a:xfrm>
                <a:off x="1801894" y="3268256"/>
                <a:ext cx="265523" cy="41119"/>
              </a:xfrm>
              <a:custGeom>
                <a:rect b="b" l="l" r="r" t="t"/>
                <a:pathLst>
                  <a:path extrusionOk="0" h="671" w="4440">
                    <a:moveTo>
                      <a:pt x="1" y="0"/>
                    </a:moveTo>
                    <a:lnTo>
                      <a:pt x="1" y="670"/>
                    </a:lnTo>
                    <a:lnTo>
                      <a:pt x="4439" y="670"/>
                    </a:lnTo>
                    <a:lnTo>
                      <a:pt x="4439" y="0"/>
                    </a:lnTo>
                    <a:close/>
                  </a:path>
                </a:pathLst>
              </a:custGeom>
              <a:solidFill>
                <a:srgbClr val="485C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30"/>
              <p:cNvSpPr/>
              <p:nvPr/>
            </p:nvSpPr>
            <p:spPr>
              <a:xfrm>
                <a:off x="1269783" y="3268256"/>
                <a:ext cx="265463" cy="41119"/>
              </a:xfrm>
              <a:custGeom>
                <a:rect b="b" l="l" r="r" t="t"/>
                <a:pathLst>
                  <a:path extrusionOk="0" h="671" w="4439">
                    <a:moveTo>
                      <a:pt x="0" y="0"/>
                    </a:moveTo>
                    <a:lnTo>
                      <a:pt x="0" y="670"/>
                    </a:lnTo>
                    <a:lnTo>
                      <a:pt x="4439" y="670"/>
                    </a:lnTo>
                    <a:lnTo>
                      <a:pt x="4439" y="0"/>
                    </a:lnTo>
                    <a:close/>
                  </a:path>
                </a:pathLst>
              </a:custGeom>
              <a:solidFill>
                <a:srgbClr val="485C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89" name="Google Shape;989;p30"/>
            <p:cNvGrpSpPr/>
            <p:nvPr/>
          </p:nvGrpSpPr>
          <p:grpSpPr>
            <a:xfrm>
              <a:off x="5879764" y="2489524"/>
              <a:ext cx="919523" cy="461683"/>
              <a:chOff x="754039" y="3439286"/>
              <a:chExt cx="919523" cy="461683"/>
            </a:xfrm>
          </p:grpSpPr>
          <p:sp>
            <p:nvSpPr>
              <p:cNvPr id="990" name="Google Shape;990;p30"/>
              <p:cNvSpPr/>
              <p:nvPr/>
            </p:nvSpPr>
            <p:spPr>
              <a:xfrm>
                <a:off x="754039" y="3461592"/>
                <a:ext cx="893689" cy="439378"/>
              </a:xfrm>
              <a:custGeom>
                <a:rect b="b" l="l" r="r" t="t"/>
                <a:pathLst>
                  <a:path extrusionOk="0" h="7170" w="14944">
                    <a:moveTo>
                      <a:pt x="9064" y="0"/>
                    </a:moveTo>
                    <a:lnTo>
                      <a:pt x="9064" y="782"/>
                    </a:lnTo>
                    <a:lnTo>
                      <a:pt x="1780" y="782"/>
                    </a:lnTo>
                    <a:cubicBezTo>
                      <a:pt x="1416" y="782"/>
                      <a:pt x="1084" y="897"/>
                      <a:pt x="813" y="1102"/>
                    </a:cubicBezTo>
                    <a:cubicBezTo>
                      <a:pt x="617" y="1243"/>
                      <a:pt x="457" y="1430"/>
                      <a:pt x="342" y="1647"/>
                    </a:cubicBezTo>
                    <a:cubicBezTo>
                      <a:pt x="249" y="1821"/>
                      <a:pt x="187" y="2011"/>
                      <a:pt x="164" y="2216"/>
                    </a:cubicBezTo>
                    <a:cubicBezTo>
                      <a:pt x="164" y="2216"/>
                      <a:pt x="0" y="3028"/>
                      <a:pt x="0" y="3587"/>
                    </a:cubicBezTo>
                    <a:cubicBezTo>
                      <a:pt x="0" y="4146"/>
                      <a:pt x="164" y="4959"/>
                      <a:pt x="164" y="4959"/>
                    </a:cubicBezTo>
                    <a:cubicBezTo>
                      <a:pt x="262" y="5775"/>
                      <a:pt x="955" y="6387"/>
                      <a:pt x="1780" y="6387"/>
                    </a:cubicBezTo>
                    <a:lnTo>
                      <a:pt x="9064" y="6387"/>
                    </a:lnTo>
                    <a:lnTo>
                      <a:pt x="9064" y="7169"/>
                    </a:lnTo>
                    <a:cubicBezTo>
                      <a:pt x="9450" y="7169"/>
                      <a:pt x="9761" y="6858"/>
                      <a:pt x="9761" y="6471"/>
                    </a:cubicBezTo>
                    <a:lnTo>
                      <a:pt x="9761" y="6387"/>
                    </a:lnTo>
                    <a:lnTo>
                      <a:pt x="12996" y="6387"/>
                    </a:lnTo>
                    <a:cubicBezTo>
                      <a:pt x="13684" y="6387"/>
                      <a:pt x="14310" y="5988"/>
                      <a:pt x="14598" y="5367"/>
                    </a:cubicBezTo>
                    <a:cubicBezTo>
                      <a:pt x="14807" y="4910"/>
                      <a:pt x="14923" y="4386"/>
                      <a:pt x="14940" y="3787"/>
                    </a:cubicBezTo>
                    <a:cubicBezTo>
                      <a:pt x="14944" y="3720"/>
                      <a:pt x="14944" y="3654"/>
                      <a:pt x="14944" y="3587"/>
                    </a:cubicBezTo>
                    <a:cubicBezTo>
                      <a:pt x="14944" y="3503"/>
                      <a:pt x="14944" y="3418"/>
                      <a:pt x="14940" y="3334"/>
                    </a:cubicBezTo>
                    <a:cubicBezTo>
                      <a:pt x="14917" y="2757"/>
                      <a:pt x="14802" y="2251"/>
                      <a:pt x="14598" y="1807"/>
                    </a:cubicBezTo>
                    <a:cubicBezTo>
                      <a:pt x="14438" y="1456"/>
                      <a:pt x="14167" y="1172"/>
                      <a:pt x="13844" y="995"/>
                    </a:cubicBezTo>
                    <a:cubicBezTo>
                      <a:pt x="13698" y="919"/>
                      <a:pt x="13542" y="858"/>
                      <a:pt x="13378" y="821"/>
                    </a:cubicBezTo>
                    <a:cubicBezTo>
                      <a:pt x="13293" y="804"/>
                      <a:pt x="13209" y="791"/>
                      <a:pt x="13125" y="786"/>
                    </a:cubicBezTo>
                    <a:cubicBezTo>
                      <a:pt x="13085" y="782"/>
                      <a:pt x="13040" y="782"/>
                      <a:pt x="12996" y="782"/>
                    </a:cubicBezTo>
                    <a:lnTo>
                      <a:pt x="9761" y="782"/>
                    </a:lnTo>
                    <a:lnTo>
                      <a:pt x="9761" y="698"/>
                    </a:lnTo>
                    <a:cubicBezTo>
                      <a:pt x="9761" y="311"/>
                      <a:pt x="9450" y="0"/>
                      <a:pt x="9064" y="0"/>
                    </a:cubicBezTo>
                    <a:close/>
                  </a:path>
                </a:pathLst>
              </a:custGeom>
              <a:solidFill>
                <a:srgbClr val="2235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30"/>
              <p:cNvSpPr/>
              <p:nvPr/>
            </p:nvSpPr>
            <p:spPr>
              <a:xfrm>
                <a:off x="779515" y="3487145"/>
                <a:ext cx="894047" cy="343597"/>
              </a:xfrm>
              <a:custGeom>
                <a:rect b="b" l="l" r="r" t="t"/>
                <a:pathLst>
                  <a:path extrusionOk="0" h="5607" w="14950">
                    <a:moveTo>
                      <a:pt x="1780" y="1"/>
                    </a:moveTo>
                    <a:cubicBezTo>
                      <a:pt x="955" y="1"/>
                      <a:pt x="262" y="613"/>
                      <a:pt x="164" y="1430"/>
                    </a:cubicBezTo>
                    <a:cubicBezTo>
                      <a:pt x="164" y="1430"/>
                      <a:pt x="0" y="2242"/>
                      <a:pt x="0" y="2801"/>
                    </a:cubicBezTo>
                    <a:cubicBezTo>
                      <a:pt x="0" y="3360"/>
                      <a:pt x="164" y="4173"/>
                      <a:pt x="164" y="4173"/>
                    </a:cubicBezTo>
                    <a:cubicBezTo>
                      <a:pt x="262" y="4989"/>
                      <a:pt x="955" y="5607"/>
                      <a:pt x="1780" y="5607"/>
                    </a:cubicBezTo>
                    <a:lnTo>
                      <a:pt x="12996" y="5607"/>
                    </a:lnTo>
                    <a:cubicBezTo>
                      <a:pt x="13684" y="5607"/>
                      <a:pt x="14315" y="5207"/>
                      <a:pt x="14598" y="4581"/>
                    </a:cubicBezTo>
                    <a:cubicBezTo>
                      <a:pt x="14829" y="4075"/>
                      <a:pt x="14949" y="3485"/>
                      <a:pt x="14944" y="2801"/>
                    </a:cubicBezTo>
                    <a:cubicBezTo>
                      <a:pt x="14949" y="2123"/>
                      <a:pt x="14829" y="1527"/>
                      <a:pt x="14598" y="1027"/>
                    </a:cubicBezTo>
                    <a:cubicBezTo>
                      <a:pt x="14315" y="400"/>
                      <a:pt x="13684" y="1"/>
                      <a:pt x="12996" y="1"/>
                    </a:cubicBezTo>
                    <a:close/>
                  </a:path>
                </a:pathLst>
              </a:custGeom>
              <a:solidFill>
                <a:srgbClr val="2C7A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30"/>
              <p:cNvSpPr/>
              <p:nvPr/>
            </p:nvSpPr>
            <p:spPr>
              <a:xfrm>
                <a:off x="1398218" y="3527957"/>
                <a:ext cx="221449" cy="262033"/>
              </a:xfrm>
              <a:custGeom>
                <a:rect b="b" l="l" r="r" t="t"/>
                <a:pathLst>
                  <a:path extrusionOk="0" h="4276" w="3703">
                    <a:moveTo>
                      <a:pt x="1" y="0"/>
                    </a:moveTo>
                    <a:lnTo>
                      <a:pt x="1" y="19"/>
                    </a:lnTo>
                    <a:lnTo>
                      <a:pt x="2215" y="19"/>
                    </a:lnTo>
                    <a:cubicBezTo>
                      <a:pt x="2734" y="19"/>
                      <a:pt x="3205" y="316"/>
                      <a:pt x="3422" y="791"/>
                    </a:cubicBezTo>
                    <a:cubicBezTo>
                      <a:pt x="3596" y="1172"/>
                      <a:pt x="3684" y="1621"/>
                      <a:pt x="3684" y="2131"/>
                    </a:cubicBezTo>
                    <a:lnTo>
                      <a:pt x="3684" y="2135"/>
                    </a:lnTo>
                    <a:lnTo>
                      <a:pt x="3684" y="2145"/>
                    </a:lnTo>
                    <a:cubicBezTo>
                      <a:pt x="3684" y="2655"/>
                      <a:pt x="3596" y="3103"/>
                      <a:pt x="3422" y="3485"/>
                    </a:cubicBezTo>
                    <a:cubicBezTo>
                      <a:pt x="3205" y="3956"/>
                      <a:pt x="2734" y="4257"/>
                      <a:pt x="2215" y="4257"/>
                    </a:cubicBezTo>
                    <a:lnTo>
                      <a:pt x="1" y="4257"/>
                    </a:lnTo>
                    <a:lnTo>
                      <a:pt x="1" y="4275"/>
                    </a:lnTo>
                    <a:lnTo>
                      <a:pt x="2215" y="4275"/>
                    </a:lnTo>
                    <a:cubicBezTo>
                      <a:pt x="2739" y="4275"/>
                      <a:pt x="3219" y="3968"/>
                      <a:pt x="3436" y="3493"/>
                    </a:cubicBezTo>
                    <a:cubicBezTo>
                      <a:pt x="3613" y="3108"/>
                      <a:pt x="3702" y="2659"/>
                      <a:pt x="3702" y="2145"/>
                    </a:cubicBezTo>
                    <a:lnTo>
                      <a:pt x="3702" y="2135"/>
                    </a:lnTo>
                    <a:lnTo>
                      <a:pt x="3702" y="2131"/>
                    </a:lnTo>
                    <a:cubicBezTo>
                      <a:pt x="3702" y="1616"/>
                      <a:pt x="3613" y="1168"/>
                      <a:pt x="3436" y="781"/>
                    </a:cubicBezTo>
                    <a:cubicBezTo>
                      <a:pt x="3219" y="302"/>
                      <a:pt x="2739" y="0"/>
                      <a:pt x="2215" y="0"/>
                    </a:cubicBezTo>
                    <a:close/>
                  </a:path>
                </a:pathLst>
              </a:custGeom>
              <a:solidFill>
                <a:srgbClr val="0851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30"/>
              <p:cNvSpPr/>
              <p:nvPr/>
            </p:nvSpPr>
            <p:spPr>
              <a:xfrm>
                <a:off x="789322" y="3487145"/>
                <a:ext cx="884240" cy="184208"/>
              </a:xfrm>
              <a:custGeom>
                <a:rect b="b" l="l" r="r" t="t"/>
                <a:pathLst>
                  <a:path extrusionOk="0" h="3006" w="14786">
                    <a:moveTo>
                      <a:pt x="1616" y="1"/>
                    </a:moveTo>
                    <a:cubicBezTo>
                      <a:pt x="791" y="1"/>
                      <a:pt x="98" y="613"/>
                      <a:pt x="0" y="1430"/>
                    </a:cubicBezTo>
                    <a:cubicBezTo>
                      <a:pt x="0" y="1430"/>
                      <a:pt x="586" y="404"/>
                      <a:pt x="1616" y="404"/>
                    </a:cubicBezTo>
                    <a:lnTo>
                      <a:pt x="12832" y="404"/>
                    </a:lnTo>
                    <a:cubicBezTo>
                      <a:pt x="13520" y="404"/>
                      <a:pt x="14151" y="804"/>
                      <a:pt x="14434" y="1430"/>
                    </a:cubicBezTo>
                    <a:cubicBezTo>
                      <a:pt x="14643" y="1883"/>
                      <a:pt x="14759" y="2411"/>
                      <a:pt x="14776" y="3006"/>
                    </a:cubicBezTo>
                    <a:cubicBezTo>
                      <a:pt x="14780" y="2939"/>
                      <a:pt x="14780" y="2873"/>
                      <a:pt x="14780" y="2801"/>
                    </a:cubicBezTo>
                    <a:cubicBezTo>
                      <a:pt x="14785" y="2123"/>
                      <a:pt x="14665" y="1527"/>
                      <a:pt x="14434" y="1027"/>
                    </a:cubicBezTo>
                    <a:cubicBezTo>
                      <a:pt x="14151" y="400"/>
                      <a:pt x="13520" y="1"/>
                      <a:pt x="12832" y="1"/>
                    </a:cubicBezTo>
                    <a:close/>
                  </a:path>
                </a:pathLst>
              </a:custGeom>
              <a:solidFill>
                <a:srgbClr val="4080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30"/>
              <p:cNvSpPr/>
              <p:nvPr/>
            </p:nvSpPr>
            <p:spPr>
              <a:xfrm>
                <a:off x="1321553" y="3439286"/>
                <a:ext cx="41682" cy="59871"/>
              </a:xfrm>
              <a:custGeom>
                <a:rect b="b" l="l" r="r" t="t"/>
                <a:pathLst>
                  <a:path extrusionOk="0" h="977" w="697">
                    <a:moveTo>
                      <a:pt x="0" y="1"/>
                    </a:moveTo>
                    <a:lnTo>
                      <a:pt x="0" y="977"/>
                    </a:lnTo>
                    <a:lnTo>
                      <a:pt x="697" y="977"/>
                    </a:lnTo>
                    <a:lnTo>
                      <a:pt x="697" y="698"/>
                    </a:lnTo>
                    <a:cubicBezTo>
                      <a:pt x="697" y="311"/>
                      <a:pt x="386" y="1"/>
                      <a:pt x="0" y="1"/>
                    </a:cubicBezTo>
                    <a:close/>
                  </a:path>
                </a:pathLst>
              </a:custGeom>
              <a:solidFill>
                <a:srgbClr val="4080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30"/>
              <p:cNvSpPr/>
              <p:nvPr/>
            </p:nvSpPr>
            <p:spPr>
              <a:xfrm>
                <a:off x="975364" y="3507858"/>
                <a:ext cx="344642" cy="33765"/>
              </a:xfrm>
              <a:custGeom>
                <a:rect b="b" l="l" r="r" t="t"/>
                <a:pathLst>
                  <a:path extrusionOk="0" h="551" w="5763">
                    <a:moveTo>
                      <a:pt x="3174" y="0"/>
                    </a:moveTo>
                    <a:cubicBezTo>
                      <a:pt x="1422" y="0"/>
                      <a:pt x="1" y="124"/>
                      <a:pt x="1" y="275"/>
                    </a:cubicBezTo>
                    <a:cubicBezTo>
                      <a:pt x="1" y="426"/>
                      <a:pt x="1422" y="550"/>
                      <a:pt x="3174" y="550"/>
                    </a:cubicBezTo>
                    <a:cubicBezTo>
                      <a:pt x="4927" y="550"/>
                      <a:pt x="5763" y="426"/>
                      <a:pt x="5763" y="275"/>
                    </a:cubicBezTo>
                    <a:cubicBezTo>
                      <a:pt x="5763" y="124"/>
                      <a:pt x="4927" y="0"/>
                      <a:pt x="3174" y="0"/>
                    </a:cubicBezTo>
                    <a:close/>
                  </a:path>
                </a:pathLst>
              </a:custGeom>
              <a:solidFill>
                <a:srgbClr val="2641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30"/>
              <p:cNvSpPr/>
              <p:nvPr/>
            </p:nvSpPr>
            <p:spPr>
              <a:xfrm>
                <a:off x="1555615" y="3504855"/>
                <a:ext cx="86594" cy="61096"/>
              </a:xfrm>
              <a:custGeom>
                <a:rect b="b" l="l" r="r" t="t"/>
                <a:pathLst>
                  <a:path extrusionOk="0" h="997" w="1448">
                    <a:moveTo>
                      <a:pt x="176" y="0"/>
                    </a:moveTo>
                    <a:cubicBezTo>
                      <a:pt x="139" y="0"/>
                      <a:pt x="103" y="2"/>
                      <a:pt x="67" y="5"/>
                    </a:cubicBezTo>
                    <a:cubicBezTo>
                      <a:pt x="9" y="13"/>
                      <a:pt x="1" y="89"/>
                      <a:pt x="58" y="107"/>
                    </a:cubicBezTo>
                    <a:cubicBezTo>
                      <a:pt x="364" y="191"/>
                      <a:pt x="675" y="351"/>
                      <a:pt x="964" y="586"/>
                    </a:cubicBezTo>
                    <a:cubicBezTo>
                      <a:pt x="1110" y="706"/>
                      <a:pt x="1239" y="839"/>
                      <a:pt x="1349" y="977"/>
                    </a:cubicBezTo>
                    <a:cubicBezTo>
                      <a:pt x="1361" y="991"/>
                      <a:pt x="1375" y="997"/>
                      <a:pt x="1389" y="997"/>
                    </a:cubicBezTo>
                    <a:cubicBezTo>
                      <a:pt x="1419" y="997"/>
                      <a:pt x="1448" y="969"/>
                      <a:pt x="1439" y="932"/>
                    </a:cubicBezTo>
                    <a:cubicBezTo>
                      <a:pt x="1363" y="693"/>
                      <a:pt x="1220" y="471"/>
                      <a:pt x="1017" y="298"/>
                    </a:cubicBezTo>
                    <a:cubicBezTo>
                      <a:pt x="768" y="97"/>
                      <a:pt x="469" y="0"/>
                      <a:pt x="17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30"/>
              <p:cNvSpPr/>
              <p:nvPr/>
            </p:nvSpPr>
            <p:spPr>
              <a:xfrm>
                <a:off x="1555615" y="3504916"/>
                <a:ext cx="36958" cy="16300"/>
              </a:xfrm>
              <a:custGeom>
                <a:rect b="b" l="l" r="r" t="t"/>
                <a:pathLst>
                  <a:path extrusionOk="0" h="266" w="618">
                    <a:moveTo>
                      <a:pt x="170" y="0"/>
                    </a:moveTo>
                    <a:cubicBezTo>
                      <a:pt x="135" y="0"/>
                      <a:pt x="101" y="1"/>
                      <a:pt x="67" y="4"/>
                    </a:cubicBezTo>
                    <a:cubicBezTo>
                      <a:pt x="9" y="12"/>
                      <a:pt x="1" y="88"/>
                      <a:pt x="58" y="106"/>
                    </a:cubicBezTo>
                    <a:cubicBezTo>
                      <a:pt x="196" y="141"/>
                      <a:pt x="337" y="199"/>
                      <a:pt x="475" y="266"/>
                    </a:cubicBezTo>
                    <a:cubicBezTo>
                      <a:pt x="520" y="204"/>
                      <a:pt x="569" y="137"/>
                      <a:pt x="618" y="75"/>
                    </a:cubicBezTo>
                    <a:cubicBezTo>
                      <a:pt x="472" y="24"/>
                      <a:pt x="321" y="0"/>
                      <a:pt x="170" y="0"/>
                    </a:cubicBezTo>
                    <a:close/>
                  </a:path>
                </a:pathLst>
              </a:custGeom>
              <a:solidFill>
                <a:srgbClr val="DC99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30"/>
              <p:cNvSpPr/>
              <p:nvPr/>
            </p:nvSpPr>
            <p:spPr>
              <a:xfrm>
                <a:off x="1148428" y="3507858"/>
                <a:ext cx="29542" cy="45163"/>
              </a:xfrm>
              <a:custGeom>
                <a:rect b="b" l="l" r="r" t="t"/>
                <a:pathLst>
                  <a:path extrusionOk="0" h="737" w="494">
                    <a:moveTo>
                      <a:pt x="1" y="0"/>
                    </a:moveTo>
                    <a:lnTo>
                      <a:pt x="1" y="736"/>
                    </a:lnTo>
                    <a:lnTo>
                      <a:pt x="493" y="736"/>
                    </a:lnTo>
                    <a:lnTo>
                      <a:pt x="493" y="0"/>
                    </a:lnTo>
                    <a:close/>
                  </a:path>
                </a:pathLst>
              </a:custGeom>
              <a:solidFill>
                <a:srgbClr val="2C7A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30"/>
              <p:cNvSpPr/>
              <p:nvPr/>
            </p:nvSpPr>
            <p:spPr>
              <a:xfrm>
                <a:off x="1019437" y="3499095"/>
                <a:ext cx="7535" cy="53926"/>
              </a:xfrm>
              <a:custGeom>
                <a:rect b="b" l="l" r="r" t="t"/>
                <a:pathLst>
                  <a:path extrusionOk="0" h="880" w="126">
                    <a:moveTo>
                      <a:pt x="1" y="1"/>
                    </a:moveTo>
                    <a:lnTo>
                      <a:pt x="1" y="879"/>
                    </a:lnTo>
                    <a:lnTo>
                      <a:pt x="126" y="879"/>
                    </a:lnTo>
                    <a:lnTo>
                      <a:pt x="126" y="1"/>
                    </a:lnTo>
                    <a:close/>
                  </a:path>
                </a:pathLst>
              </a:custGeom>
              <a:solidFill>
                <a:srgbClr val="2C7A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30"/>
              <p:cNvSpPr/>
              <p:nvPr/>
            </p:nvSpPr>
            <p:spPr>
              <a:xfrm>
                <a:off x="1321553" y="3818665"/>
                <a:ext cx="41682" cy="59932"/>
              </a:xfrm>
              <a:custGeom>
                <a:rect b="b" l="l" r="r" t="t"/>
                <a:pathLst>
                  <a:path extrusionOk="0" h="978" w="697">
                    <a:moveTo>
                      <a:pt x="0" y="1"/>
                    </a:moveTo>
                    <a:lnTo>
                      <a:pt x="0" y="978"/>
                    </a:lnTo>
                    <a:cubicBezTo>
                      <a:pt x="386" y="978"/>
                      <a:pt x="697" y="667"/>
                      <a:pt x="697" y="281"/>
                    </a:cubicBezTo>
                    <a:lnTo>
                      <a:pt x="697" y="1"/>
                    </a:lnTo>
                    <a:close/>
                  </a:path>
                </a:pathLst>
              </a:custGeom>
              <a:solidFill>
                <a:srgbClr val="2C7A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30"/>
              <p:cNvSpPr/>
              <p:nvPr/>
            </p:nvSpPr>
            <p:spPr>
              <a:xfrm>
                <a:off x="1163020" y="3572875"/>
                <a:ext cx="83963" cy="171952"/>
              </a:xfrm>
              <a:custGeom>
                <a:rect b="b" l="l" r="r" t="t"/>
                <a:pathLst>
                  <a:path extrusionOk="0" h="2806" w="1404">
                    <a:moveTo>
                      <a:pt x="374" y="0"/>
                    </a:moveTo>
                    <a:cubicBezTo>
                      <a:pt x="169" y="0"/>
                      <a:pt x="1" y="169"/>
                      <a:pt x="1" y="373"/>
                    </a:cubicBezTo>
                    <a:lnTo>
                      <a:pt x="1" y="1402"/>
                    </a:lnTo>
                    <a:lnTo>
                      <a:pt x="1" y="2432"/>
                    </a:lnTo>
                    <a:cubicBezTo>
                      <a:pt x="1" y="2641"/>
                      <a:pt x="169" y="2805"/>
                      <a:pt x="374" y="2805"/>
                    </a:cubicBezTo>
                    <a:lnTo>
                      <a:pt x="1031" y="2805"/>
                    </a:lnTo>
                    <a:cubicBezTo>
                      <a:pt x="1234" y="2805"/>
                      <a:pt x="1404" y="2641"/>
                      <a:pt x="1404" y="2432"/>
                    </a:cubicBezTo>
                    <a:lnTo>
                      <a:pt x="1404" y="1402"/>
                    </a:lnTo>
                    <a:lnTo>
                      <a:pt x="1404" y="373"/>
                    </a:lnTo>
                    <a:cubicBezTo>
                      <a:pt x="1404" y="169"/>
                      <a:pt x="1234" y="0"/>
                      <a:pt x="1031" y="0"/>
                    </a:cubicBezTo>
                    <a:close/>
                  </a:path>
                </a:pathLst>
              </a:custGeom>
              <a:solidFill>
                <a:srgbClr val="2641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30"/>
              <p:cNvSpPr/>
              <p:nvPr/>
            </p:nvSpPr>
            <p:spPr>
              <a:xfrm>
                <a:off x="1286749" y="3526793"/>
                <a:ext cx="157699" cy="264178"/>
              </a:xfrm>
              <a:custGeom>
                <a:rect b="b" l="l" r="r" t="t"/>
                <a:pathLst>
                  <a:path extrusionOk="0" h="4311" w="2637">
                    <a:moveTo>
                      <a:pt x="1857" y="1"/>
                    </a:moveTo>
                    <a:cubicBezTo>
                      <a:pt x="1828" y="1"/>
                      <a:pt x="1799" y="4"/>
                      <a:pt x="1771" y="11"/>
                    </a:cubicBezTo>
                    <a:lnTo>
                      <a:pt x="249" y="357"/>
                    </a:lnTo>
                    <a:cubicBezTo>
                      <a:pt x="97" y="392"/>
                      <a:pt x="1" y="530"/>
                      <a:pt x="9" y="681"/>
                    </a:cubicBezTo>
                    <a:lnTo>
                      <a:pt x="80" y="1560"/>
                    </a:lnTo>
                    <a:cubicBezTo>
                      <a:pt x="116" y="1955"/>
                      <a:pt x="116" y="2354"/>
                      <a:pt x="80" y="2754"/>
                    </a:cubicBezTo>
                    <a:lnTo>
                      <a:pt x="9" y="3633"/>
                    </a:lnTo>
                    <a:cubicBezTo>
                      <a:pt x="1" y="3783"/>
                      <a:pt x="97" y="3921"/>
                      <a:pt x="249" y="3952"/>
                    </a:cubicBezTo>
                    <a:lnTo>
                      <a:pt x="1771" y="4303"/>
                    </a:lnTo>
                    <a:cubicBezTo>
                      <a:pt x="1797" y="4308"/>
                      <a:pt x="1824" y="4311"/>
                      <a:pt x="1851" y="4311"/>
                    </a:cubicBezTo>
                    <a:cubicBezTo>
                      <a:pt x="1993" y="4311"/>
                      <a:pt x="2130" y="4233"/>
                      <a:pt x="2197" y="4098"/>
                    </a:cubicBezTo>
                    <a:cubicBezTo>
                      <a:pt x="2375" y="3756"/>
                      <a:pt x="2637" y="3090"/>
                      <a:pt x="2637" y="2154"/>
                    </a:cubicBezTo>
                    <a:cubicBezTo>
                      <a:pt x="2637" y="1222"/>
                      <a:pt x="2375" y="556"/>
                      <a:pt x="2197" y="210"/>
                    </a:cubicBezTo>
                    <a:cubicBezTo>
                      <a:pt x="2131" y="81"/>
                      <a:pt x="1997" y="1"/>
                      <a:pt x="1857" y="1"/>
                    </a:cubicBezTo>
                    <a:close/>
                  </a:path>
                </a:pathLst>
              </a:custGeom>
              <a:solidFill>
                <a:srgbClr val="0851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30"/>
              <p:cNvSpPr/>
              <p:nvPr/>
            </p:nvSpPr>
            <p:spPr>
              <a:xfrm>
                <a:off x="1372743" y="3526793"/>
                <a:ext cx="71703" cy="264178"/>
              </a:xfrm>
              <a:custGeom>
                <a:rect b="b" l="l" r="r" t="t"/>
                <a:pathLst>
                  <a:path extrusionOk="0" h="4311" w="1199">
                    <a:moveTo>
                      <a:pt x="419" y="1"/>
                    </a:moveTo>
                    <a:cubicBezTo>
                      <a:pt x="390" y="1"/>
                      <a:pt x="361" y="4"/>
                      <a:pt x="333" y="11"/>
                    </a:cubicBezTo>
                    <a:lnTo>
                      <a:pt x="271" y="24"/>
                    </a:lnTo>
                    <a:cubicBezTo>
                      <a:pt x="1" y="1445"/>
                      <a:pt x="1" y="2865"/>
                      <a:pt x="271" y="4289"/>
                    </a:cubicBezTo>
                    <a:lnTo>
                      <a:pt x="333" y="4303"/>
                    </a:lnTo>
                    <a:cubicBezTo>
                      <a:pt x="359" y="4308"/>
                      <a:pt x="386" y="4311"/>
                      <a:pt x="413" y="4311"/>
                    </a:cubicBezTo>
                    <a:cubicBezTo>
                      <a:pt x="555" y="4311"/>
                      <a:pt x="692" y="4233"/>
                      <a:pt x="759" y="4098"/>
                    </a:cubicBezTo>
                    <a:cubicBezTo>
                      <a:pt x="937" y="3756"/>
                      <a:pt x="1199" y="3090"/>
                      <a:pt x="1199" y="2154"/>
                    </a:cubicBezTo>
                    <a:cubicBezTo>
                      <a:pt x="1199" y="1222"/>
                      <a:pt x="937" y="556"/>
                      <a:pt x="759" y="210"/>
                    </a:cubicBezTo>
                    <a:cubicBezTo>
                      <a:pt x="693" y="81"/>
                      <a:pt x="559" y="1"/>
                      <a:pt x="419" y="1"/>
                    </a:cubicBezTo>
                    <a:close/>
                  </a:path>
                </a:pathLst>
              </a:custGeom>
              <a:solidFill>
                <a:srgbClr val="2641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30"/>
              <p:cNvSpPr/>
              <p:nvPr/>
            </p:nvSpPr>
            <p:spPr>
              <a:xfrm>
                <a:off x="878007" y="3543032"/>
                <a:ext cx="125585" cy="231822"/>
              </a:xfrm>
              <a:custGeom>
                <a:rect b="b" l="l" r="r" t="t"/>
                <a:pathLst>
                  <a:path extrusionOk="0" h="3783" w="2100">
                    <a:moveTo>
                      <a:pt x="677" y="1"/>
                    </a:moveTo>
                    <a:cubicBezTo>
                      <a:pt x="531" y="1"/>
                      <a:pt x="395" y="90"/>
                      <a:pt x="338" y="225"/>
                    </a:cubicBezTo>
                    <a:cubicBezTo>
                      <a:pt x="205" y="549"/>
                      <a:pt x="0" y="1148"/>
                      <a:pt x="0" y="1889"/>
                    </a:cubicBezTo>
                    <a:cubicBezTo>
                      <a:pt x="0" y="2635"/>
                      <a:pt x="205" y="3235"/>
                      <a:pt x="338" y="3554"/>
                    </a:cubicBezTo>
                    <a:cubicBezTo>
                      <a:pt x="394" y="3692"/>
                      <a:pt x="530" y="3782"/>
                      <a:pt x="675" y="3782"/>
                    </a:cubicBezTo>
                    <a:cubicBezTo>
                      <a:pt x="688" y="3782"/>
                      <a:pt x="702" y="3781"/>
                      <a:pt x="715" y="3780"/>
                    </a:cubicBezTo>
                    <a:lnTo>
                      <a:pt x="1740" y="3683"/>
                    </a:lnTo>
                    <a:cubicBezTo>
                      <a:pt x="1948" y="3661"/>
                      <a:pt x="2100" y="3474"/>
                      <a:pt x="2073" y="3270"/>
                    </a:cubicBezTo>
                    <a:lnTo>
                      <a:pt x="2020" y="2782"/>
                    </a:lnTo>
                    <a:cubicBezTo>
                      <a:pt x="1948" y="2192"/>
                      <a:pt x="1948" y="1592"/>
                      <a:pt x="2020" y="1002"/>
                    </a:cubicBezTo>
                    <a:lnTo>
                      <a:pt x="2073" y="514"/>
                    </a:lnTo>
                    <a:cubicBezTo>
                      <a:pt x="2100" y="305"/>
                      <a:pt x="1948" y="119"/>
                      <a:pt x="1740" y="101"/>
                    </a:cubicBezTo>
                    <a:lnTo>
                      <a:pt x="715" y="3"/>
                    </a:lnTo>
                    <a:cubicBezTo>
                      <a:pt x="702" y="1"/>
                      <a:pt x="690" y="1"/>
                      <a:pt x="677" y="1"/>
                    </a:cubicBezTo>
                    <a:close/>
                  </a:path>
                </a:pathLst>
              </a:custGeom>
              <a:solidFill>
                <a:srgbClr val="0851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30"/>
              <p:cNvSpPr/>
              <p:nvPr/>
            </p:nvSpPr>
            <p:spPr>
              <a:xfrm>
                <a:off x="975364" y="3776260"/>
                <a:ext cx="344642" cy="33827"/>
              </a:xfrm>
              <a:custGeom>
                <a:rect b="b" l="l" r="r" t="t"/>
                <a:pathLst>
                  <a:path extrusionOk="0" h="552" w="5763">
                    <a:moveTo>
                      <a:pt x="3174" y="1"/>
                    </a:moveTo>
                    <a:cubicBezTo>
                      <a:pt x="1422" y="1"/>
                      <a:pt x="1" y="125"/>
                      <a:pt x="1" y="276"/>
                    </a:cubicBezTo>
                    <a:cubicBezTo>
                      <a:pt x="1" y="427"/>
                      <a:pt x="1422" y="551"/>
                      <a:pt x="3174" y="551"/>
                    </a:cubicBezTo>
                    <a:cubicBezTo>
                      <a:pt x="4927" y="551"/>
                      <a:pt x="5763" y="427"/>
                      <a:pt x="5763" y="276"/>
                    </a:cubicBezTo>
                    <a:cubicBezTo>
                      <a:pt x="5763" y="125"/>
                      <a:pt x="4927" y="1"/>
                      <a:pt x="3174" y="1"/>
                    </a:cubicBezTo>
                    <a:close/>
                  </a:path>
                </a:pathLst>
              </a:custGeom>
              <a:solidFill>
                <a:srgbClr val="2641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30"/>
              <p:cNvSpPr/>
              <p:nvPr/>
            </p:nvSpPr>
            <p:spPr>
              <a:xfrm>
                <a:off x="1555615" y="3751932"/>
                <a:ext cx="86594" cy="60912"/>
              </a:xfrm>
              <a:custGeom>
                <a:rect b="b" l="l" r="r" t="t"/>
                <a:pathLst>
                  <a:path extrusionOk="0" h="994" w="1448">
                    <a:moveTo>
                      <a:pt x="1389" y="0"/>
                    </a:moveTo>
                    <a:cubicBezTo>
                      <a:pt x="1375" y="0"/>
                      <a:pt x="1361" y="6"/>
                      <a:pt x="1349" y="20"/>
                    </a:cubicBezTo>
                    <a:cubicBezTo>
                      <a:pt x="1239" y="158"/>
                      <a:pt x="1110" y="291"/>
                      <a:pt x="964" y="411"/>
                    </a:cubicBezTo>
                    <a:cubicBezTo>
                      <a:pt x="675" y="647"/>
                      <a:pt x="364" y="807"/>
                      <a:pt x="58" y="891"/>
                    </a:cubicBezTo>
                    <a:cubicBezTo>
                      <a:pt x="1" y="904"/>
                      <a:pt x="9" y="983"/>
                      <a:pt x="67" y="988"/>
                    </a:cubicBezTo>
                    <a:cubicBezTo>
                      <a:pt x="107" y="992"/>
                      <a:pt x="148" y="994"/>
                      <a:pt x="188" y="994"/>
                    </a:cubicBezTo>
                    <a:cubicBezTo>
                      <a:pt x="478" y="994"/>
                      <a:pt x="771" y="894"/>
                      <a:pt x="1017" y="695"/>
                    </a:cubicBezTo>
                    <a:cubicBezTo>
                      <a:pt x="1220" y="526"/>
                      <a:pt x="1363" y="305"/>
                      <a:pt x="1439" y="65"/>
                    </a:cubicBezTo>
                    <a:cubicBezTo>
                      <a:pt x="1448" y="29"/>
                      <a:pt x="1419" y="0"/>
                      <a:pt x="138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30"/>
              <p:cNvSpPr/>
              <p:nvPr/>
            </p:nvSpPr>
            <p:spPr>
              <a:xfrm>
                <a:off x="1555615" y="3796421"/>
                <a:ext cx="36958" cy="16423"/>
              </a:xfrm>
              <a:custGeom>
                <a:rect b="b" l="l" r="r" t="t"/>
                <a:pathLst>
                  <a:path extrusionOk="0" h="268" w="618">
                    <a:moveTo>
                      <a:pt x="475" y="1"/>
                    </a:moveTo>
                    <a:cubicBezTo>
                      <a:pt x="337" y="71"/>
                      <a:pt x="196" y="124"/>
                      <a:pt x="58" y="165"/>
                    </a:cubicBezTo>
                    <a:cubicBezTo>
                      <a:pt x="1" y="178"/>
                      <a:pt x="9" y="257"/>
                      <a:pt x="67" y="262"/>
                    </a:cubicBezTo>
                    <a:cubicBezTo>
                      <a:pt x="108" y="266"/>
                      <a:pt x="149" y="268"/>
                      <a:pt x="191" y="268"/>
                    </a:cubicBezTo>
                    <a:cubicBezTo>
                      <a:pt x="335" y="268"/>
                      <a:pt x="479" y="243"/>
                      <a:pt x="618" y="191"/>
                    </a:cubicBezTo>
                    <a:cubicBezTo>
                      <a:pt x="569" y="129"/>
                      <a:pt x="520" y="67"/>
                      <a:pt x="475" y="1"/>
                    </a:cubicBezTo>
                    <a:close/>
                  </a:path>
                </a:pathLst>
              </a:custGeom>
              <a:solidFill>
                <a:srgbClr val="DC99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30"/>
              <p:cNvSpPr/>
              <p:nvPr/>
            </p:nvSpPr>
            <p:spPr>
              <a:xfrm>
                <a:off x="1148428" y="3764862"/>
                <a:ext cx="29542" cy="53865"/>
              </a:xfrm>
              <a:custGeom>
                <a:rect b="b" l="l" r="r" t="t"/>
                <a:pathLst>
                  <a:path extrusionOk="0" h="879" w="494">
                    <a:moveTo>
                      <a:pt x="1" y="0"/>
                    </a:moveTo>
                    <a:lnTo>
                      <a:pt x="1" y="879"/>
                    </a:lnTo>
                    <a:lnTo>
                      <a:pt x="493" y="879"/>
                    </a:lnTo>
                    <a:lnTo>
                      <a:pt x="493" y="0"/>
                    </a:lnTo>
                    <a:close/>
                  </a:path>
                </a:pathLst>
              </a:custGeom>
              <a:solidFill>
                <a:srgbClr val="2C7A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30"/>
              <p:cNvSpPr/>
              <p:nvPr/>
            </p:nvSpPr>
            <p:spPr>
              <a:xfrm>
                <a:off x="1019437" y="3764862"/>
                <a:ext cx="7535" cy="53865"/>
              </a:xfrm>
              <a:custGeom>
                <a:rect b="b" l="l" r="r" t="t"/>
                <a:pathLst>
                  <a:path extrusionOk="0" h="879" w="126">
                    <a:moveTo>
                      <a:pt x="1" y="0"/>
                    </a:moveTo>
                    <a:lnTo>
                      <a:pt x="1" y="879"/>
                    </a:lnTo>
                    <a:lnTo>
                      <a:pt x="126" y="879"/>
                    </a:lnTo>
                    <a:lnTo>
                      <a:pt x="126" y="0"/>
                    </a:lnTo>
                    <a:close/>
                  </a:path>
                </a:pathLst>
              </a:custGeom>
              <a:solidFill>
                <a:srgbClr val="2C7A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30"/>
              <p:cNvSpPr/>
              <p:nvPr/>
            </p:nvSpPr>
            <p:spPr>
              <a:xfrm>
                <a:off x="1310609" y="3617731"/>
                <a:ext cx="22665" cy="82176"/>
              </a:xfrm>
              <a:custGeom>
                <a:rect b="b" l="l" r="r" t="t"/>
                <a:pathLst>
                  <a:path extrusionOk="0" h="1341" w="379">
                    <a:moveTo>
                      <a:pt x="183" y="0"/>
                    </a:moveTo>
                    <a:cubicBezTo>
                      <a:pt x="81" y="0"/>
                      <a:pt x="1" y="84"/>
                      <a:pt x="1" y="182"/>
                    </a:cubicBezTo>
                    <a:lnTo>
                      <a:pt x="1" y="1163"/>
                    </a:lnTo>
                    <a:cubicBezTo>
                      <a:pt x="1" y="1260"/>
                      <a:pt x="81" y="1340"/>
                      <a:pt x="183" y="1340"/>
                    </a:cubicBezTo>
                    <a:lnTo>
                      <a:pt x="200" y="1340"/>
                    </a:lnTo>
                    <a:cubicBezTo>
                      <a:pt x="298" y="1340"/>
                      <a:pt x="378" y="1260"/>
                      <a:pt x="378" y="1163"/>
                    </a:cubicBezTo>
                    <a:lnTo>
                      <a:pt x="378" y="182"/>
                    </a:lnTo>
                    <a:cubicBezTo>
                      <a:pt x="378" y="84"/>
                      <a:pt x="298" y="0"/>
                      <a:pt x="200" y="0"/>
                    </a:cubicBezTo>
                    <a:close/>
                  </a:path>
                </a:pathLst>
              </a:custGeom>
              <a:solidFill>
                <a:srgbClr val="2641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11" name="Google Shape;1011;p30"/>
            <p:cNvGrpSpPr/>
            <p:nvPr/>
          </p:nvGrpSpPr>
          <p:grpSpPr>
            <a:xfrm>
              <a:off x="6629599" y="3466665"/>
              <a:ext cx="877242" cy="467321"/>
              <a:chOff x="2456999" y="3452890"/>
              <a:chExt cx="877242" cy="467321"/>
            </a:xfrm>
          </p:grpSpPr>
          <p:sp>
            <p:nvSpPr>
              <p:cNvPr id="1012" name="Google Shape;1012;p30"/>
              <p:cNvSpPr/>
              <p:nvPr/>
            </p:nvSpPr>
            <p:spPr>
              <a:xfrm>
                <a:off x="2456999" y="3481140"/>
                <a:ext cx="851528" cy="439071"/>
              </a:xfrm>
              <a:custGeom>
                <a:rect b="b" l="l" r="r" t="t"/>
                <a:pathLst>
                  <a:path extrusionOk="0" h="7165" w="14239">
                    <a:moveTo>
                      <a:pt x="8584" y="1"/>
                    </a:moveTo>
                    <a:lnTo>
                      <a:pt x="8597" y="156"/>
                    </a:lnTo>
                    <a:lnTo>
                      <a:pt x="8539" y="156"/>
                    </a:lnTo>
                    <a:lnTo>
                      <a:pt x="8575" y="414"/>
                    </a:lnTo>
                    <a:cubicBezTo>
                      <a:pt x="5317" y="427"/>
                      <a:pt x="1629" y="605"/>
                      <a:pt x="1629" y="605"/>
                    </a:cubicBezTo>
                    <a:cubicBezTo>
                      <a:pt x="1629" y="605"/>
                      <a:pt x="1629" y="605"/>
                      <a:pt x="1627" y="605"/>
                    </a:cubicBezTo>
                    <a:cubicBezTo>
                      <a:pt x="1574" y="605"/>
                      <a:pt x="463" y="617"/>
                      <a:pt x="187" y="1635"/>
                    </a:cubicBezTo>
                    <a:cubicBezTo>
                      <a:pt x="182" y="1661"/>
                      <a:pt x="173" y="1688"/>
                      <a:pt x="169" y="1715"/>
                    </a:cubicBezTo>
                    <a:cubicBezTo>
                      <a:pt x="165" y="1723"/>
                      <a:pt x="165" y="1737"/>
                      <a:pt x="165" y="1746"/>
                    </a:cubicBezTo>
                    <a:cubicBezTo>
                      <a:pt x="160" y="1764"/>
                      <a:pt x="155" y="1785"/>
                      <a:pt x="151" y="1803"/>
                    </a:cubicBezTo>
                    <a:cubicBezTo>
                      <a:pt x="151" y="1812"/>
                      <a:pt x="151" y="1821"/>
                      <a:pt x="146" y="1825"/>
                    </a:cubicBezTo>
                    <a:lnTo>
                      <a:pt x="0" y="1825"/>
                    </a:lnTo>
                    <a:lnTo>
                      <a:pt x="0" y="2673"/>
                    </a:lnTo>
                    <a:lnTo>
                      <a:pt x="89" y="2673"/>
                    </a:lnTo>
                    <a:lnTo>
                      <a:pt x="89" y="2678"/>
                    </a:lnTo>
                    <a:lnTo>
                      <a:pt x="89" y="2753"/>
                    </a:lnTo>
                    <a:lnTo>
                      <a:pt x="89" y="2811"/>
                    </a:lnTo>
                    <a:lnTo>
                      <a:pt x="89" y="2886"/>
                    </a:lnTo>
                    <a:lnTo>
                      <a:pt x="89" y="2944"/>
                    </a:lnTo>
                    <a:cubicBezTo>
                      <a:pt x="85" y="2971"/>
                      <a:pt x="85" y="2997"/>
                      <a:pt x="85" y="3024"/>
                    </a:cubicBezTo>
                    <a:lnTo>
                      <a:pt x="85" y="3077"/>
                    </a:lnTo>
                    <a:lnTo>
                      <a:pt x="85" y="3161"/>
                    </a:lnTo>
                    <a:lnTo>
                      <a:pt x="85" y="3206"/>
                    </a:lnTo>
                    <a:lnTo>
                      <a:pt x="85" y="3312"/>
                    </a:lnTo>
                    <a:lnTo>
                      <a:pt x="85" y="3330"/>
                    </a:lnTo>
                    <a:lnTo>
                      <a:pt x="85" y="3468"/>
                    </a:lnTo>
                    <a:lnTo>
                      <a:pt x="85" y="3583"/>
                    </a:lnTo>
                    <a:lnTo>
                      <a:pt x="85" y="4080"/>
                    </a:lnTo>
                    <a:lnTo>
                      <a:pt x="85" y="4085"/>
                    </a:lnTo>
                    <a:cubicBezTo>
                      <a:pt x="85" y="4187"/>
                      <a:pt x="89" y="4294"/>
                      <a:pt x="89" y="4400"/>
                    </a:cubicBezTo>
                    <a:lnTo>
                      <a:pt x="0" y="4400"/>
                    </a:lnTo>
                    <a:lnTo>
                      <a:pt x="0" y="5247"/>
                    </a:lnTo>
                    <a:lnTo>
                      <a:pt x="134" y="5247"/>
                    </a:lnTo>
                    <a:cubicBezTo>
                      <a:pt x="146" y="5353"/>
                      <a:pt x="165" y="5451"/>
                      <a:pt x="187" y="5531"/>
                    </a:cubicBezTo>
                    <a:cubicBezTo>
                      <a:pt x="461" y="6541"/>
                      <a:pt x="1557" y="6557"/>
                      <a:pt x="1626" y="6557"/>
                    </a:cubicBezTo>
                    <a:cubicBezTo>
                      <a:pt x="1628" y="6557"/>
                      <a:pt x="1629" y="6557"/>
                      <a:pt x="1629" y="6557"/>
                    </a:cubicBezTo>
                    <a:cubicBezTo>
                      <a:pt x="1629" y="6557"/>
                      <a:pt x="5317" y="6738"/>
                      <a:pt x="8575" y="6748"/>
                    </a:cubicBezTo>
                    <a:lnTo>
                      <a:pt x="8539" y="7004"/>
                    </a:lnTo>
                    <a:lnTo>
                      <a:pt x="8597" y="7004"/>
                    </a:lnTo>
                    <a:lnTo>
                      <a:pt x="8584" y="7164"/>
                    </a:lnTo>
                    <a:lnTo>
                      <a:pt x="9076" y="7164"/>
                    </a:lnTo>
                    <a:lnTo>
                      <a:pt x="9201" y="6748"/>
                    </a:lnTo>
                    <a:cubicBezTo>
                      <a:pt x="11163" y="6738"/>
                      <a:pt x="12863" y="6654"/>
                      <a:pt x="13328" y="6419"/>
                    </a:cubicBezTo>
                    <a:cubicBezTo>
                      <a:pt x="14203" y="5966"/>
                      <a:pt x="14238" y="3778"/>
                      <a:pt x="14238" y="3596"/>
                    </a:cubicBezTo>
                    <a:lnTo>
                      <a:pt x="14238" y="3583"/>
                    </a:lnTo>
                    <a:cubicBezTo>
                      <a:pt x="14238" y="3583"/>
                      <a:pt x="14238" y="1217"/>
                      <a:pt x="13328" y="746"/>
                    </a:cubicBezTo>
                    <a:cubicBezTo>
                      <a:pt x="12863" y="507"/>
                      <a:pt x="11163" y="427"/>
                      <a:pt x="9201" y="418"/>
                    </a:cubicBezTo>
                    <a:lnTo>
                      <a:pt x="9076" y="1"/>
                    </a:lnTo>
                    <a:close/>
                  </a:path>
                </a:pathLst>
              </a:custGeom>
              <a:solidFill>
                <a:srgbClr val="2235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30"/>
              <p:cNvSpPr/>
              <p:nvPr/>
            </p:nvSpPr>
            <p:spPr>
              <a:xfrm>
                <a:off x="2482474" y="3564725"/>
                <a:ext cx="15429" cy="51965"/>
              </a:xfrm>
              <a:custGeom>
                <a:rect b="b" l="l" r="r" t="t"/>
                <a:pathLst>
                  <a:path extrusionOk="0" h="848" w="258">
                    <a:moveTo>
                      <a:pt x="1" y="0"/>
                    </a:moveTo>
                    <a:lnTo>
                      <a:pt x="1" y="847"/>
                    </a:lnTo>
                    <a:lnTo>
                      <a:pt x="257" y="847"/>
                    </a:lnTo>
                    <a:lnTo>
                      <a:pt x="257" y="0"/>
                    </a:lnTo>
                    <a:close/>
                  </a:path>
                </a:pathLst>
              </a:custGeom>
              <a:solidFill>
                <a:srgbClr val="C86D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30"/>
              <p:cNvSpPr/>
              <p:nvPr/>
            </p:nvSpPr>
            <p:spPr>
              <a:xfrm>
                <a:off x="2482474" y="3722396"/>
                <a:ext cx="15429" cy="52027"/>
              </a:xfrm>
              <a:custGeom>
                <a:rect b="b" l="l" r="r" t="t"/>
                <a:pathLst>
                  <a:path extrusionOk="0" h="849" w="258">
                    <a:moveTo>
                      <a:pt x="1" y="1"/>
                    </a:moveTo>
                    <a:lnTo>
                      <a:pt x="1" y="849"/>
                    </a:lnTo>
                    <a:lnTo>
                      <a:pt x="257" y="849"/>
                    </a:lnTo>
                    <a:lnTo>
                      <a:pt x="257" y="1"/>
                    </a:lnTo>
                    <a:close/>
                  </a:path>
                </a:pathLst>
              </a:custGeom>
              <a:solidFill>
                <a:srgbClr val="C86D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30"/>
              <p:cNvSpPr/>
              <p:nvPr/>
            </p:nvSpPr>
            <p:spPr>
              <a:xfrm>
                <a:off x="2486959" y="3478260"/>
                <a:ext cx="847282" cy="388025"/>
              </a:xfrm>
              <a:custGeom>
                <a:rect b="b" l="l" r="r" t="t"/>
                <a:pathLst>
                  <a:path extrusionOk="0" h="6332" w="14168">
                    <a:moveTo>
                      <a:pt x="8756" y="1"/>
                    </a:moveTo>
                    <a:cubicBezTo>
                      <a:pt x="5439" y="1"/>
                      <a:pt x="1554" y="190"/>
                      <a:pt x="1554" y="190"/>
                    </a:cubicBezTo>
                    <a:cubicBezTo>
                      <a:pt x="1554" y="190"/>
                      <a:pt x="1553" y="190"/>
                      <a:pt x="1552" y="190"/>
                    </a:cubicBezTo>
                    <a:cubicBezTo>
                      <a:pt x="1495" y="190"/>
                      <a:pt x="388" y="204"/>
                      <a:pt x="112" y="1219"/>
                    </a:cubicBezTo>
                    <a:cubicBezTo>
                      <a:pt x="0" y="1637"/>
                      <a:pt x="10" y="2503"/>
                      <a:pt x="10" y="3169"/>
                    </a:cubicBezTo>
                    <a:cubicBezTo>
                      <a:pt x="10" y="3835"/>
                      <a:pt x="0" y="4700"/>
                      <a:pt x="112" y="5117"/>
                    </a:cubicBezTo>
                    <a:cubicBezTo>
                      <a:pt x="386" y="6125"/>
                      <a:pt x="1477" y="6142"/>
                      <a:pt x="1550" y="6142"/>
                    </a:cubicBezTo>
                    <a:cubicBezTo>
                      <a:pt x="1553" y="6142"/>
                      <a:pt x="1554" y="6142"/>
                      <a:pt x="1554" y="6142"/>
                    </a:cubicBezTo>
                    <a:cubicBezTo>
                      <a:pt x="1554" y="6142"/>
                      <a:pt x="5439" y="6332"/>
                      <a:pt x="8756" y="6332"/>
                    </a:cubicBezTo>
                    <a:cubicBezTo>
                      <a:pt x="10874" y="6332"/>
                      <a:pt x="12761" y="6254"/>
                      <a:pt x="13253" y="6000"/>
                    </a:cubicBezTo>
                    <a:cubicBezTo>
                      <a:pt x="14167" y="5534"/>
                      <a:pt x="14167" y="3169"/>
                      <a:pt x="14167" y="3169"/>
                    </a:cubicBezTo>
                    <a:cubicBezTo>
                      <a:pt x="14167" y="3169"/>
                      <a:pt x="14167" y="803"/>
                      <a:pt x="13253" y="332"/>
                    </a:cubicBezTo>
                    <a:cubicBezTo>
                      <a:pt x="12761" y="78"/>
                      <a:pt x="10874" y="1"/>
                      <a:pt x="8756" y="1"/>
                    </a:cubicBezTo>
                    <a:close/>
                  </a:path>
                </a:pathLst>
              </a:custGeom>
              <a:solidFill>
                <a:srgbClr val="2C7A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30"/>
              <p:cNvSpPr/>
              <p:nvPr/>
            </p:nvSpPr>
            <p:spPr>
              <a:xfrm>
                <a:off x="2487258" y="3478260"/>
                <a:ext cx="846983" cy="206146"/>
              </a:xfrm>
              <a:custGeom>
                <a:rect b="b" l="l" r="r" t="t"/>
                <a:pathLst>
                  <a:path extrusionOk="0" h="3364" w="14163">
                    <a:moveTo>
                      <a:pt x="8751" y="1"/>
                    </a:moveTo>
                    <a:cubicBezTo>
                      <a:pt x="5434" y="1"/>
                      <a:pt x="1549" y="190"/>
                      <a:pt x="1549" y="190"/>
                    </a:cubicBezTo>
                    <a:cubicBezTo>
                      <a:pt x="1549" y="190"/>
                      <a:pt x="1548" y="190"/>
                      <a:pt x="1547" y="190"/>
                    </a:cubicBezTo>
                    <a:cubicBezTo>
                      <a:pt x="1490" y="190"/>
                      <a:pt x="383" y="204"/>
                      <a:pt x="107" y="1219"/>
                    </a:cubicBezTo>
                    <a:cubicBezTo>
                      <a:pt x="0" y="1610"/>
                      <a:pt x="5" y="2409"/>
                      <a:pt x="5" y="3057"/>
                    </a:cubicBezTo>
                    <a:cubicBezTo>
                      <a:pt x="9" y="2507"/>
                      <a:pt x="22" y="1930"/>
                      <a:pt x="107" y="1610"/>
                    </a:cubicBezTo>
                    <a:cubicBezTo>
                      <a:pt x="381" y="603"/>
                      <a:pt x="1472" y="586"/>
                      <a:pt x="1545" y="586"/>
                    </a:cubicBezTo>
                    <a:cubicBezTo>
                      <a:pt x="1548" y="586"/>
                      <a:pt x="1549" y="586"/>
                      <a:pt x="1549" y="586"/>
                    </a:cubicBezTo>
                    <a:cubicBezTo>
                      <a:pt x="1549" y="586"/>
                      <a:pt x="5461" y="392"/>
                      <a:pt x="8785" y="392"/>
                    </a:cubicBezTo>
                    <a:cubicBezTo>
                      <a:pt x="10889" y="392"/>
                      <a:pt x="12758" y="470"/>
                      <a:pt x="13248" y="723"/>
                    </a:cubicBezTo>
                    <a:cubicBezTo>
                      <a:pt x="13998" y="1113"/>
                      <a:pt x="14131" y="2786"/>
                      <a:pt x="14154" y="3364"/>
                    </a:cubicBezTo>
                    <a:cubicBezTo>
                      <a:pt x="14158" y="3239"/>
                      <a:pt x="14162" y="3169"/>
                      <a:pt x="14162" y="3169"/>
                    </a:cubicBezTo>
                    <a:cubicBezTo>
                      <a:pt x="14162" y="3169"/>
                      <a:pt x="14162" y="803"/>
                      <a:pt x="13248" y="332"/>
                    </a:cubicBezTo>
                    <a:cubicBezTo>
                      <a:pt x="12756" y="78"/>
                      <a:pt x="10869" y="1"/>
                      <a:pt x="8751" y="1"/>
                    </a:cubicBezTo>
                    <a:close/>
                  </a:path>
                </a:pathLst>
              </a:custGeom>
              <a:solidFill>
                <a:srgbClr val="4080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30"/>
              <p:cNvSpPr/>
              <p:nvPr/>
            </p:nvSpPr>
            <p:spPr>
              <a:xfrm>
                <a:off x="2487497" y="3684341"/>
                <a:ext cx="60" cy="18813"/>
              </a:xfrm>
              <a:custGeom>
                <a:rect b="b" l="l" r="r" t="t"/>
                <a:pathLst>
                  <a:path extrusionOk="0" h="307" w="1">
                    <a:moveTo>
                      <a:pt x="1" y="196"/>
                    </a:moveTo>
                    <a:lnTo>
                      <a:pt x="1" y="1"/>
                    </a:lnTo>
                    <a:lnTo>
                      <a:pt x="1" y="306"/>
                    </a:lnTo>
                    <a:close/>
                  </a:path>
                </a:pathLst>
              </a:custGeom>
              <a:solidFill>
                <a:srgbClr val="E5E2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30"/>
              <p:cNvSpPr/>
              <p:nvPr/>
            </p:nvSpPr>
            <p:spPr>
              <a:xfrm>
                <a:off x="3239916" y="3507245"/>
                <a:ext cx="59862" cy="42406"/>
              </a:xfrm>
              <a:custGeom>
                <a:rect b="b" l="l" r="r" t="t"/>
                <a:pathLst>
                  <a:path extrusionOk="0" h="692" w="1001">
                    <a:moveTo>
                      <a:pt x="58" y="1"/>
                    </a:moveTo>
                    <a:cubicBezTo>
                      <a:pt x="15" y="1"/>
                      <a:pt x="1" y="68"/>
                      <a:pt x="46" y="81"/>
                    </a:cubicBezTo>
                    <a:cubicBezTo>
                      <a:pt x="494" y="246"/>
                      <a:pt x="777" y="516"/>
                      <a:pt x="920" y="676"/>
                    </a:cubicBezTo>
                    <a:cubicBezTo>
                      <a:pt x="930" y="687"/>
                      <a:pt x="941" y="692"/>
                      <a:pt x="952" y="692"/>
                    </a:cubicBezTo>
                    <a:cubicBezTo>
                      <a:pt x="977" y="692"/>
                      <a:pt x="1000" y="668"/>
                      <a:pt x="991" y="640"/>
                    </a:cubicBezTo>
                    <a:cubicBezTo>
                      <a:pt x="840" y="107"/>
                      <a:pt x="357" y="10"/>
                      <a:pt x="5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30"/>
              <p:cNvSpPr/>
              <p:nvPr/>
            </p:nvSpPr>
            <p:spPr>
              <a:xfrm>
                <a:off x="3141125" y="3517356"/>
                <a:ext cx="162603" cy="82054"/>
              </a:xfrm>
              <a:custGeom>
                <a:rect b="b" l="l" r="r" t="t"/>
                <a:pathLst>
                  <a:path extrusionOk="0" h="1339" w="2719">
                    <a:moveTo>
                      <a:pt x="50" y="0"/>
                    </a:moveTo>
                    <a:cubicBezTo>
                      <a:pt x="10" y="0"/>
                      <a:pt x="1" y="60"/>
                      <a:pt x="42" y="75"/>
                    </a:cubicBezTo>
                    <a:cubicBezTo>
                      <a:pt x="1023" y="466"/>
                      <a:pt x="1929" y="874"/>
                      <a:pt x="2643" y="1332"/>
                    </a:cubicBezTo>
                    <a:cubicBezTo>
                      <a:pt x="2650" y="1337"/>
                      <a:pt x="2657" y="1338"/>
                      <a:pt x="2664" y="1338"/>
                    </a:cubicBezTo>
                    <a:cubicBezTo>
                      <a:pt x="2693" y="1338"/>
                      <a:pt x="2718" y="1307"/>
                      <a:pt x="2701" y="1279"/>
                    </a:cubicBezTo>
                    <a:cubicBezTo>
                      <a:pt x="2621" y="1114"/>
                      <a:pt x="2456" y="826"/>
                      <a:pt x="2239" y="581"/>
                    </a:cubicBezTo>
                    <a:cubicBezTo>
                      <a:pt x="1995" y="307"/>
                      <a:pt x="681" y="89"/>
                      <a:pt x="59" y="1"/>
                    </a:cubicBezTo>
                    <a:cubicBezTo>
                      <a:pt x="56" y="0"/>
                      <a:pt x="53" y="0"/>
                      <a:pt x="50" y="0"/>
                    </a:cubicBezTo>
                    <a:close/>
                  </a:path>
                </a:pathLst>
              </a:custGeom>
              <a:solidFill>
                <a:srgbClr val="236B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p30"/>
              <p:cNvSpPr/>
              <p:nvPr/>
            </p:nvSpPr>
            <p:spPr>
              <a:xfrm>
                <a:off x="2683885" y="3502342"/>
                <a:ext cx="358337" cy="30824"/>
              </a:xfrm>
              <a:custGeom>
                <a:rect b="b" l="l" r="r" t="t"/>
                <a:pathLst>
                  <a:path extrusionOk="0" h="503" w="5992">
                    <a:moveTo>
                      <a:pt x="5930" y="1"/>
                    </a:moveTo>
                    <a:cubicBezTo>
                      <a:pt x="5929" y="1"/>
                      <a:pt x="5928" y="1"/>
                      <a:pt x="5926" y="1"/>
                    </a:cubicBezTo>
                    <a:lnTo>
                      <a:pt x="68" y="95"/>
                    </a:lnTo>
                    <a:cubicBezTo>
                      <a:pt x="15" y="99"/>
                      <a:pt x="1" y="170"/>
                      <a:pt x="50" y="193"/>
                    </a:cubicBezTo>
                    <a:lnTo>
                      <a:pt x="906" y="498"/>
                    </a:lnTo>
                    <a:cubicBezTo>
                      <a:pt x="910" y="503"/>
                      <a:pt x="915" y="503"/>
                      <a:pt x="920" y="503"/>
                    </a:cubicBezTo>
                    <a:cubicBezTo>
                      <a:pt x="1106" y="503"/>
                      <a:pt x="4266" y="503"/>
                      <a:pt x="4542" y="410"/>
                    </a:cubicBezTo>
                    <a:cubicBezTo>
                      <a:pt x="4719" y="347"/>
                      <a:pt x="5433" y="201"/>
                      <a:pt x="5935" y="95"/>
                    </a:cubicBezTo>
                    <a:cubicBezTo>
                      <a:pt x="5991" y="86"/>
                      <a:pt x="5984" y="1"/>
                      <a:pt x="5930" y="1"/>
                    </a:cubicBezTo>
                    <a:close/>
                  </a:path>
                </a:pathLst>
              </a:custGeom>
              <a:solidFill>
                <a:srgbClr val="2641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30"/>
              <p:cNvSpPr/>
              <p:nvPr/>
            </p:nvSpPr>
            <p:spPr>
              <a:xfrm>
                <a:off x="2995748" y="3452890"/>
                <a:ext cx="44194" cy="50127"/>
              </a:xfrm>
              <a:custGeom>
                <a:rect b="b" l="l" r="r" t="t"/>
                <a:pathLst>
                  <a:path extrusionOk="0" h="818" w="739">
                    <a:moveTo>
                      <a:pt x="1" y="1"/>
                    </a:moveTo>
                    <a:lnTo>
                      <a:pt x="72" y="818"/>
                    </a:lnTo>
                    <a:lnTo>
                      <a:pt x="738" y="818"/>
                    </a:lnTo>
                    <a:lnTo>
                      <a:pt x="493" y="1"/>
                    </a:lnTo>
                    <a:close/>
                  </a:path>
                </a:pathLst>
              </a:custGeom>
              <a:solidFill>
                <a:srgbClr val="4080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30"/>
              <p:cNvSpPr/>
              <p:nvPr/>
            </p:nvSpPr>
            <p:spPr>
              <a:xfrm>
                <a:off x="2639572" y="3594629"/>
                <a:ext cx="288308" cy="13849"/>
              </a:xfrm>
              <a:custGeom>
                <a:rect b="b" l="l" r="r" t="t"/>
                <a:pathLst>
                  <a:path extrusionOk="0" h="226" w="4821">
                    <a:moveTo>
                      <a:pt x="0" y="0"/>
                    </a:moveTo>
                    <a:lnTo>
                      <a:pt x="0" y="226"/>
                    </a:lnTo>
                    <a:lnTo>
                      <a:pt x="4820" y="226"/>
                    </a:lnTo>
                    <a:lnTo>
                      <a:pt x="4820" y="0"/>
                    </a:lnTo>
                    <a:close/>
                  </a:path>
                </a:pathLst>
              </a:custGeom>
              <a:solidFill>
                <a:srgbClr val="236B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30"/>
              <p:cNvSpPr/>
              <p:nvPr/>
            </p:nvSpPr>
            <p:spPr>
              <a:xfrm>
                <a:off x="2639572" y="3631641"/>
                <a:ext cx="288308" cy="14156"/>
              </a:xfrm>
              <a:custGeom>
                <a:rect b="b" l="l" r="r" t="t"/>
                <a:pathLst>
                  <a:path extrusionOk="0" h="231" w="4821">
                    <a:moveTo>
                      <a:pt x="0" y="0"/>
                    </a:moveTo>
                    <a:lnTo>
                      <a:pt x="0" y="230"/>
                    </a:lnTo>
                    <a:lnTo>
                      <a:pt x="4820" y="230"/>
                    </a:lnTo>
                    <a:lnTo>
                      <a:pt x="4820" y="0"/>
                    </a:lnTo>
                    <a:close/>
                  </a:path>
                </a:pathLst>
              </a:custGeom>
              <a:solidFill>
                <a:srgbClr val="236B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30"/>
              <p:cNvSpPr/>
              <p:nvPr/>
            </p:nvSpPr>
            <p:spPr>
              <a:xfrm>
                <a:off x="2993117" y="3462450"/>
                <a:ext cx="9628" cy="40567"/>
              </a:xfrm>
              <a:custGeom>
                <a:rect b="b" l="l" r="r" t="t"/>
                <a:pathLst>
                  <a:path extrusionOk="0" h="662" w="161">
                    <a:moveTo>
                      <a:pt x="0" y="0"/>
                    </a:moveTo>
                    <a:lnTo>
                      <a:pt x="90" y="662"/>
                    </a:lnTo>
                    <a:lnTo>
                      <a:pt x="160" y="662"/>
                    </a:lnTo>
                    <a:lnTo>
                      <a:pt x="67"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p30"/>
              <p:cNvSpPr/>
              <p:nvPr/>
            </p:nvSpPr>
            <p:spPr>
              <a:xfrm>
                <a:off x="2978525" y="3517540"/>
                <a:ext cx="163799" cy="309648"/>
              </a:xfrm>
              <a:custGeom>
                <a:rect b="b" l="l" r="r" t="t"/>
                <a:pathLst>
                  <a:path extrusionOk="0" h="5053" w="2739">
                    <a:moveTo>
                      <a:pt x="1867" y="0"/>
                    </a:moveTo>
                    <a:cubicBezTo>
                      <a:pt x="1840" y="0"/>
                      <a:pt x="1812" y="4"/>
                      <a:pt x="1785" y="11"/>
                    </a:cubicBezTo>
                    <a:lnTo>
                      <a:pt x="231" y="455"/>
                    </a:lnTo>
                    <a:cubicBezTo>
                      <a:pt x="94" y="490"/>
                      <a:pt x="0" y="615"/>
                      <a:pt x="0" y="756"/>
                    </a:cubicBezTo>
                    <a:lnTo>
                      <a:pt x="0" y="2528"/>
                    </a:lnTo>
                    <a:lnTo>
                      <a:pt x="0" y="4294"/>
                    </a:lnTo>
                    <a:cubicBezTo>
                      <a:pt x="0" y="4436"/>
                      <a:pt x="94" y="4560"/>
                      <a:pt x="231" y="4600"/>
                    </a:cubicBezTo>
                    <a:lnTo>
                      <a:pt x="1785" y="5040"/>
                    </a:lnTo>
                    <a:cubicBezTo>
                      <a:pt x="1814" y="5048"/>
                      <a:pt x="1844" y="5052"/>
                      <a:pt x="1873" y="5052"/>
                    </a:cubicBezTo>
                    <a:cubicBezTo>
                      <a:pt x="1977" y="5052"/>
                      <a:pt x="2076" y="5000"/>
                      <a:pt x="2135" y="4911"/>
                    </a:cubicBezTo>
                    <a:cubicBezTo>
                      <a:pt x="2739" y="3992"/>
                      <a:pt x="2739" y="2528"/>
                      <a:pt x="2739" y="2528"/>
                    </a:cubicBezTo>
                    <a:cubicBezTo>
                      <a:pt x="2739" y="2528"/>
                      <a:pt x="2739" y="1058"/>
                      <a:pt x="2135" y="144"/>
                    </a:cubicBezTo>
                    <a:cubicBezTo>
                      <a:pt x="2075" y="52"/>
                      <a:pt x="1973" y="0"/>
                      <a:pt x="1867" y="0"/>
                    </a:cubicBezTo>
                    <a:close/>
                  </a:path>
                </a:pathLst>
              </a:custGeom>
              <a:solidFill>
                <a:srgbClr val="0851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6" name="Google Shape;1026;p30"/>
              <p:cNvSpPr/>
              <p:nvPr/>
            </p:nvSpPr>
            <p:spPr>
              <a:xfrm>
                <a:off x="3065357" y="3517540"/>
                <a:ext cx="76966" cy="309648"/>
              </a:xfrm>
              <a:custGeom>
                <a:rect b="b" l="l" r="r" t="t"/>
                <a:pathLst>
                  <a:path extrusionOk="0" h="5053" w="1287">
                    <a:moveTo>
                      <a:pt x="415" y="0"/>
                    </a:moveTo>
                    <a:cubicBezTo>
                      <a:pt x="388" y="0"/>
                      <a:pt x="360" y="4"/>
                      <a:pt x="333" y="11"/>
                    </a:cubicBezTo>
                    <a:lnTo>
                      <a:pt x="195" y="51"/>
                    </a:lnTo>
                    <a:cubicBezTo>
                      <a:pt x="0" y="1707"/>
                      <a:pt x="0" y="3358"/>
                      <a:pt x="195" y="4999"/>
                    </a:cubicBezTo>
                    <a:lnTo>
                      <a:pt x="333" y="5040"/>
                    </a:lnTo>
                    <a:cubicBezTo>
                      <a:pt x="362" y="5048"/>
                      <a:pt x="392" y="5052"/>
                      <a:pt x="421" y="5052"/>
                    </a:cubicBezTo>
                    <a:cubicBezTo>
                      <a:pt x="525" y="5052"/>
                      <a:pt x="624" y="5000"/>
                      <a:pt x="683" y="4911"/>
                    </a:cubicBezTo>
                    <a:cubicBezTo>
                      <a:pt x="1287" y="3992"/>
                      <a:pt x="1287" y="2528"/>
                      <a:pt x="1287" y="2528"/>
                    </a:cubicBezTo>
                    <a:cubicBezTo>
                      <a:pt x="1287" y="2528"/>
                      <a:pt x="1287" y="1058"/>
                      <a:pt x="683" y="144"/>
                    </a:cubicBezTo>
                    <a:cubicBezTo>
                      <a:pt x="623" y="52"/>
                      <a:pt x="521" y="0"/>
                      <a:pt x="415" y="0"/>
                    </a:cubicBezTo>
                    <a:close/>
                  </a:path>
                </a:pathLst>
              </a:custGeom>
              <a:solidFill>
                <a:srgbClr val="2641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7" name="Google Shape;1027;p30"/>
              <p:cNvSpPr/>
              <p:nvPr/>
            </p:nvSpPr>
            <p:spPr>
              <a:xfrm>
                <a:off x="3240036" y="3794889"/>
                <a:ext cx="59743" cy="42406"/>
              </a:xfrm>
              <a:custGeom>
                <a:rect b="b" l="l" r="r" t="t"/>
                <a:pathLst>
                  <a:path extrusionOk="0" h="692" w="999">
                    <a:moveTo>
                      <a:pt x="950" y="1"/>
                    </a:moveTo>
                    <a:cubicBezTo>
                      <a:pt x="939" y="1"/>
                      <a:pt x="928" y="5"/>
                      <a:pt x="918" y="16"/>
                    </a:cubicBezTo>
                    <a:cubicBezTo>
                      <a:pt x="775" y="180"/>
                      <a:pt x="492" y="446"/>
                      <a:pt x="44" y="612"/>
                    </a:cubicBezTo>
                    <a:cubicBezTo>
                      <a:pt x="0" y="628"/>
                      <a:pt x="12" y="692"/>
                      <a:pt x="53" y="692"/>
                    </a:cubicBezTo>
                    <a:cubicBezTo>
                      <a:pt x="54" y="692"/>
                      <a:pt x="55" y="692"/>
                      <a:pt x="56" y="691"/>
                    </a:cubicBezTo>
                    <a:cubicBezTo>
                      <a:pt x="355" y="682"/>
                      <a:pt x="838" y="585"/>
                      <a:pt x="989" y="57"/>
                    </a:cubicBezTo>
                    <a:cubicBezTo>
                      <a:pt x="998" y="25"/>
                      <a:pt x="975" y="1"/>
                      <a:pt x="95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 name="Google Shape;1028;p30"/>
              <p:cNvSpPr/>
              <p:nvPr/>
            </p:nvSpPr>
            <p:spPr>
              <a:xfrm>
                <a:off x="3141005" y="3745437"/>
                <a:ext cx="162663" cy="82054"/>
              </a:xfrm>
              <a:custGeom>
                <a:rect b="b" l="l" r="r" t="t"/>
                <a:pathLst>
                  <a:path extrusionOk="0" h="1339" w="2720">
                    <a:moveTo>
                      <a:pt x="2669" y="0"/>
                    </a:moveTo>
                    <a:cubicBezTo>
                      <a:pt x="2661" y="0"/>
                      <a:pt x="2652" y="2"/>
                      <a:pt x="2645" y="7"/>
                    </a:cubicBezTo>
                    <a:cubicBezTo>
                      <a:pt x="1931" y="460"/>
                      <a:pt x="1025" y="868"/>
                      <a:pt x="44" y="1259"/>
                    </a:cubicBezTo>
                    <a:cubicBezTo>
                      <a:pt x="1" y="1275"/>
                      <a:pt x="13" y="1339"/>
                      <a:pt x="57" y="1339"/>
                    </a:cubicBezTo>
                    <a:cubicBezTo>
                      <a:pt x="58" y="1339"/>
                      <a:pt x="60" y="1339"/>
                      <a:pt x="61" y="1339"/>
                    </a:cubicBezTo>
                    <a:cubicBezTo>
                      <a:pt x="683" y="1245"/>
                      <a:pt x="1997" y="1032"/>
                      <a:pt x="2241" y="757"/>
                    </a:cubicBezTo>
                    <a:cubicBezTo>
                      <a:pt x="2458" y="513"/>
                      <a:pt x="2623" y="220"/>
                      <a:pt x="2703" y="55"/>
                    </a:cubicBezTo>
                    <a:cubicBezTo>
                      <a:pt x="2720" y="28"/>
                      <a:pt x="2697" y="0"/>
                      <a:pt x="2669" y="0"/>
                    </a:cubicBezTo>
                    <a:close/>
                  </a:path>
                </a:pathLst>
              </a:custGeom>
              <a:solidFill>
                <a:srgbClr val="236B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 name="Google Shape;1029;p30"/>
              <p:cNvSpPr/>
              <p:nvPr/>
            </p:nvSpPr>
            <p:spPr>
              <a:xfrm>
                <a:off x="2683885" y="3811373"/>
                <a:ext cx="358396" cy="31069"/>
              </a:xfrm>
              <a:custGeom>
                <a:rect b="b" l="l" r="r" t="t"/>
                <a:pathLst>
                  <a:path extrusionOk="0" h="507" w="5993">
                    <a:moveTo>
                      <a:pt x="920" y="1"/>
                    </a:moveTo>
                    <a:cubicBezTo>
                      <a:pt x="915" y="1"/>
                      <a:pt x="910" y="5"/>
                      <a:pt x="906" y="5"/>
                    </a:cubicBezTo>
                    <a:lnTo>
                      <a:pt x="50" y="316"/>
                    </a:lnTo>
                    <a:cubicBezTo>
                      <a:pt x="1" y="333"/>
                      <a:pt x="15" y="409"/>
                      <a:pt x="68" y="409"/>
                    </a:cubicBezTo>
                    <a:lnTo>
                      <a:pt x="5926" y="507"/>
                    </a:lnTo>
                    <a:cubicBezTo>
                      <a:pt x="5984" y="507"/>
                      <a:pt x="5993" y="422"/>
                      <a:pt x="5935" y="409"/>
                    </a:cubicBezTo>
                    <a:cubicBezTo>
                      <a:pt x="5433" y="306"/>
                      <a:pt x="4719" y="156"/>
                      <a:pt x="4542" y="98"/>
                    </a:cubicBezTo>
                    <a:cubicBezTo>
                      <a:pt x="4266" y="5"/>
                      <a:pt x="1106" y="1"/>
                      <a:pt x="920" y="1"/>
                    </a:cubicBezTo>
                    <a:close/>
                  </a:path>
                </a:pathLst>
              </a:custGeom>
              <a:solidFill>
                <a:srgbClr val="2641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30"/>
              <p:cNvSpPr/>
              <p:nvPr/>
            </p:nvSpPr>
            <p:spPr>
              <a:xfrm>
                <a:off x="2995748" y="3841522"/>
                <a:ext cx="44194" cy="50433"/>
              </a:xfrm>
              <a:custGeom>
                <a:rect b="b" l="l" r="r" t="t"/>
                <a:pathLst>
                  <a:path extrusionOk="0" h="823" w="739">
                    <a:moveTo>
                      <a:pt x="72" y="1"/>
                    </a:moveTo>
                    <a:lnTo>
                      <a:pt x="1" y="822"/>
                    </a:lnTo>
                    <a:lnTo>
                      <a:pt x="493" y="822"/>
                    </a:lnTo>
                    <a:lnTo>
                      <a:pt x="738" y="1"/>
                    </a:lnTo>
                    <a:close/>
                  </a:path>
                </a:pathLst>
              </a:custGeom>
              <a:solidFill>
                <a:srgbClr val="2630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30"/>
              <p:cNvSpPr/>
              <p:nvPr/>
            </p:nvSpPr>
            <p:spPr>
              <a:xfrm>
                <a:off x="2509803" y="3519010"/>
                <a:ext cx="158237" cy="306706"/>
              </a:xfrm>
              <a:custGeom>
                <a:rect b="b" l="l" r="r" t="t"/>
                <a:pathLst>
                  <a:path extrusionOk="0" h="5005" w="2646">
                    <a:moveTo>
                      <a:pt x="1663" y="1"/>
                    </a:moveTo>
                    <a:cubicBezTo>
                      <a:pt x="1591" y="1"/>
                      <a:pt x="1519" y="7"/>
                      <a:pt x="1447" y="18"/>
                    </a:cubicBezTo>
                    <a:cubicBezTo>
                      <a:pt x="683" y="142"/>
                      <a:pt x="103" y="768"/>
                      <a:pt x="27" y="1536"/>
                    </a:cubicBezTo>
                    <a:lnTo>
                      <a:pt x="1" y="2504"/>
                    </a:lnTo>
                    <a:lnTo>
                      <a:pt x="27" y="3467"/>
                    </a:lnTo>
                    <a:cubicBezTo>
                      <a:pt x="103" y="4239"/>
                      <a:pt x="683" y="4860"/>
                      <a:pt x="1447" y="4985"/>
                    </a:cubicBezTo>
                    <a:cubicBezTo>
                      <a:pt x="1523" y="4998"/>
                      <a:pt x="1598" y="5005"/>
                      <a:pt x="1673" y="5005"/>
                    </a:cubicBezTo>
                    <a:cubicBezTo>
                      <a:pt x="1770" y="5005"/>
                      <a:pt x="1865" y="4994"/>
                      <a:pt x="1957" y="4971"/>
                    </a:cubicBezTo>
                    <a:lnTo>
                      <a:pt x="2592" y="4825"/>
                    </a:lnTo>
                    <a:cubicBezTo>
                      <a:pt x="2645" y="4811"/>
                      <a:pt x="2645" y="4735"/>
                      <a:pt x="2592" y="4723"/>
                    </a:cubicBezTo>
                    <a:lnTo>
                      <a:pt x="2055" y="4608"/>
                    </a:lnTo>
                    <a:cubicBezTo>
                      <a:pt x="1345" y="4452"/>
                      <a:pt x="804" y="3875"/>
                      <a:pt x="693" y="3156"/>
                    </a:cubicBezTo>
                    <a:lnTo>
                      <a:pt x="679" y="2504"/>
                    </a:lnTo>
                    <a:lnTo>
                      <a:pt x="693" y="1851"/>
                    </a:lnTo>
                    <a:cubicBezTo>
                      <a:pt x="804" y="1132"/>
                      <a:pt x="1345" y="550"/>
                      <a:pt x="2055" y="400"/>
                    </a:cubicBezTo>
                    <a:lnTo>
                      <a:pt x="2592" y="280"/>
                    </a:lnTo>
                    <a:cubicBezTo>
                      <a:pt x="2645" y="267"/>
                      <a:pt x="2645" y="191"/>
                      <a:pt x="2592" y="182"/>
                    </a:cubicBezTo>
                    <a:lnTo>
                      <a:pt x="1957" y="36"/>
                    </a:lnTo>
                    <a:cubicBezTo>
                      <a:pt x="1862" y="12"/>
                      <a:pt x="1763" y="1"/>
                      <a:pt x="1663" y="1"/>
                    </a:cubicBezTo>
                    <a:close/>
                  </a:path>
                </a:pathLst>
              </a:custGeom>
              <a:solidFill>
                <a:srgbClr val="0851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30"/>
              <p:cNvSpPr/>
              <p:nvPr/>
            </p:nvSpPr>
            <p:spPr>
              <a:xfrm>
                <a:off x="2639572" y="3736061"/>
                <a:ext cx="288308" cy="14156"/>
              </a:xfrm>
              <a:custGeom>
                <a:rect b="b" l="l" r="r" t="t"/>
                <a:pathLst>
                  <a:path extrusionOk="0" h="231" w="4821">
                    <a:moveTo>
                      <a:pt x="0" y="0"/>
                    </a:moveTo>
                    <a:lnTo>
                      <a:pt x="0" y="230"/>
                    </a:lnTo>
                    <a:lnTo>
                      <a:pt x="4820" y="230"/>
                    </a:lnTo>
                    <a:lnTo>
                      <a:pt x="4820" y="0"/>
                    </a:lnTo>
                    <a:close/>
                  </a:path>
                </a:pathLst>
              </a:custGeom>
              <a:solidFill>
                <a:srgbClr val="236B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30"/>
              <p:cNvSpPr/>
              <p:nvPr/>
            </p:nvSpPr>
            <p:spPr>
              <a:xfrm>
                <a:off x="2639572" y="3699048"/>
                <a:ext cx="288308" cy="13911"/>
              </a:xfrm>
              <a:custGeom>
                <a:rect b="b" l="l" r="r" t="t"/>
                <a:pathLst>
                  <a:path extrusionOk="0" h="227" w="4821">
                    <a:moveTo>
                      <a:pt x="0" y="0"/>
                    </a:moveTo>
                    <a:lnTo>
                      <a:pt x="0" y="226"/>
                    </a:lnTo>
                    <a:lnTo>
                      <a:pt x="4820" y="226"/>
                    </a:lnTo>
                    <a:lnTo>
                      <a:pt x="4820" y="0"/>
                    </a:lnTo>
                    <a:close/>
                  </a:path>
                </a:pathLst>
              </a:custGeom>
              <a:solidFill>
                <a:srgbClr val="236B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p30"/>
              <p:cNvSpPr/>
              <p:nvPr/>
            </p:nvSpPr>
            <p:spPr>
              <a:xfrm>
                <a:off x="2993117" y="3841522"/>
                <a:ext cx="9628" cy="40629"/>
              </a:xfrm>
              <a:custGeom>
                <a:rect b="b" l="l" r="r" t="t"/>
                <a:pathLst>
                  <a:path extrusionOk="0" h="663" w="161">
                    <a:moveTo>
                      <a:pt x="90" y="1"/>
                    </a:moveTo>
                    <a:lnTo>
                      <a:pt x="0" y="662"/>
                    </a:lnTo>
                    <a:lnTo>
                      <a:pt x="67" y="662"/>
                    </a:lnTo>
                    <a:lnTo>
                      <a:pt x="16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30"/>
              <p:cNvSpPr/>
              <p:nvPr/>
            </p:nvSpPr>
            <p:spPr>
              <a:xfrm>
                <a:off x="2992100" y="3642181"/>
                <a:ext cx="20991" cy="75681"/>
              </a:xfrm>
              <a:custGeom>
                <a:rect b="b" l="l" r="r" t="t"/>
                <a:pathLst>
                  <a:path extrusionOk="0" h="1235" w="351">
                    <a:moveTo>
                      <a:pt x="177" y="1"/>
                    </a:moveTo>
                    <a:cubicBezTo>
                      <a:pt x="80" y="1"/>
                      <a:pt x="0" y="76"/>
                      <a:pt x="0" y="174"/>
                    </a:cubicBezTo>
                    <a:lnTo>
                      <a:pt x="0" y="1062"/>
                    </a:lnTo>
                    <a:cubicBezTo>
                      <a:pt x="0" y="1154"/>
                      <a:pt x="80" y="1234"/>
                      <a:pt x="177" y="1234"/>
                    </a:cubicBezTo>
                    <a:cubicBezTo>
                      <a:pt x="271" y="1234"/>
                      <a:pt x="351" y="1154"/>
                      <a:pt x="351" y="1062"/>
                    </a:cubicBezTo>
                    <a:lnTo>
                      <a:pt x="351" y="174"/>
                    </a:lnTo>
                    <a:cubicBezTo>
                      <a:pt x="351" y="76"/>
                      <a:pt x="271" y="1"/>
                      <a:pt x="177" y="1"/>
                    </a:cubicBezTo>
                    <a:close/>
                  </a:path>
                </a:pathLst>
              </a:custGeom>
              <a:solidFill>
                <a:srgbClr val="2641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30"/>
              <p:cNvSpPr/>
              <p:nvPr/>
            </p:nvSpPr>
            <p:spPr>
              <a:xfrm>
                <a:off x="3171444" y="3596222"/>
                <a:ext cx="85039" cy="12256"/>
              </a:xfrm>
              <a:custGeom>
                <a:rect b="b" l="l" r="r" t="t"/>
                <a:pathLst>
                  <a:path extrusionOk="0" h="200" w="1422">
                    <a:moveTo>
                      <a:pt x="1" y="1"/>
                    </a:moveTo>
                    <a:lnTo>
                      <a:pt x="58" y="200"/>
                    </a:lnTo>
                    <a:lnTo>
                      <a:pt x="1422" y="165"/>
                    </a:lnTo>
                    <a:lnTo>
                      <a:pt x="1" y="1"/>
                    </a:lnTo>
                    <a:close/>
                  </a:path>
                </a:pathLst>
              </a:custGeom>
              <a:solidFill>
                <a:srgbClr val="236B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30"/>
              <p:cNvSpPr/>
              <p:nvPr/>
            </p:nvSpPr>
            <p:spPr>
              <a:xfrm>
                <a:off x="3171444" y="3736061"/>
                <a:ext cx="85039" cy="12501"/>
              </a:xfrm>
              <a:custGeom>
                <a:rect b="b" l="l" r="r" t="t"/>
                <a:pathLst>
                  <a:path extrusionOk="0" h="204" w="1422">
                    <a:moveTo>
                      <a:pt x="58" y="0"/>
                    </a:moveTo>
                    <a:lnTo>
                      <a:pt x="1" y="204"/>
                    </a:lnTo>
                    <a:lnTo>
                      <a:pt x="1422" y="36"/>
                    </a:lnTo>
                    <a:lnTo>
                      <a:pt x="58" y="0"/>
                    </a:lnTo>
                    <a:close/>
                  </a:path>
                </a:pathLst>
              </a:custGeom>
              <a:solidFill>
                <a:srgbClr val="236B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30"/>
              <p:cNvSpPr/>
              <p:nvPr/>
            </p:nvSpPr>
            <p:spPr>
              <a:xfrm>
                <a:off x="3159304" y="3552959"/>
                <a:ext cx="31337" cy="55520"/>
              </a:xfrm>
              <a:custGeom>
                <a:rect b="b" l="l" r="r" t="t"/>
                <a:pathLst>
                  <a:path extrusionOk="0" h="906" w="524">
                    <a:moveTo>
                      <a:pt x="0" y="0"/>
                    </a:moveTo>
                    <a:lnTo>
                      <a:pt x="261" y="906"/>
                    </a:lnTo>
                    <a:lnTo>
                      <a:pt x="523" y="906"/>
                    </a:lnTo>
                    <a:lnTo>
                      <a:pt x="261" y="0"/>
                    </a:lnTo>
                    <a:close/>
                  </a:path>
                </a:pathLst>
              </a:custGeom>
              <a:solidFill>
                <a:srgbClr val="2128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9" name="Google Shape;1039;p30"/>
              <p:cNvSpPr/>
              <p:nvPr/>
            </p:nvSpPr>
            <p:spPr>
              <a:xfrm>
                <a:off x="3159304" y="3736061"/>
                <a:ext cx="31337" cy="55826"/>
              </a:xfrm>
              <a:custGeom>
                <a:rect b="b" l="l" r="r" t="t"/>
                <a:pathLst>
                  <a:path extrusionOk="0" h="911" w="524">
                    <a:moveTo>
                      <a:pt x="261" y="0"/>
                    </a:moveTo>
                    <a:lnTo>
                      <a:pt x="0" y="910"/>
                    </a:lnTo>
                    <a:lnTo>
                      <a:pt x="261" y="910"/>
                    </a:lnTo>
                    <a:lnTo>
                      <a:pt x="523" y="0"/>
                    </a:lnTo>
                    <a:close/>
                  </a:path>
                </a:pathLst>
              </a:custGeom>
              <a:solidFill>
                <a:srgbClr val="2128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40" name="Google Shape;1040;p30"/>
            <p:cNvGrpSpPr/>
            <p:nvPr/>
          </p:nvGrpSpPr>
          <p:grpSpPr>
            <a:xfrm>
              <a:off x="5839749" y="1602690"/>
              <a:ext cx="877063" cy="441951"/>
              <a:chOff x="3613674" y="1602690"/>
              <a:chExt cx="877063" cy="441951"/>
            </a:xfrm>
          </p:grpSpPr>
          <p:sp>
            <p:nvSpPr>
              <p:cNvPr id="1041" name="Google Shape;1041;p30"/>
              <p:cNvSpPr/>
              <p:nvPr/>
            </p:nvSpPr>
            <p:spPr>
              <a:xfrm>
                <a:off x="3613674" y="1605632"/>
                <a:ext cx="851588" cy="439010"/>
              </a:xfrm>
              <a:custGeom>
                <a:rect b="b" l="l" r="r" t="t"/>
                <a:pathLst>
                  <a:path extrusionOk="0" h="7164" w="14240">
                    <a:moveTo>
                      <a:pt x="8584" y="0"/>
                    </a:moveTo>
                    <a:lnTo>
                      <a:pt x="8598" y="156"/>
                    </a:lnTo>
                    <a:lnTo>
                      <a:pt x="8535" y="156"/>
                    </a:lnTo>
                    <a:lnTo>
                      <a:pt x="8571" y="418"/>
                    </a:lnTo>
                    <a:cubicBezTo>
                      <a:pt x="5318" y="426"/>
                      <a:pt x="1629" y="604"/>
                      <a:pt x="1629" y="604"/>
                    </a:cubicBezTo>
                    <a:cubicBezTo>
                      <a:pt x="1629" y="604"/>
                      <a:pt x="1628" y="604"/>
                      <a:pt x="1627" y="604"/>
                    </a:cubicBezTo>
                    <a:cubicBezTo>
                      <a:pt x="1570" y="604"/>
                      <a:pt x="459" y="617"/>
                      <a:pt x="187" y="1633"/>
                    </a:cubicBezTo>
                    <a:cubicBezTo>
                      <a:pt x="183" y="1660"/>
                      <a:pt x="173" y="1686"/>
                      <a:pt x="169" y="1713"/>
                    </a:cubicBezTo>
                    <a:cubicBezTo>
                      <a:pt x="165" y="1723"/>
                      <a:pt x="165" y="1735"/>
                      <a:pt x="165" y="1745"/>
                    </a:cubicBezTo>
                    <a:cubicBezTo>
                      <a:pt x="160" y="1762"/>
                      <a:pt x="156" y="1784"/>
                      <a:pt x="152" y="1807"/>
                    </a:cubicBezTo>
                    <a:cubicBezTo>
                      <a:pt x="152" y="1811"/>
                      <a:pt x="152" y="1819"/>
                      <a:pt x="146" y="1825"/>
                    </a:cubicBezTo>
                    <a:lnTo>
                      <a:pt x="1" y="1825"/>
                    </a:lnTo>
                    <a:lnTo>
                      <a:pt x="1" y="2677"/>
                    </a:lnTo>
                    <a:lnTo>
                      <a:pt x="89" y="2677"/>
                    </a:lnTo>
                    <a:lnTo>
                      <a:pt x="89" y="2752"/>
                    </a:lnTo>
                    <a:lnTo>
                      <a:pt x="89" y="2810"/>
                    </a:lnTo>
                    <a:lnTo>
                      <a:pt x="89" y="2885"/>
                    </a:lnTo>
                    <a:lnTo>
                      <a:pt x="89" y="2943"/>
                    </a:lnTo>
                    <a:cubicBezTo>
                      <a:pt x="85" y="2970"/>
                      <a:pt x="85" y="2997"/>
                      <a:pt x="85" y="3023"/>
                    </a:cubicBezTo>
                    <a:lnTo>
                      <a:pt x="85" y="3076"/>
                    </a:lnTo>
                    <a:lnTo>
                      <a:pt x="85" y="3161"/>
                    </a:lnTo>
                    <a:lnTo>
                      <a:pt x="85" y="3204"/>
                    </a:lnTo>
                    <a:lnTo>
                      <a:pt x="85" y="3311"/>
                    </a:lnTo>
                    <a:lnTo>
                      <a:pt x="85" y="3329"/>
                    </a:lnTo>
                    <a:lnTo>
                      <a:pt x="85" y="3471"/>
                    </a:lnTo>
                    <a:lnTo>
                      <a:pt x="85" y="3582"/>
                    </a:lnTo>
                    <a:lnTo>
                      <a:pt x="85" y="4083"/>
                    </a:lnTo>
                    <a:cubicBezTo>
                      <a:pt x="85" y="4185"/>
                      <a:pt x="89" y="4292"/>
                      <a:pt x="89" y="4398"/>
                    </a:cubicBezTo>
                    <a:lnTo>
                      <a:pt x="1" y="4398"/>
                    </a:lnTo>
                    <a:lnTo>
                      <a:pt x="1" y="5246"/>
                    </a:lnTo>
                    <a:lnTo>
                      <a:pt x="134" y="5246"/>
                    </a:lnTo>
                    <a:cubicBezTo>
                      <a:pt x="146" y="5353"/>
                      <a:pt x="165" y="5451"/>
                      <a:pt x="187" y="5531"/>
                    </a:cubicBezTo>
                    <a:cubicBezTo>
                      <a:pt x="459" y="6547"/>
                      <a:pt x="1570" y="6560"/>
                      <a:pt x="1627" y="6560"/>
                    </a:cubicBezTo>
                    <a:cubicBezTo>
                      <a:pt x="1628" y="6560"/>
                      <a:pt x="1629" y="6560"/>
                      <a:pt x="1629" y="6560"/>
                    </a:cubicBezTo>
                    <a:cubicBezTo>
                      <a:pt x="1629" y="6560"/>
                      <a:pt x="5318" y="6738"/>
                      <a:pt x="8571" y="6746"/>
                    </a:cubicBezTo>
                    <a:lnTo>
                      <a:pt x="8535" y="7004"/>
                    </a:lnTo>
                    <a:lnTo>
                      <a:pt x="8598" y="7004"/>
                    </a:lnTo>
                    <a:lnTo>
                      <a:pt x="8584" y="7164"/>
                    </a:lnTo>
                    <a:lnTo>
                      <a:pt x="9077" y="7164"/>
                    </a:lnTo>
                    <a:lnTo>
                      <a:pt x="9201" y="6746"/>
                    </a:lnTo>
                    <a:cubicBezTo>
                      <a:pt x="11163" y="6738"/>
                      <a:pt x="12863" y="6658"/>
                      <a:pt x="13328" y="6418"/>
                    </a:cubicBezTo>
                    <a:cubicBezTo>
                      <a:pt x="14203" y="5965"/>
                      <a:pt x="14239" y="3777"/>
                      <a:pt x="14239" y="3595"/>
                    </a:cubicBezTo>
                    <a:lnTo>
                      <a:pt x="14239" y="3582"/>
                    </a:lnTo>
                    <a:cubicBezTo>
                      <a:pt x="14239" y="3582"/>
                      <a:pt x="14239" y="1217"/>
                      <a:pt x="13328" y="746"/>
                    </a:cubicBezTo>
                    <a:cubicBezTo>
                      <a:pt x="12863" y="506"/>
                      <a:pt x="11163" y="426"/>
                      <a:pt x="9201" y="418"/>
                    </a:cubicBezTo>
                    <a:lnTo>
                      <a:pt x="9077" y="0"/>
                    </a:lnTo>
                    <a:close/>
                  </a:path>
                </a:pathLst>
              </a:custGeom>
              <a:solidFill>
                <a:srgbClr val="2235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30"/>
              <p:cNvSpPr/>
              <p:nvPr/>
            </p:nvSpPr>
            <p:spPr>
              <a:xfrm>
                <a:off x="3639149" y="1689094"/>
                <a:ext cx="15489" cy="52272"/>
              </a:xfrm>
              <a:custGeom>
                <a:rect b="b" l="l" r="r" t="t"/>
                <a:pathLst>
                  <a:path extrusionOk="0" h="853" w="259">
                    <a:moveTo>
                      <a:pt x="1" y="0"/>
                    </a:moveTo>
                    <a:lnTo>
                      <a:pt x="1" y="853"/>
                    </a:lnTo>
                    <a:lnTo>
                      <a:pt x="258" y="853"/>
                    </a:lnTo>
                    <a:lnTo>
                      <a:pt x="258" y="0"/>
                    </a:lnTo>
                    <a:close/>
                  </a:path>
                </a:pathLst>
              </a:custGeom>
              <a:solidFill>
                <a:srgbClr val="C86D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30"/>
              <p:cNvSpPr/>
              <p:nvPr/>
            </p:nvSpPr>
            <p:spPr>
              <a:xfrm>
                <a:off x="3639149" y="1846887"/>
                <a:ext cx="15489" cy="52027"/>
              </a:xfrm>
              <a:custGeom>
                <a:rect b="b" l="l" r="r" t="t"/>
                <a:pathLst>
                  <a:path extrusionOk="0" h="849" w="259">
                    <a:moveTo>
                      <a:pt x="1" y="0"/>
                    </a:moveTo>
                    <a:lnTo>
                      <a:pt x="1" y="848"/>
                    </a:lnTo>
                    <a:lnTo>
                      <a:pt x="258" y="848"/>
                    </a:lnTo>
                    <a:lnTo>
                      <a:pt x="258" y="0"/>
                    </a:lnTo>
                    <a:close/>
                  </a:path>
                </a:pathLst>
              </a:custGeom>
              <a:solidFill>
                <a:srgbClr val="C86D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4" name="Google Shape;1044;p30"/>
              <p:cNvSpPr/>
              <p:nvPr/>
            </p:nvSpPr>
            <p:spPr>
              <a:xfrm>
                <a:off x="3643694" y="1602690"/>
                <a:ext cx="847043" cy="388209"/>
              </a:xfrm>
              <a:custGeom>
                <a:rect b="b" l="l" r="r" t="t"/>
                <a:pathLst>
                  <a:path extrusionOk="0" h="6335" w="14164">
                    <a:moveTo>
                      <a:pt x="8748" y="0"/>
                    </a:moveTo>
                    <a:cubicBezTo>
                      <a:pt x="5434" y="0"/>
                      <a:pt x="1553" y="190"/>
                      <a:pt x="1553" y="190"/>
                    </a:cubicBezTo>
                    <a:cubicBezTo>
                      <a:pt x="1553" y="190"/>
                      <a:pt x="1553" y="190"/>
                      <a:pt x="1551" y="190"/>
                    </a:cubicBezTo>
                    <a:cubicBezTo>
                      <a:pt x="1498" y="190"/>
                      <a:pt x="389" y="202"/>
                      <a:pt x="111" y="1220"/>
                    </a:cubicBezTo>
                    <a:cubicBezTo>
                      <a:pt x="0" y="1637"/>
                      <a:pt x="9" y="2502"/>
                      <a:pt x="9" y="3168"/>
                    </a:cubicBezTo>
                    <a:cubicBezTo>
                      <a:pt x="9" y="3834"/>
                      <a:pt x="0" y="4700"/>
                      <a:pt x="111" y="5116"/>
                    </a:cubicBezTo>
                    <a:cubicBezTo>
                      <a:pt x="386" y="6125"/>
                      <a:pt x="1477" y="6142"/>
                      <a:pt x="1549" y="6142"/>
                    </a:cubicBezTo>
                    <a:cubicBezTo>
                      <a:pt x="1552" y="6142"/>
                      <a:pt x="1553" y="6142"/>
                      <a:pt x="1553" y="6142"/>
                    </a:cubicBezTo>
                    <a:cubicBezTo>
                      <a:pt x="1553" y="6142"/>
                      <a:pt x="5464" y="6335"/>
                      <a:pt x="8787" y="6335"/>
                    </a:cubicBezTo>
                    <a:cubicBezTo>
                      <a:pt x="10892" y="6335"/>
                      <a:pt x="12762" y="6258"/>
                      <a:pt x="13252" y="6005"/>
                    </a:cubicBezTo>
                    <a:cubicBezTo>
                      <a:pt x="14163" y="5534"/>
                      <a:pt x="14163" y="3168"/>
                      <a:pt x="14163" y="3168"/>
                    </a:cubicBezTo>
                    <a:cubicBezTo>
                      <a:pt x="14163" y="3168"/>
                      <a:pt x="14163" y="802"/>
                      <a:pt x="13252" y="333"/>
                    </a:cubicBezTo>
                    <a:cubicBezTo>
                      <a:pt x="12759" y="78"/>
                      <a:pt x="10870" y="0"/>
                      <a:pt x="8748" y="0"/>
                    </a:cubicBezTo>
                    <a:close/>
                  </a:path>
                </a:pathLst>
              </a:custGeom>
              <a:solidFill>
                <a:srgbClr val="2C7A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30"/>
              <p:cNvSpPr/>
              <p:nvPr/>
            </p:nvSpPr>
            <p:spPr>
              <a:xfrm>
                <a:off x="3643933" y="1602690"/>
                <a:ext cx="846803" cy="206207"/>
              </a:xfrm>
              <a:custGeom>
                <a:rect b="b" l="l" r="r" t="t"/>
                <a:pathLst>
                  <a:path extrusionOk="0" h="3365" w="14160">
                    <a:moveTo>
                      <a:pt x="8744" y="0"/>
                    </a:moveTo>
                    <a:cubicBezTo>
                      <a:pt x="5430" y="0"/>
                      <a:pt x="1549" y="190"/>
                      <a:pt x="1549" y="190"/>
                    </a:cubicBezTo>
                    <a:cubicBezTo>
                      <a:pt x="1549" y="190"/>
                      <a:pt x="1549" y="190"/>
                      <a:pt x="1547" y="190"/>
                    </a:cubicBezTo>
                    <a:cubicBezTo>
                      <a:pt x="1494" y="190"/>
                      <a:pt x="385" y="202"/>
                      <a:pt x="107" y="1220"/>
                    </a:cubicBezTo>
                    <a:cubicBezTo>
                      <a:pt x="0" y="1615"/>
                      <a:pt x="5" y="2410"/>
                      <a:pt x="5" y="3057"/>
                    </a:cubicBezTo>
                    <a:cubicBezTo>
                      <a:pt x="9" y="2507"/>
                      <a:pt x="23" y="1930"/>
                      <a:pt x="107" y="1611"/>
                    </a:cubicBezTo>
                    <a:cubicBezTo>
                      <a:pt x="382" y="601"/>
                      <a:pt x="1477" y="585"/>
                      <a:pt x="1546" y="585"/>
                    </a:cubicBezTo>
                    <a:cubicBezTo>
                      <a:pt x="1548" y="585"/>
                      <a:pt x="1549" y="585"/>
                      <a:pt x="1549" y="585"/>
                    </a:cubicBezTo>
                    <a:cubicBezTo>
                      <a:pt x="1549" y="585"/>
                      <a:pt x="5430" y="395"/>
                      <a:pt x="8744" y="395"/>
                    </a:cubicBezTo>
                    <a:cubicBezTo>
                      <a:pt x="10866" y="395"/>
                      <a:pt x="12755" y="473"/>
                      <a:pt x="13248" y="728"/>
                    </a:cubicBezTo>
                    <a:cubicBezTo>
                      <a:pt x="13999" y="1113"/>
                      <a:pt x="14133" y="2787"/>
                      <a:pt x="14154" y="3364"/>
                    </a:cubicBezTo>
                    <a:cubicBezTo>
                      <a:pt x="14159" y="3239"/>
                      <a:pt x="14159" y="3168"/>
                      <a:pt x="14159" y="3168"/>
                    </a:cubicBezTo>
                    <a:cubicBezTo>
                      <a:pt x="14159" y="3168"/>
                      <a:pt x="14159" y="802"/>
                      <a:pt x="13248" y="333"/>
                    </a:cubicBezTo>
                    <a:cubicBezTo>
                      <a:pt x="12755" y="78"/>
                      <a:pt x="10866" y="0"/>
                      <a:pt x="8744" y="0"/>
                    </a:cubicBezTo>
                    <a:close/>
                  </a:path>
                </a:pathLst>
              </a:custGeom>
              <a:solidFill>
                <a:srgbClr val="4080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30"/>
              <p:cNvSpPr/>
              <p:nvPr/>
            </p:nvSpPr>
            <p:spPr>
              <a:xfrm>
                <a:off x="3644173" y="1808833"/>
                <a:ext cx="60" cy="18752"/>
              </a:xfrm>
              <a:custGeom>
                <a:rect b="b" l="l" r="r" t="t"/>
                <a:pathLst>
                  <a:path extrusionOk="0" h="306" w="1">
                    <a:moveTo>
                      <a:pt x="1" y="195"/>
                    </a:moveTo>
                    <a:lnTo>
                      <a:pt x="1" y="0"/>
                    </a:lnTo>
                    <a:lnTo>
                      <a:pt x="1" y="306"/>
                    </a:lnTo>
                    <a:close/>
                  </a:path>
                </a:pathLst>
              </a:custGeom>
              <a:solidFill>
                <a:srgbClr val="E5E2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30"/>
              <p:cNvSpPr/>
              <p:nvPr/>
            </p:nvSpPr>
            <p:spPr>
              <a:xfrm>
                <a:off x="4396711" y="1631737"/>
                <a:ext cx="59743" cy="42467"/>
              </a:xfrm>
              <a:custGeom>
                <a:rect b="b" l="l" r="r" t="t"/>
                <a:pathLst>
                  <a:path extrusionOk="0" h="693" w="999">
                    <a:moveTo>
                      <a:pt x="58" y="0"/>
                    </a:moveTo>
                    <a:cubicBezTo>
                      <a:pt x="13" y="0"/>
                      <a:pt x="0" y="67"/>
                      <a:pt x="44" y="80"/>
                    </a:cubicBezTo>
                    <a:cubicBezTo>
                      <a:pt x="492" y="244"/>
                      <a:pt x="777" y="515"/>
                      <a:pt x="918" y="680"/>
                    </a:cubicBezTo>
                    <a:cubicBezTo>
                      <a:pt x="927" y="689"/>
                      <a:pt x="938" y="692"/>
                      <a:pt x="948" y="692"/>
                    </a:cubicBezTo>
                    <a:cubicBezTo>
                      <a:pt x="974" y="692"/>
                      <a:pt x="999" y="668"/>
                      <a:pt x="990" y="639"/>
                    </a:cubicBezTo>
                    <a:cubicBezTo>
                      <a:pt x="838" y="111"/>
                      <a:pt x="355" y="9"/>
                      <a:pt x="5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30"/>
              <p:cNvSpPr/>
              <p:nvPr/>
            </p:nvSpPr>
            <p:spPr>
              <a:xfrm>
                <a:off x="4297740" y="1641786"/>
                <a:ext cx="162663" cy="82054"/>
              </a:xfrm>
              <a:custGeom>
                <a:rect b="b" l="l" r="r" t="t"/>
                <a:pathLst>
                  <a:path extrusionOk="0" h="1339" w="2720">
                    <a:moveTo>
                      <a:pt x="57" y="0"/>
                    </a:moveTo>
                    <a:cubicBezTo>
                      <a:pt x="12" y="0"/>
                      <a:pt x="0" y="58"/>
                      <a:pt x="43" y="76"/>
                    </a:cubicBezTo>
                    <a:cubicBezTo>
                      <a:pt x="1024" y="467"/>
                      <a:pt x="1930" y="875"/>
                      <a:pt x="2645" y="1332"/>
                    </a:cubicBezTo>
                    <a:cubicBezTo>
                      <a:pt x="2652" y="1336"/>
                      <a:pt x="2659" y="1338"/>
                      <a:pt x="2667" y="1338"/>
                    </a:cubicBezTo>
                    <a:cubicBezTo>
                      <a:pt x="2695" y="1338"/>
                      <a:pt x="2720" y="1307"/>
                      <a:pt x="2702" y="1278"/>
                    </a:cubicBezTo>
                    <a:cubicBezTo>
                      <a:pt x="2622" y="1114"/>
                      <a:pt x="2458" y="826"/>
                      <a:pt x="2241" y="582"/>
                    </a:cubicBezTo>
                    <a:cubicBezTo>
                      <a:pt x="1996" y="307"/>
                      <a:pt x="683" y="90"/>
                      <a:pt x="61" y="0"/>
                    </a:cubicBezTo>
                    <a:cubicBezTo>
                      <a:pt x="60" y="0"/>
                      <a:pt x="58" y="0"/>
                      <a:pt x="57" y="0"/>
                    </a:cubicBezTo>
                    <a:close/>
                  </a:path>
                </a:pathLst>
              </a:custGeom>
              <a:solidFill>
                <a:srgbClr val="236B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30"/>
              <p:cNvSpPr/>
              <p:nvPr/>
            </p:nvSpPr>
            <p:spPr>
              <a:xfrm>
                <a:off x="3840560" y="1626834"/>
                <a:ext cx="358396" cy="30763"/>
              </a:xfrm>
              <a:custGeom>
                <a:rect b="b" l="l" r="r" t="t"/>
                <a:pathLst>
                  <a:path extrusionOk="0" h="502" w="5993">
                    <a:moveTo>
                      <a:pt x="5927" y="0"/>
                    </a:moveTo>
                    <a:lnTo>
                      <a:pt x="68" y="94"/>
                    </a:lnTo>
                    <a:cubicBezTo>
                      <a:pt x="15" y="98"/>
                      <a:pt x="1" y="174"/>
                      <a:pt x="50" y="191"/>
                    </a:cubicBezTo>
                    <a:lnTo>
                      <a:pt x="906" y="502"/>
                    </a:lnTo>
                    <a:lnTo>
                      <a:pt x="920" y="502"/>
                    </a:lnTo>
                    <a:cubicBezTo>
                      <a:pt x="1106" y="502"/>
                      <a:pt x="4267" y="502"/>
                      <a:pt x="4542" y="408"/>
                    </a:cubicBezTo>
                    <a:cubicBezTo>
                      <a:pt x="4720" y="346"/>
                      <a:pt x="5433" y="201"/>
                      <a:pt x="5935" y="98"/>
                    </a:cubicBezTo>
                    <a:cubicBezTo>
                      <a:pt x="5993" y="84"/>
                      <a:pt x="5984" y="0"/>
                      <a:pt x="5927" y="0"/>
                    </a:cubicBezTo>
                    <a:close/>
                  </a:path>
                </a:pathLst>
              </a:custGeom>
              <a:solidFill>
                <a:srgbClr val="2641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 name="Google Shape;1050;p30"/>
              <p:cNvSpPr/>
              <p:nvPr/>
            </p:nvSpPr>
            <p:spPr>
              <a:xfrm>
                <a:off x="3796307" y="1719059"/>
                <a:ext cx="288308" cy="13911"/>
              </a:xfrm>
              <a:custGeom>
                <a:rect b="b" l="l" r="r" t="t"/>
                <a:pathLst>
                  <a:path extrusionOk="0" h="227" w="4821">
                    <a:moveTo>
                      <a:pt x="0" y="0"/>
                    </a:moveTo>
                    <a:lnTo>
                      <a:pt x="0" y="226"/>
                    </a:lnTo>
                    <a:lnTo>
                      <a:pt x="4821" y="226"/>
                    </a:lnTo>
                    <a:lnTo>
                      <a:pt x="4821" y="0"/>
                    </a:lnTo>
                    <a:close/>
                  </a:path>
                </a:pathLst>
              </a:custGeom>
              <a:solidFill>
                <a:srgbClr val="236B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1" name="Google Shape;1051;p30"/>
              <p:cNvSpPr/>
              <p:nvPr/>
            </p:nvSpPr>
            <p:spPr>
              <a:xfrm>
                <a:off x="3796307" y="1756011"/>
                <a:ext cx="288308" cy="14217"/>
              </a:xfrm>
              <a:custGeom>
                <a:rect b="b" l="l" r="r" t="t"/>
                <a:pathLst>
                  <a:path extrusionOk="0" h="232" w="4821">
                    <a:moveTo>
                      <a:pt x="0" y="0"/>
                    </a:moveTo>
                    <a:lnTo>
                      <a:pt x="0" y="231"/>
                    </a:lnTo>
                    <a:lnTo>
                      <a:pt x="4821" y="231"/>
                    </a:lnTo>
                    <a:lnTo>
                      <a:pt x="4821" y="0"/>
                    </a:lnTo>
                    <a:close/>
                  </a:path>
                </a:pathLst>
              </a:custGeom>
              <a:solidFill>
                <a:srgbClr val="236B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30"/>
              <p:cNvSpPr/>
              <p:nvPr/>
            </p:nvSpPr>
            <p:spPr>
              <a:xfrm>
                <a:off x="4135200" y="1642031"/>
                <a:ext cx="163859" cy="309587"/>
              </a:xfrm>
              <a:custGeom>
                <a:rect b="b" l="l" r="r" t="t"/>
                <a:pathLst>
                  <a:path extrusionOk="0" h="5052" w="2740">
                    <a:moveTo>
                      <a:pt x="1875" y="1"/>
                    </a:moveTo>
                    <a:cubicBezTo>
                      <a:pt x="1845" y="1"/>
                      <a:pt x="1814" y="5"/>
                      <a:pt x="1785" y="14"/>
                    </a:cubicBezTo>
                    <a:lnTo>
                      <a:pt x="232" y="453"/>
                    </a:lnTo>
                    <a:cubicBezTo>
                      <a:pt x="94" y="489"/>
                      <a:pt x="0" y="613"/>
                      <a:pt x="0" y="756"/>
                    </a:cubicBezTo>
                    <a:lnTo>
                      <a:pt x="0" y="2526"/>
                    </a:lnTo>
                    <a:lnTo>
                      <a:pt x="0" y="4298"/>
                    </a:lnTo>
                    <a:cubicBezTo>
                      <a:pt x="0" y="4435"/>
                      <a:pt x="94" y="4560"/>
                      <a:pt x="232" y="4599"/>
                    </a:cubicBezTo>
                    <a:lnTo>
                      <a:pt x="1785" y="5039"/>
                    </a:lnTo>
                    <a:cubicBezTo>
                      <a:pt x="1814" y="5048"/>
                      <a:pt x="1844" y="5052"/>
                      <a:pt x="1873" y="5052"/>
                    </a:cubicBezTo>
                    <a:cubicBezTo>
                      <a:pt x="1977" y="5052"/>
                      <a:pt x="2077" y="5000"/>
                      <a:pt x="2136" y="4910"/>
                    </a:cubicBezTo>
                    <a:cubicBezTo>
                      <a:pt x="2739" y="3991"/>
                      <a:pt x="2739" y="2526"/>
                      <a:pt x="2739" y="2526"/>
                    </a:cubicBezTo>
                    <a:cubicBezTo>
                      <a:pt x="2739" y="2526"/>
                      <a:pt x="2739" y="1061"/>
                      <a:pt x="2136" y="143"/>
                    </a:cubicBezTo>
                    <a:cubicBezTo>
                      <a:pt x="2077" y="53"/>
                      <a:pt x="1978" y="1"/>
                      <a:pt x="1875" y="1"/>
                    </a:cubicBezTo>
                    <a:close/>
                  </a:path>
                </a:pathLst>
              </a:custGeom>
              <a:solidFill>
                <a:srgbClr val="0851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30"/>
              <p:cNvSpPr/>
              <p:nvPr/>
            </p:nvSpPr>
            <p:spPr>
              <a:xfrm>
                <a:off x="4222032" y="1642031"/>
                <a:ext cx="77026" cy="309587"/>
              </a:xfrm>
              <a:custGeom>
                <a:rect b="b" l="l" r="r" t="t"/>
                <a:pathLst>
                  <a:path extrusionOk="0" h="5052" w="1288">
                    <a:moveTo>
                      <a:pt x="423" y="1"/>
                    </a:moveTo>
                    <a:cubicBezTo>
                      <a:pt x="393" y="1"/>
                      <a:pt x="362" y="5"/>
                      <a:pt x="333" y="14"/>
                    </a:cubicBezTo>
                    <a:lnTo>
                      <a:pt x="195" y="49"/>
                    </a:lnTo>
                    <a:cubicBezTo>
                      <a:pt x="0" y="1710"/>
                      <a:pt x="0" y="3356"/>
                      <a:pt x="195" y="5003"/>
                    </a:cubicBezTo>
                    <a:lnTo>
                      <a:pt x="333" y="5039"/>
                    </a:lnTo>
                    <a:cubicBezTo>
                      <a:pt x="362" y="5048"/>
                      <a:pt x="392" y="5052"/>
                      <a:pt x="421" y="5052"/>
                    </a:cubicBezTo>
                    <a:cubicBezTo>
                      <a:pt x="525" y="5052"/>
                      <a:pt x="625" y="5000"/>
                      <a:pt x="684" y="4910"/>
                    </a:cubicBezTo>
                    <a:cubicBezTo>
                      <a:pt x="1287" y="3991"/>
                      <a:pt x="1287" y="2526"/>
                      <a:pt x="1287" y="2526"/>
                    </a:cubicBezTo>
                    <a:cubicBezTo>
                      <a:pt x="1287" y="2526"/>
                      <a:pt x="1287" y="1061"/>
                      <a:pt x="684" y="143"/>
                    </a:cubicBezTo>
                    <a:cubicBezTo>
                      <a:pt x="625" y="53"/>
                      <a:pt x="526" y="1"/>
                      <a:pt x="423" y="1"/>
                    </a:cubicBezTo>
                    <a:close/>
                  </a:path>
                </a:pathLst>
              </a:custGeom>
              <a:solidFill>
                <a:srgbClr val="2641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 name="Google Shape;1054;p30"/>
              <p:cNvSpPr/>
              <p:nvPr/>
            </p:nvSpPr>
            <p:spPr>
              <a:xfrm>
                <a:off x="4396711" y="1919381"/>
                <a:ext cx="59743" cy="42590"/>
              </a:xfrm>
              <a:custGeom>
                <a:rect b="b" l="l" r="r" t="t"/>
                <a:pathLst>
                  <a:path extrusionOk="0" h="695" w="999">
                    <a:moveTo>
                      <a:pt x="950" y="0"/>
                    </a:moveTo>
                    <a:cubicBezTo>
                      <a:pt x="939" y="0"/>
                      <a:pt x="928" y="5"/>
                      <a:pt x="918" y="15"/>
                    </a:cubicBezTo>
                    <a:cubicBezTo>
                      <a:pt x="777" y="180"/>
                      <a:pt x="492" y="446"/>
                      <a:pt x="44" y="610"/>
                    </a:cubicBezTo>
                    <a:cubicBezTo>
                      <a:pt x="0" y="628"/>
                      <a:pt x="13" y="694"/>
                      <a:pt x="58" y="694"/>
                    </a:cubicBezTo>
                    <a:cubicBezTo>
                      <a:pt x="355" y="685"/>
                      <a:pt x="838" y="583"/>
                      <a:pt x="990" y="55"/>
                    </a:cubicBezTo>
                    <a:cubicBezTo>
                      <a:pt x="999" y="24"/>
                      <a:pt x="975" y="0"/>
                      <a:pt x="95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 name="Google Shape;1055;p30"/>
              <p:cNvSpPr/>
              <p:nvPr/>
            </p:nvSpPr>
            <p:spPr>
              <a:xfrm>
                <a:off x="4297740" y="1869806"/>
                <a:ext cx="162663" cy="82115"/>
              </a:xfrm>
              <a:custGeom>
                <a:rect b="b" l="l" r="r" t="t"/>
                <a:pathLst>
                  <a:path extrusionOk="0" h="1340" w="2720">
                    <a:moveTo>
                      <a:pt x="2668" y="1"/>
                    </a:moveTo>
                    <a:cubicBezTo>
                      <a:pt x="2660" y="1"/>
                      <a:pt x="2652" y="3"/>
                      <a:pt x="2645" y="7"/>
                    </a:cubicBezTo>
                    <a:cubicBezTo>
                      <a:pt x="1930" y="460"/>
                      <a:pt x="1024" y="869"/>
                      <a:pt x="43" y="1259"/>
                    </a:cubicBezTo>
                    <a:cubicBezTo>
                      <a:pt x="0" y="1277"/>
                      <a:pt x="12" y="1339"/>
                      <a:pt x="57" y="1339"/>
                    </a:cubicBezTo>
                    <a:cubicBezTo>
                      <a:pt x="58" y="1339"/>
                      <a:pt x="60" y="1339"/>
                      <a:pt x="61" y="1339"/>
                    </a:cubicBezTo>
                    <a:cubicBezTo>
                      <a:pt x="683" y="1251"/>
                      <a:pt x="1996" y="1033"/>
                      <a:pt x="2241" y="757"/>
                    </a:cubicBezTo>
                    <a:cubicBezTo>
                      <a:pt x="2458" y="513"/>
                      <a:pt x="2622" y="220"/>
                      <a:pt x="2702" y="56"/>
                    </a:cubicBezTo>
                    <a:cubicBezTo>
                      <a:pt x="2720" y="29"/>
                      <a:pt x="2696" y="1"/>
                      <a:pt x="2668" y="1"/>
                    </a:cubicBezTo>
                    <a:close/>
                  </a:path>
                </a:pathLst>
              </a:custGeom>
              <a:solidFill>
                <a:srgbClr val="236B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30"/>
              <p:cNvSpPr/>
              <p:nvPr/>
            </p:nvSpPr>
            <p:spPr>
              <a:xfrm>
                <a:off x="3840560" y="1935742"/>
                <a:ext cx="358396" cy="31069"/>
              </a:xfrm>
              <a:custGeom>
                <a:rect b="b" l="l" r="r" t="t"/>
                <a:pathLst>
                  <a:path extrusionOk="0" h="507" w="5993">
                    <a:moveTo>
                      <a:pt x="920" y="1"/>
                    </a:moveTo>
                    <a:cubicBezTo>
                      <a:pt x="916" y="1"/>
                      <a:pt x="912" y="6"/>
                      <a:pt x="906" y="6"/>
                    </a:cubicBezTo>
                    <a:lnTo>
                      <a:pt x="50" y="316"/>
                    </a:lnTo>
                    <a:cubicBezTo>
                      <a:pt x="1" y="334"/>
                      <a:pt x="15" y="410"/>
                      <a:pt x="68" y="410"/>
                    </a:cubicBezTo>
                    <a:lnTo>
                      <a:pt x="5927" y="507"/>
                    </a:lnTo>
                    <a:cubicBezTo>
                      <a:pt x="5984" y="507"/>
                      <a:pt x="5993" y="423"/>
                      <a:pt x="5935" y="410"/>
                    </a:cubicBezTo>
                    <a:cubicBezTo>
                      <a:pt x="5433" y="308"/>
                      <a:pt x="4720" y="156"/>
                      <a:pt x="4542" y="99"/>
                    </a:cubicBezTo>
                    <a:cubicBezTo>
                      <a:pt x="4267" y="6"/>
                      <a:pt x="1106" y="1"/>
                      <a:pt x="920" y="1"/>
                    </a:cubicBezTo>
                    <a:close/>
                  </a:path>
                </a:pathLst>
              </a:custGeom>
              <a:solidFill>
                <a:srgbClr val="2641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30"/>
              <p:cNvSpPr/>
              <p:nvPr/>
            </p:nvSpPr>
            <p:spPr>
              <a:xfrm>
                <a:off x="4152483" y="1966259"/>
                <a:ext cx="44134" cy="50127"/>
              </a:xfrm>
              <a:custGeom>
                <a:rect b="b" l="l" r="r" t="t"/>
                <a:pathLst>
                  <a:path extrusionOk="0" h="818" w="738">
                    <a:moveTo>
                      <a:pt x="71" y="0"/>
                    </a:moveTo>
                    <a:lnTo>
                      <a:pt x="0" y="817"/>
                    </a:lnTo>
                    <a:lnTo>
                      <a:pt x="493" y="817"/>
                    </a:lnTo>
                    <a:lnTo>
                      <a:pt x="737" y="0"/>
                    </a:lnTo>
                    <a:close/>
                  </a:path>
                </a:pathLst>
              </a:custGeom>
              <a:solidFill>
                <a:srgbClr val="2630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8" name="Google Shape;1058;p30"/>
              <p:cNvSpPr/>
              <p:nvPr/>
            </p:nvSpPr>
            <p:spPr>
              <a:xfrm>
                <a:off x="3666478" y="1643502"/>
                <a:ext cx="158237" cy="306706"/>
              </a:xfrm>
              <a:custGeom>
                <a:rect b="b" l="l" r="r" t="t"/>
                <a:pathLst>
                  <a:path extrusionOk="0" h="5005" w="2646">
                    <a:moveTo>
                      <a:pt x="1663" y="0"/>
                    </a:moveTo>
                    <a:cubicBezTo>
                      <a:pt x="1591" y="0"/>
                      <a:pt x="1519" y="6"/>
                      <a:pt x="1447" y="17"/>
                    </a:cubicBezTo>
                    <a:cubicBezTo>
                      <a:pt x="684" y="146"/>
                      <a:pt x="103" y="767"/>
                      <a:pt x="27" y="1539"/>
                    </a:cubicBezTo>
                    <a:lnTo>
                      <a:pt x="1" y="2502"/>
                    </a:lnTo>
                    <a:lnTo>
                      <a:pt x="27" y="3465"/>
                    </a:lnTo>
                    <a:cubicBezTo>
                      <a:pt x="103" y="4237"/>
                      <a:pt x="684" y="4859"/>
                      <a:pt x="1447" y="4988"/>
                    </a:cubicBezTo>
                    <a:cubicBezTo>
                      <a:pt x="1518" y="4999"/>
                      <a:pt x="1590" y="5005"/>
                      <a:pt x="1660" y="5005"/>
                    </a:cubicBezTo>
                    <a:cubicBezTo>
                      <a:pt x="1761" y="5005"/>
                      <a:pt x="1861" y="4993"/>
                      <a:pt x="1958" y="4970"/>
                    </a:cubicBezTo>
                    <a:lnTo>
                      <a:pt x="2592" y="4823"/>
                    </a:lnTo>
                    <a:cubicBezTo>
                      <a:pt x="2645" y="4810"/>
                      <a:pt x="2645" y="4735"/>
                      <a:pt x="2592" y="4726"/>
                    </a:cubicBezTo>
                    <a:lnTo>
                      <a:pt x="2055" y="4606"/>
                    </a:lnTo>
                    <a:cubicBezTo>
                      <a:pt x="1346" y="4450"/>
                      <a:pt x="804" y="3874"/>
                      <a:pt x="693" y="3155"/>
                    </a:cubicBezTo>
                    <a:lnTo>
                      <a:pt x="680" y="2502"/>
                    </a:lnTo>
                    <a:lnTo>
                      <a:pt x="693" y="1850"/>
                    </a:lnTo>
                    <a:cubicBezTo>
                      <a:pt x="804" y="1131"/>
                      <a:pt x="1346" y="554"/>
                      <a:pt x="2055" y="398"/>
                    </a:cubicBezTo>
                    <a:lnTo>
                      <a:pt x="2592" y="279"/>
                    </a:lnTo>
                    <a:cubicBezTo>
                      <a:pt x="2645" y="269"/>
                      <a:pt x="2645" y="195"/>
                      <a:pt x="2592" y="181"/>
                    </a:cubicBezTo>
                    <a:lnTo>
                      <a:pt x="1958" y="35"/>
                    </a:lnTo>
                    <a:cubicBezTo>
                      <a:pt x="1862" y="11"/>
                      <a:pt x="1763" y="0"/>
                      <a:pt x="1663" y="0"/>
                    </a:cubicBezTo>
                    <a:close/>
                  </a:path>
                </a:pathLst>
              </a:custGeom>
              <a:solidFill>
                <a:srgbClr val="0851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9" name="Google Shape;1059;p30"/>
              <p:cNvSpPr/>
              <p:nvPr/>
            </p:nvSpPr>
            <p:spPr>
              <a:xfrm>
                <a:off x="3796307" y="1860430"/>
                <a:ext cx="288308" cy="14217"/>
              </a:xfrm>
              <a:custGeom>
                <a:rect b="b" l="l" r="r" t="t"/>
                <a:pathLst>
                  <a:path extrusionOk="0" h="232" w="4821">
                    <a:moveTo>
                      <a:pt x="0" y="1"/>
                    </a:moveTo>
                    <a:lnTo>
                      <a:pt x="0" y="232"/>
                    </a:lnTo>
                    <a:lnTo>
                      <a:pt x="4821" y="232"/>
                    </a:lnTo>
                    <a:lnTo>
                      <a:pt x="4821" y="1"/>
                    </a:lnTo>
                    <a:close/>
                  </a:path>
                </a:pathLst>
              </a:custGeom>
              <a:solidFill>
                <a:srgbClr val="236B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30"/>
              <p:cNvSpPr/>
              <p:nvPr/>
            </p:nvSpPr>
            <p:spPr>
              <a:xfrm>
                <a:off x="3796307" y="1823479"/>
                <a:ext cx="288308" cy="14156"/>
              </a:xfrm>
              <a:custGeom>
                <a:rect b="b" l="l" r="r" t="t"/>
                <a:pathLst>
                  <a:path extrusionOk="0" h="231" w="4821">
                    <a:moveTo>
                      <a:pt x="0" y="1"/>
                    </a:moveTo>
                    <a:lnTo>
                      <a:pt x="0" y="231"/>
                    </a:lnTo>
                    <a:lnTo>
                      <a:pt x="4821" y="231"/>
                    </a:lnTo>
                    <a:lnTo>
                      <a:pt x="4821" y="1"/>
                    </a:lnTo>
                    <a:close/>
                  </a:path>
                </a:pathLst>
              </a:custGeom>
              <a:solidFill>
                <a:srgbClr val="236B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30"/>
              <p:cNvSpPr/>
              <p:nvPr/>
            </p:nvSpPr>
            <p:spPr>
              <a:xfrm>
                <a:off x="4149852" y="1966014"/>
                <a:ext cx="9628" cy="40567"/>
              </a:xfrm>
              <a:custGeom>
                <a:rect b="b" l="l" r="r" t="t"/>
                <a:pathLst>
                  <a:path extrusionOk="0" h="662" w="161">
                    <a:moveTo>
                      <a:pt x="89" y="0"/>
                    </a:moveTo>
                    <a:lnTo>
                      <a:pt x="0" y="662"/>
                    </a:lnTo>
                    <a:lnTo>
                      <a:pt x="66" y="662"/>
                    </a:lnTo>
                    <a:lnTo>
                      <a:pt x="160" y="4"/>
                    </a:lnTo>
                    <a:lnTo>
                      <a:pt x="89"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2" name="Google Shape;1062;p30"/>
              <p:cNvSpPr/>
              <p:nvPr/>
            </p:nvSpPr>
            <p:spPr>
              <a:xfrm>
                <a:off x="4148775" y="1766612"/>
                <a:ext cx="20991" cy="75681"/>
              </a:xfrm>
              <a:custGeom>
                <a:rect b="b" l="l" r="r" t="t"/>
                <a:pathLst>
                  <a:path extrusionOk="0" h="1235" w="351">
                    <a:moveTo>
                      <a:pt x="178" y="1"/>
                    </a:moveTo>
                    <a:cubicBezTo>
                      <a:pt x="80" y="1"/>
                      <a:pt x="0" y="77"/>
                      <a:pt x="0" y="174"/>
                    </a:cubicBezTo>
                    <a:lnTo>
                      <a:pt x="0" y="1062"/>
                    </a:lnTo>
                    <a:cubicBezTo>
                      <a:pt x="0" y="1155"/>
                      <a:pt x="80" y="1234"/>
                      <a:pt x="178" y="1234"/>
                    </a:cubicBezTo>
                    <a:cubicBezTo>
                      <a:pt x="271" y="1234"/>
                      <a:pt x="351" y="1155"/>
                      <a:pt x="351" y="1062"/>
                    </a:cubicBezTo>
                    <a:lnTo>
                      <a:pt x="351" y="174"/>
                    </a:lnTo>
                    <a:cubicBezTo>
                      <a:pt x="351" y="77"/>
                      <a:pt x="271" y="1"/>
                      <a:pt x="178" y="1"/>
                    </a:cubicBezTo>
                    <a:close/>
                  </a:path>
                </a:pathLst>
              </a:custGeom>
              <a:solidFill>
                <a:srgbClr val="2641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3" name="Google Shape;1063;p30"/>
              <p:cNvSpPr/>
              <p:nvPr/>
            </p:nvSpPr>
            <p:spPr>
              <a:xfrm>
                <a:off x="4328179" y="1720714"/>
                <a:ext cx="84979" cy="12256"/>
              </a:xfrm>
              <a:custGeom>
                <a:rect b="b" l="l" r="r" t="t"/>
                <a:pathLst>
                  <a:path extrusionOk="0" h="200" w="1421">
                    <a:moveTo>
                      <a:pt x="1" y="0"/>
                    </a:moveTo>
                    <a:lnTo>
                      <a:pt x="58" y="199"/>
                    </a:lnTo>
                    <a:lnTo>
                      <a:pt x="1421" y="168"/>
                    </a:lnTo>
                    <a:lnTo>
                      <a:pt x="1" y="0"/>
                    </a:lnTo>
                    <a:close/>
                  </a:path>
                </a:pathLst>
              </a:custGeom>
              <a:solidFill>
                <a:srgbClr val="236B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 name="Google Shape;1064;p30"/>
              <p:cNvSpPr/>
              <p:nvPr/>
            </p:nvSpPr>
            <p:spPr>
              <a:xfrm>
                <a:off x="4328179" y="1860430"/>
                <a:ext cx="84979" cy="12624"/>
              </a:xfrm>
              <a:custGeom>
                <a:rect b="b" l="l" r="r" t="t"/>
                <a:pathLst>
                  <a:path extrusionOk="0" h="206" w="1421">
                    <a:moveTo>
                      <a:pt x="58" y="1"/>
                    </a:moveTo>
                    <a:lnTo>
                      <a:pt x="1" y="205"/>
                    </a:lnTo>
                    <a:lnTo>
                      <a:pt x="1421" y="37"/>
                    </a:lnTo>
                    <a:lnTo>
                      <a:pt x="58" y="1"/>
                    </a:lnTo>
                    <a:close/>
                  </a:path>
                </a:pathLst>
              </a:custGeom>
              <a:solidFill>
                <a:srgbClr val="236B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5" name="Google Shape;1065;p30"/>
              <p:cNvSpPr/>
              <p:nvPr/>
            </p:nvSpPr>
            <p:spPr>
              <a:xfrm>
                <a:off x="4315979" y="1677389"/>
                <a:ext cx="31396" cy="55581"/>
              </a:xfrm>
              <a:custGeom>
                <a:rect b="b" l="l" r="r" t="t"/>
                <a:pathLst>
                  <a:path extrusionOk="0" h="907" w="525">
                    <a:moveTo>
                      <a:pt x="0" y="1"/>
                    </a:moveTo>
                    <a:lnTo>
                      <a:pt x="262" y="906"/>
                    </a:lnTo>
                    <a:lnTo>
                      <a:pt x="525" y="906"/>
                    </a:lnTo>
                    <a:lnTo>
                      <a:pt x="262" y="1"/>
                    </a:lnTo>
                    <a:close/>
                  </a:path>
                </a:pathLst>
              </a:custGeom>
              <a:solidFill>
                <a:srgbClr val="2128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6" name="Google Shape;1066;p30"/>
              <p:cNvSpPr/>
              <p:nvPr/>
            </p:nvSpPr>
            <p:spPr>
              <a:xfrm>
                <a:off x="4315979" y="1860430"/>
                <a:ext cx="31396" cy="55826"/>
              </a:xfrm>
              <a:custGeom>
                <a:rect b="b" l="l" r="r" t="t"/>
                <a:pathLst>
                  <a:path extrusionOk="0" h="911" w="525">
                    <a:moveTo>
                      <a:pt x="262" y="1"/>
                    </a:moveTo>
                    <a:lnTo>
                      <a:pt x="0" y="910"/>
                    </a:lnTo>
                    <a:lnTo>
                      <a:pt x="262" y="910"/>
                    </a:lnTo>
                    <a:lnTo>
                      <a:pt x="525" y="1"/>
                    </a:lnTo>
                    <a:close/>
                  </a:path>
                </a:pathLst>
              </a:custGeom>
              <a:solidFill>
                <a:srgbClr val="2128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67" name="Google Shape;1067;p30"/>
            <p:cNvGrpSpPr/>
            <p:nvPr/>
          </p:nvGrpSpPr>
          <p:grpSpPr>
            <a:xfrm>
              <a:off x="7413284" y="2489559"/>
              <a:ext cx="919523" cy="461622"/>
              <a:chOff x="2136584" y="2516484"/>
              <a:chExt cx="919523" cy="461622"/>
            </a:xfrm>
          </p:grpSpPr>
          <p:sp>
            <p:nvSpPr>
              <p:cNvPr id="1068" name="Google Shape;1068;p30"/>
              <p:cNvSpPr/>
              <p:nvPr/>
            </p:nvSpPr>
            <p:spPr>
              <a:xfrm>
                <a:off x="2136584" y="2538790"/>
                <a:ext cx="894047" cy="439316"/>
              </a:xfrm>
              <a:custGeom>
                <a:rect b="b" l="l" r="r" t="t"/>
                <a:pathLst>
                  <a:path extrusionOk="0" h="7169" w="14950">
                    <a:moveTo>
                      <a:pt x="9069" y="0"/>
                    </a:moveTo>
                    <a:lnTo>
                      <a:pt x="9069" y="781"/>
                    </a:lnTo>
                    <a:lnTo>
                      <a:pt x="1780" y="781"/>
                    </a:lnTo>
                    <a:cubicBezTo>
                      <a:pt x="1421" y="781"/>
                      <a:pt x="1084" y="897"/>
                      <a:pt x="813" y="1101"/>
                    </a:cubicBezTo>
                    <a:cubicBezTo>
                      <a:pt x="618" y="1243"/>
                      <a:pt x="459" y="1430"/>
                      <a:pt x="342" y="1647"/>
                    </a:cubicBezTo>
                    <a:cubicBezTo>
                      <a:pt x="250" y="1820"/>
                      <a:pt x="192" y="2010"/>
                      <a:pt x="166" y="2215"/>
                    </a:cubicBezTo>
                    <a:cubicBezTo>
                      <a:pt x="166" y="2215"/>
                      <a:pt x="0" y="3028"/>
                      <a:pt x="0" y="3587"/>
                    </a:cubicBezTo>
                    <a:cubicBezTo>
                      <a:pt x="0" y="4146"/>
                      <a:pt x="166" y="4958"/>
                      <a:pt x="166" y="4958"/>
                    </a:cubicBezTo>
                    <a:cubicBezTo>
                      <a:pt x="263" y="5775"/>
                      <a:pt x="955" y="6387"/>
                      <a:pt x="1780" y="6387"/>
                    </a:cubicBezTo>
                    <a:lnTo>
                      <a:pt x="9069" y="6387"/>
                    </a:lnTo>
                    <a:lnTo>
                      <a:pt x="9069" y="7168"/>
                    </a:lnTo>
                    <a:cubicBezTo>
                      <a:pt x="9450" y="7168"/>
                      <a:pt x="9765" y="6857"/>
                      <a:pt x="9765" y="6471"/>
                    </a:cubicBezTo>
                    <a:lnTo>
                      <a:pt x="9765" y="6387"/>
                    </a:lnTo>
                    <a:lnTo>
                      <a:pt x="13001" y="6387"/>
                    </a:lnTo>
                    <a:cubicBezTo>
                      <a:pt x="13688" y="6387"/>
                      <a:pt x="14315" y="5988"/>
                      <a:pt x="14599" y="5362"/>
                    </a:cubicBezTo>
                    <a:cubicBezTo>
                      <a:pt x="14807" y="4909"/>
                      <a:pt x="14923" y="4386"/>
                      <a:pt x="14945" y="3786"/>
                    </a:cubicBezTo>
                    <a:cubicBezTo>
                      <a:pt x="14945" y="3720"/>
                      <a:pt x="14950" y="3653"/>
                      <a:pt x="14950" y="3587"/>
                    </a:cubicBezTo>
                    <a:cubicBezTo>
                      <a:pt x="14950" y="3497"/>
                      <a:pt x="14945" y="3418"/>
                      <a:pt x="14940" y="3333"/>
                    </a:cubicBezTo>
                    <a:cubicBezTo>
                      <a:pt x="14919" y="2756"/>
                      <a:pt x="14803" y="2250"/>
                      <a:pt x="14599" y="1807"/>
                    </a:cubicBezTo>
                    <a:cubicBezTo>
                      <a:pt x="14439" y="1456"/>
                      <a:pt x="14173" y="1172"/>
                      <a:pt x="13844" y="994"/>
                    </a:cubicBezTo>
                    <a:cubicBezTo>
                      <a:pt x="13698" y="914"/>
                      <a:pt x="13542" y="857"/>
                      <a:pt x="13378" y="822"/>
                    </a:cubicBezTo>
                    <a:cubicBezTo>
                      <a:pt x="13299" y="803"/>
                      <a:pt x="13214" y="791"/>
                      <a:pt x="13129" y="785"/>
                    </a:cubicBezTo>
                    <a:cubicBezTo>
                      <a:pt x="13085" y="781"/>
                      <a:pt x="13041" y="781"/>
                      <a:pt x="13001" y="781"/>
                    </a:cubicBezTo>
                    <a:lnTo>
                      <a:pt x="9765" y="781"/>
                    </a:lnTo>
                    <a:lnTo>
                      <a:pt x="9765" y="697"/>
                    </a:lnTo>
                    <a:cubicBezTo>
                      <a:pt x="9765" y="311"/>
                      <a:pt x="9450" y="0"/>
                      <a:pt x="9069" y="0"/>
                    </a:cubicBezTo>
                    <a:close/>
                  </a:path>
                </a:pathLst>
              </a:custGeom>
              <a:solidFill>
                <a:srgbClr val="2235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30"/>
              <p:cNvSpPr/>
              <p:nvPr/>
            </p:nvSpPr>
            <p:spPr>
              <a:xfrm>
                <a:off x="2162059" y="2564343"/>
                <a:ext cx="894047" cy="343597"/>
              </a:xfrm>
              <a:custGeom>
                <a:rect b="b" l="l" r="r" t="t"/>
                <a:pathLst>
                  <a:path extrusionOk="0" h="5607" w="14950">
                    <a:moveTo>
                      <a:pt x="1781" y="1"/>
                    </a:moveTo>
                    <a:cubicBezTo>
                      <a:pt x="955" y="1"/>
                      <a:pt x="263" y="613"/>
                      <a:pt x="166" y="1429"/>
                    </a:cubicBezTo>
                    <a:cubicBezTo>
                      <a:pt x="166" y="1429"/>
                      <a:pt x="1" y="2242"/>
                      <a:pt x="1" y="2801"/>
                    </a:cubicBezTo>
                    <a:cubicBezTo>
                      <a:pt x="1" y="3361"/>
                      <a:pt x="166" y="4172"/>
                      <a:pt x="166" y="4172"/>
                    </a:cubicBezTo>
                    <a:cubicBezTo>
                      <a:pt x="263" y="4989"/>
                      <a:pt x="955" y="5606"/>
                      <a:pt x="1781" y="5606"/>
                    </a:cubicBezTo>
                    <a:lnTo>
                      <a:pt x="13001" y="5606"/>
                    </a:lnTo>
                    <a:cubicBezTo>
                      <a:pt x="13688" y="5606"/>
                      <a:pt x="14315" y="5207"/>
                      <a:pt x="14603" y="4581"/>
                    </a:cubicBezTo>
                    <a:cubicBezTo>
                      <a:pt x="14834" y="4075"/>
                      <a:pt x="14950" y="3484"/>
                      <a:pt x="14950" y="2801"/>
                    </a:cubicBezTo>
                    <a:cubicBezTo>
                      <a:pt x="14950" y="2122"/>
                      <a:pt x="14834" y="1527"/>
                      <a:pt x="14603" y="1026"/>
                    </a:cubicBezTo>
                    <a:cubicBezTo>
                      <a:pt x="14315" y="400"/>
                      <a:pt x="13688" y="1"/>
                      <a:pt x="13001" y="1"/>
                    </a:cubicBezTo>
                    <a:close/>
                  </a:path>
                </a:pathLst>
              </a:custGeom>
              <a:solidFill>
                <a:srgbClr val="C750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30"/>
              <p:cNvSpPr/>
              <p:nvPr/>
            </p:nvSpPr>
            <p:spPr>
              <a:xfrm>
                <a:off x="2781062" y="2602704"/>
                <a:ext cx="223243" cy="266568"/>
              </a:xfrm>
              <a:custGeom>
                <a:rect b="b" l="l" r="r" t="t"/>
                <a:pathLst>
                  <a:path extrusionOk="0" h="4350" w="3733">
                    <a:moveTo>
                      <a:pt x="0" y="0"/>
                    </a:moveTo>
                    <a:lnTo>
                      <a:pt x="0" y="89"/>
                    </a:lnTo>
                    <a:lnTo>
                      <a:pt x="2210" y="89"/>
                    </a:lnTo>
                    <a:cubicBezTo>
                      <a:pt x="2716" y="89"/>
                      <a:pt x="3178" y="387"/>
                      <a:pt x="3386" y="844"/>
                    </a:cubicBezTo>
                    <a:cubicBezTo>
                      <a:pt x="3560" y="1221"/>
                      <a:pt x="3644" y="1665"/>
                      <a:pt x="3644" y="2171"/>
                    </a:cubicBezTo>
                    <a:lnTo>
                      <a:pt x="3644" y="2180"/>
                    </a:lnTo>
                    <a:cubicBezTo>
                      <a:pt x="3644" y="2686"/>
                      <a:pt x="3560" y="3134"/>
                      <a:pt x="3386" y="3511"/>
                    </a:cubicBezTo>
                    <a:cubicBezTo>
                      <a:pt x="3178" y="3968"/>
                      <a:pt x="2716" y="4261"/>
                      <a:pt x="2210" y="4261"/>
                    </a:cubicBezTo>
                    <a:lnTo>
                      <a:pt x="0" y="4261"/>
                    </a:lnTo>
                    <a:lnTo>
                      <a:pt x="0" y="4349"/>
                    </a:lnTo>
                    <a:lnTo>
                      <a:pt x="2210" y="4349"/>
                    </a:lnTo>
                    <a:cubicBezTo>
                      <a:pt x="2747" y="4349"/>
                      <a:pt x="3241" y="4035"/>
                      <a:pt x="3466" y="3546"/>
                    </a:cubicBezTo>
                    <a:cubicBezTo>
                      <a:pt x="3644" y="3161"/>
                      <a:pt x="3733" y="2698"/>
                      <a:pt x="3733" y="2180"/>
                    </a:cubicBezTo>
                    <a:lnTo>
                      <a:pt x="3733" y="2171"/>
                    </a:lnTo>
                    <a:cubicBezTo>
                      <a:pt x="3733" y="1651"/>
                      <a:pt x="3644" y="1194"/>
                      <a:pt x="3466" y="808"/>
                    </a:cubicBezTo>
                    <a:cubicBezTo>
                      <a:pt x="3241" y="320"/>
                      <a:pt x="2747" y="0"/>
                      <a:pt x="2210" y="0"/>
                    </a:cubicBezTo>
                    <a:close/>
                  </a:path>
                </a:pathLst>
              </a:custGeom>
              <a:solidFill>
                <a:srgbClr val="C2501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30"/>
              <p:cNvSpPr/>
              <p:nvPr/>
            </p:nvSpPr>
            <p:spPr>
              <a:xfrm>
                <a:off x="2171926" y="2564343"/>
                <a:ext cx="884180" cy="184146"/>
              </a:xfrm>
              <a:custGeom>
                <a:rect b="b" l="l" r="r" t="t"/>
                <a:pathLst>
                  <a:path extrusionOk="0" h="3005" w="14785">
                    <a:moveTo>
                      <a:pt x="1616" y="1"/>
                    </a:moveTo>
                    <a:cubicBezTo>
                      <a:pt x="790" y="1"/>
                      <a:pt x="98" y="613"/>
                      <a:pt x="1" y="1429"/>
                    </a:cubicBezTo>
                    <a:cubicBezTo>
                      <a:pt x="1" y="1429"/>
                      <a:pt x="587" y="405"/>
                      <a:pt x="1616" y="405"/>
                    </a:cubicBezTo>
                    <a:lnTo>
                      <a:pt x="12836" y="405"/>
                    </a:lnTo>
                    <a:cubicBezTo>
                      <a:pt x="13523" y="405"/>
                      <a:pt x="14150" y="804"/>
                      <a:pt x="14438" y="1429"/>
                    </a:cubicBezTo>
                    <a:cubicBezTo>
                      <a:pt x="14647" y="1882"/>
                      <a:pt x="14758" y="2410"/>
                      <a:pt x="14780" y="3005"/>
                    </a:cubicBezTo>
                    <a:cubicBezTo>
                      <a:pt x="14780" y="2939"/>
                      <a:pt x="14785" y="2872"/>
                      <a:pt x="14785" y="2801"/>
                    </a:cubicBezTo>
                    <a:cubicBezTo>
                      <a:pt x="14785" y="2122"/>
                      <a:pt x="14669" y="1527"/>
                      <a:pt x="14438" y="1026"/>
                    </a:cubicBezTo>
                    <a:cubicBezTo>
                      <a:pt x="14150" y="400"/>
                      <a:pt x="13523" y="1"/>
                      <a:pt x="12836" y="1"/>
                    </a:cubicBezTo>
                    <a:close/>
                  </a:path>
                </a:pathLst>
              </a:custGeom>
              <a:solidFill>
                <a:srgbClr val="D482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30"/>
              <p:cNvSpPr/>
              <p:nvPr/>
            </p:nvSpPr>
            <p:spPr>
              <a:xfrm>
                <a:off x="2704337" y="2516484"/>
                <a:ext cx="41742" cy="59871"/>
              </a:xfrm>
              <a:custGeom>
                <a:rect b="b" l="l" r="r" t="t"/>
                <a:pathLst>
                  <a:path extrusionOk="0" h="977" w="698">
                    <a:moveTo>
                      <a:pt x="1" y="0"/>
                    </a:moveTo>
                    <a:lnTo>
                      <a:pt x="1" y="977"/>
                    </a:lnTo>
                    <a:lnTo>
                      <a:pt x="697" y="977"/>
                    </a:lnTo>
                    <a:lnTo>
                      <a:pt x="697" y="697"/>
                    </a:lnTo>
                    <a:cubicBezTo>
                      <a:pt x="697" y="311"/>
                      <a:pt x="382" y="0"/>
                      <a:pt x="1" y="0"/>
                    </a:cubicBezTo>
                    <a:close/>
                  </a:path>
                </a:pathLst>
              </a:custGeom>
              <a:solidFill>
                <a:srgbClr val="D482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30"/>
              <p:cNvSpPr/>
              <p:nvPr/>
            </p:nvSpPr>
            <p:spPr>
              <a:xfrm>
                <a:off x="2357968" y="2584994"/>
                <a:ext cx="344582" cy="33827"/>
              </a:xfrm>
              <a:custGeom>
                <a:rect b="b" l="l" r="r" t="t"/>
                <a:pathLst>
                  <a:path extrusionOk="0" h="552" w="5762">
                    <a:moveTo>
                      <a:pt x="3174" y="0"/>
                    </a:moveTo>
                    <a:cubicBezTo>
                      <a:pt x="1421" y="0"/>
                      <a:pt x="0" y="125"/>
                      <a:pt x="0" y="276"/>
                    </a:cubicBezTo>
                    <a:cubicBezTo>
                      <a:pt x="0" y="427"/>
                      <a:pt x="1421" y="551"/>
                      <a:pt x="3174" y="551"/>
                    </a:cubicBezTo>
                    <a:cubicBezTo>
                      <a:pt x="4932" y="551"/>
                      <a:pt x="5762" y="427"/>
                      <a:pt x="5762" y="276"/>
                    </a:cubicBezTo>
                    <a:cubicBezTo>
                      <a:pt x="5762" y="125"/>
                      <a:pt x="4932" y="0"/>
                      <a:pt x="3174" y="0"/>
                    </a:cubicBezTo>
                    <a:close/>
                  </a:path>
                </a:pathLst>
              </a:custGeom>
              <a:solidFill>
                <a:srgbClr val="2641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30"/>
              <p:cNvSpPr/>
              <p:nvPr/>
            </p:nvSpPr>
            <p:spPr>
              <a:xfrm>
                <a:off x="2188132" y="2586097"/>
                <a:ext cx="51669" cy="62199"/>
              </a:xfrm>
              <a:custGeom>
                <a:rect b="b" l="l" r="r" t="t"/>
                <a:pathLst>
                  <a:path extrusionOk="0" h="1015" w="864">
                    <a:moveTo>
                      <a:pt x="808" y="0"/>
                    </a:moveTo>
                    <a:cubicBezTo>
                      <a:pt x="806" y="0"/>
                      <a:pt x="805" y="0"/>
                      <a:pt x="803" y="1"/>
                    </a:cubicBezTo>
                    <a:cubicBezTo>
                      <a:pt x="617" y="40"/>
                      <a:pt x="439" y="129"/>
                      <a:pt x="293" y="275"/>
                    </a:cubicBezTo>
                    <a:cubicBezTo>
                      <a:pt x="97" y="471"/>
                      <a:pt x="0" y="724"/>
                      <a:pt x="0" y="977"/>
                    </a:cubicBezTo>
                    <a:cubicBezTo>
                      <a:pt x="0" y="1000"/>
                      <a:pt x="20" y="1015"/>
                      <a:pt x="38" y="1015"/>
                    </a:cubicBezTo>
                    <a:cubicBezTo>
                      <a:pt x="52" y="1015"/>
                      <a:pt x="65" y="1007"/>
                      <a:pt x="71" y="990"/>
                    </a:cubicBezTo>
                    <a:cubicBezTo>
                      <a:pt x="160" y="764"/>
                      <a:pt x="306" y="537"/>
                      <a:pt x="506" y="338"/>
                    </a:cubicBezTo>
                    <a:cubicBezTo>
                      <a:pt x="608" y="236"/>
                      <a:pt x="719" y="147"/>
                      <a:pt x="830" y="72"/>
                    </a:cubicBezTo>
                    <a:cubicBezTo>
                      <a:pt x="864" y="50"/>
                      <a:pt x="844" y="0"/>
                      <a:pt x="808" y="0"/>
                    </a:cubicBezTo>
                    <a:close/>
                  </a:path>
                </a:pathLst>
              </a:custGeom>
              <a:solidFill>
                <a:srgbClr val="DC99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30"/>
              <p:cNvSpPr/>
              <p:nvPr/>
            </p:nvSpPr>
            <p:spPr>
              <a:xfrm>
                <a:off x="2938458" y="2582053"/>
                <a:ext cx="86474" cy="61096"/>
              </a:xfrm>
              <a:custGeom>
                <a:rect b="b" l="l" r="r" t="t"/>
                <a:pathLst>
                  <a:path extrusionOk="0" h="997" w="1446">
                    <a:moveTo>
                      <a:pt x="173" y="0"/>
                    </a:moveTo>
                    <a:cubicBezTo>
                      <a:pt x="136" y="0"/>
                      <a:pt x="99" y="2"/>
                      <a:pt x="62" y="5"/>
                    </a:cubicBezTo>
                    <a:cubicBezTo>
                      <a:pt x="5" y="13"/>
                      <a:pt x="0" y="89"/>
                      <a:pt x="54" y="106"/>
                    </a:cubicBezTo>
                    <a:cubicBezTo>
                      <a:pt x="359" y="191"/>
                      <a:pt x="675" y="351"/>
                      <a:pt x="959" y="585"/>
                    </a:cubicBezTo>
                    <a:cubicBezTo>
                      <a:pt x="1105" y="706"/>
                      <a:pt x="1234" y="839"/>
                      <a:pt x="1345" y="976"/>
                    </a:cubicBezTo>
                    <a:cubicBezTo>
                      <a:pt x="1356" y="990"/>
                      <a:pt x="1371" y="996"/>
                      <a:pt x="1385" y="996"/>
                    </a:cubicBezTo>
                    <a:cubicBezTo>
                      <a:pt x="1416" y="996"/>
                      <a:pt x="1446" y="968"/>
                      <a:pt x="1434" y="932"/>
                    </a:cubicBezTo>
                    <a:cubicBezTo>
                      <a:pt x="1363" y="692"/>
                      <a:pt x="1221" y="470"/>
                      <a:pt x="1012" y="298"/>
                    </a:cubicBezTo>
                    <a:cubicBezTo>
                      <a:pt x="768" y="96"/>
                      <a:pt x="470" y="0"/>
                      <a:pt x="17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30"/>
              <p:cNvSpPr/>
              <p:nvPr/>
            </p:nvSpPr>
            <p:spPr>
              <a:xfrm>
                <a:off x="2938458" y="2582053"/>
                <a:ext cx="36659" cy="16300"/>
              </a:xfrm>
              <a:custGeom>
                <a:rect b="b" l="l" r="r" t="t"/>
                <a:pathLst>
                  <a:path extrusionOk="0" h="266" w="613">
                    <a:moveTo>
                      <a:pt x="168" y="1"/>
                    </a:moveTo>
                    <a:cubicBezTo>
                      <a:pt x="133" y="1"/>
                      <a:pt x="97" y="2"/>
                      <a:pt x="62" y="5"/>
                    </a:cubicBezTo>
                    <a:cubicBezTo>
                      <a:pt x="5" y="13"/>
                      <a:pt x="0" y="89"/>
                      <a:pt x="54" y="106"/>
                    </a:cubicBezTo>
                    <a:cubicBezTo>
                      <a:pt x="191" y="142"/>
                      <a:pt x="333" y="200"/>
                      <a:pt x="471" y="266"/>
                    </a:cubicBezTo>
                    <a:cubicBezTo>
                      <a:pt x="515" y="204"/>
                      <a:pt x="564" y="138"/>
                      <a:pt x="613" y="75"/>
                    </a:cubicBezTo>
                    <a:cubicBezTo>
                      <a:pt x="469" y="25"/>
                      <a:pt x="319" y="1"/>
                      <a:pt x="168" y="1"/>
                    </a:cubicBezTo>
                    <a:close/>
                  </a:path>
                </a:pathLst>
              </a:custGeom>
              <a:solidFill>
                <a:srgbClr val="DC99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30"/>
              <p:cNvSpPr/>
              <p:nvPr/>
            </p:nvSpPr>
            <p:spPr>
              <a:xfrm>
                <a:off x="2531033" y="2584994"/>
                <a:ext cx="29542" cy="45225"/>
              </a:xfrm>
              <a:custGeom>
                <a:rect b="b" l="l" r="r" t="t"/>
                <a:pathLst>
                  <a:path extrusionOk="0" h="738" w="494">
                    <a:moveTo>
                      <a:pt x="0" y="0"/>
                    </a:moveTo>
                    <a:lnTo>
                      <a:pt x="0" y="738"/>
                    </a:lnTo>
                    <a:lnTo>
                      <a:pt x="493" y="738"/>
                    </a:lnTo>
                    <a:lnTo>
                      <a:pt x="493" y="0"/>
                    </a:lnTo>
                    <a:close/>
                  </a:path>
                </a:pathLst>
              </a:custGeom>
              <a:solidFill>
                <a:srgbClr val="C750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30"/>
              <p:cNvSpPr/>
              <p:nvPr/>
            </p:nvSpPr>
            <p:spPr>
              <a:xfrm>
                <a:off x="2402281" y="2589651"/>
                <a:ext cx="7236" cy="40567"/>
              </a:xfrm>
              <a:custGeom>
                <a:rect b="b" l="l" r="r" t="t"/>
                <a:pathLst>
                  <a:path extrusionOk="0" h="662" w="121">
                    <a:moveTo>
                      <a:pt x="0" y="0"/>
                    </a:moveTo>
                    <a:lnTo>
                      <a:pt x="0" y="662"/>
                    </a:lnTo>
                    <a:lnTo>
                      <a:pt x="121" y="662"/>
                    </a:lnTo>
                    <a:lnTo>
                      <a:pt x="121" y="0"/>
                    </a:lnTo>
                    <a:close/>
                  </a:path>
                </a:pathLst>
              </a:custGeom>
              <a:solidFill>
                <a:srgbClr val="C750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30"/>
              <p:cNvSpPr/>
              <p:nvPr/>
            </p:nvSpPr>
            <p:spPr>
              <a:xfrm>
                <a:off x="2704337" y="2895924"/>
                <a:ext cx="41742" cy="59809"/>
              </a:xfrm>
              <a:custGeom>
                <a:rect b="b" l="l" r="r" t="t"/>
                <a:pathLst>
                  <a:path extrusionOk="0" h="976" w="698">
                    <a:moveTo>
                      <a:pt x="1" y="0"/>
                    </a:moveTo>
                    <a:lnTo>
                      <a:pt x="1" y="976"/>
                    </a:lnTo>
                    <a:cubicBezTo>
                      <a:pt x="382" y="976"/>
                      <a:pt x="697" y="666"/>
                      <a:pt x="697" y="279"/>
                    </a:cubicBezTo>
                    <a:lnTo>
                      <a:pt x="697" y="0"/>
                    </a:lnTo>
                    <a:close/>
                  </a:path>
                </a:pathLst>
              </a:custGeom>
              <a:solidFill>
                <a:srgbClr val="C750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30"/>
              <p:cNvSpPr/>
              <p:nvPr/>
            </p:nvSpPr>
            <p:spPr>
              <a:xfrm>
                <a:off x="2545624" y="2650011"/>
                <a:ext cx="83963" cy="171952"/>
              </a:xfrm>
              <a:custGeom>
                <a:rect b="b" l="l" r="r" t="t"/>
                <a:pathLst>
                  <a:path extrusionOk="0" h="2806" w="1404">
                    <a:moveTo>
                      <a:pt x="373" y="0"/>
                    </a:moveTo>
                    <a:cubicBezTo>
                      <a:pt x="170" y="0"/>
                      <a:pt x="0" y="169"/>
                      <a:pt x="0" y="373"/>
                    </a:cubicBezTo>
                    <a:lnTo>
                      <a:pt x="0" y="1403"/>
                    </a:lnTo>
                    <a:lnTo>
                      <a:pt x="0" y="2432"/>
                    </a:lnTo>
                    <a:cubicBezTo>
                      <a:pt x="0" y="2641"/>
                      <a:pt x="170" y="2805"/>
                      <a:pt x="373" y="2805"/>
                    </a:cubicBezTo>
                    <a:lnTo>
                      <a:pt x="1030" y="2805"/>
                    </a:lnTo>
                    <a:cubicBezTo>
                      <a:pt x="1239" y="2805"/>
                      <a:pt x="1403" y="2641"/>
                      <a:pt x="1403" y="2432"/>
                    </a:cubicBezTo>
                    <a:lnTo>
                      <a:pt x="1403" y="1403"/>
                    </a:lnTo>
                    <a:lnTo>
                      <a:pt x="1403" y="373"/>
                    </a:lnTo>
                    <a:cubicBezTo>
                      <a:pt x="1403" y="169"/>
                      <a:pt x="1239" y="0"/>
                      <a:pt x="1030" y="0"/>
                    </a:cubicBezTo>
                    <a:close/>
                  </a:path>
                </a:pathLst>
              </a:custGeom>
              <a:solidFill>
                <a:srgbClr val="2641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30"/>
              <p:cNvSpPr/>
              <p:nvPr/>
            </p:nvSpPr>
            <p:spPr>
              <a:xfrm>
                <a:off x="2669293" y="2603991"/>
                <a:ext cx="157759" cy="263994"/>
              </a:xfrm>
              <a:custGeom>
                <a:rect b="b" l="l" r="r" t="t"/>
                <a:pathLst>
                  <a:path extrusionOk="0" h="4308" w="2638">
                    <a:moveTo>
                      <a:pt x="1857" y="0"/>
                    </a:moveTo>
                    <a:cubicBezTo>
                      <a:pt x="1829" y="0"/>
                      <a:pt x="1800" y="4"/>
                      <a:pt x="1771" y="10"/>
                    </a:cubicBezTo>
                    <a:lnTo>
                      <a:pt x="249" y="356"/>
                    </a:lnTo>
                    <a:cubicBezTo>
                      <a:pt x="103" y="392"/>
                      <a:pt x="1" y="530"/>
                      <a:pt x="14" y="680"/>
                    </a:cubicBezTo>
                    <a:lnTo>
                      <a:pt x="85" y="1555"/>
                    </a:lnTo>
                    <a:cubicBezTo>
                      <a:pt x="116" y="1954"/>
                      <a:pt x="116" y="2354"/>
                      <a:pt x="85" y="2753"/>
                    </a:cubicBezTo>
                    <a:lnTo>
                      <a:pt x="14" y="3632"/>
                    </a:lnTo>
                    <a:cubicBezTo>
                      <a:pt x="1" y="3783"/>
                      <a:pt x="103" y="3920"/>
                      <a:pt x="249" y="3951"/>
                    </a:cubicBezTo>
                    <a:lnTo>
                      <a:pt x="1771" y="4298"/>
                    </a:lnTo>
                    <a:cubicBezTo>
                      <a:pt x="1801" y="4305"/>
                      <a:pt x="1831" y="4308"/>
                      <a:pt x="1861" y="4308"/>
                    </a:cubicBezTo>
                    <a:cubicBezTo>
                      <a:pt x="2003" y="4308"/>
                      <a:pt x="2137" y="4230"/>
                      <a:pt x="2203" y="4098"/>
                    </a:cubicBezTo>
                    <a:cubicBezTo>
                      <a:pt x="2375" y="3756"/>
                      <a:pt x="2637" y="3086"/>
                      <a:pt x="2637" y="2154"/>
                    </a:cubicBezTo>
                    <a:cubicBezTo>
                      <a:pt x="2637" y="1222"/>
                      <a:pt x="2375" y="557"/>
                      <a:pt x="2203" y="210"/>
                    </a:cubicBezTo>
                    <a:cubicBezTo>
                      <a:pt x="2136" y="80"/>
                      <a:pt x="2001" y="0"/>
                      <a:pt x="1857" y="0"/>
                    </a:cubicBezTo>
                    <a:close/>
                  </a:path>
                </a:pathLst>
              </a:custGeom>
              <a:solidFill>
                <a:srgbClr val="0851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30"/>
              <p:cNvSpPr/>
              <p:nvPr/>
            </p:nvSpPr>
            <p:spPr>
              <a:xfrm>
                <a:off x="2755287" y="2603991"/>
                <a:ext cx="71763" cy="263994"/>
              </a:xfrm>
              <a:custGeom>
                <a:rect b="b" l="l" r="r" t="t"/>
                <a:pathLst>
                  <a:path extrusionOk="0" h="4308" w="1200">
                    <a:moveTo>
                      <a:pt x="419" y="0"/>
                    </a:moveTo>
                    <a:cubicBezTo>
                      <a:pt x="391" y="0"/>
                      <a:pt x="362" y="4"/>
                      <a:pt x="333" y="10"/>
                    </a:cubicBezTo>
                    <a:lnTo>
                      <a:pt x="276" y="24"/>
                    </a:lnTo>
                    <a:cubicBezTo>
                      <a:pt x="1" y="1444"/>
                      <a:pt x="1" y="2864"/>
                      <a:pt x="276" y="4285"/>
                    </a:cubicBezTo>
                    <a:lnTo>
                      <a:pt x="333" y="4298"/>
                    </a:lnTo>
                    <a:cubicBezTo>
                      <a:pt x="363" y="4305"/>
                      <a:pt x="393" y="4308"/>
                      <a:pt x="423" y="4308"/>
                    </a:cubicBezTo>
                    <a:cubicBezTo>
                      <a:pt x="565" y="4308"/>
                      <a:pt x="699" y="4230"/>
                      <a:pt x="765" y="4098"/>
                    </a:cubicBezTo>
                    <a:cubicBezTo>
                      <a:pt x="937" y="3756"/>
                      <a:pt x="1199" y="3086"/>
                      <a:pt x="1199" y="2154"/>
                    </a:cubicBezTo>
                    <a:cubicBezTo>
                      <a:pt x="1199" y="1222"/>
                      <a:pt x="937" y="557"/>
                      <a:pt x="765" y="210"/>
                    </a:cubicBezTo>
                    <a:cubicBezTo>
                      <a:pt x="698" y="80"/>
                      <a:pt x="563" y="0"/>
                      <a:pt x="419" y="0"/>
                    </a:cubicBezTo>
                    <a:close/>
                  </a:path>
                </a:pathLst>
              </a:custGeom>
              <a:solidFill>
                <a:srgbClr val="2641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30"/>
              <p:cNvSpPr/>
              <p:nvPr/>
            </p:nvSpPr>
            <p:spPr>
              <a:xfrm>
                <a:off x="2260552" y="2620230"/>
                <a:ext cx="125585" cy="231822"/>
              </a:xfrm>
              <a:custGeom>
                <a:rect b="b" l="l" r="r" t="t"/>
                <a:pathLst>
                  <a:path extrusionOk="0" h="3783" w="2100">
                    <a:moveTo>
                      <a:pt x="679" y="1"/>
                    </a:moveTo>
                    <a:cubicBezTo>
                      <a:pt x="531" y="1"/>
                      <a:pt x="399" y="91"/>
                      <a:pt x="338" y="224"/>
                    </a:cubicBezTo>
                    <a:cubicBezTo>
                      <a:pt x="205" y="544"/>
                      <a:pt x="0" y="1148"/>
                      <a:pt x="0" y="1889"/>
                    </a:cubicBezTo>
                    <a:cubicBezTo>
                      <a:pt x="0" y="2635"/>
                      <a:pt x="205" y="3234"/>
                      <a:pt x="338" y="3553"/>
                    </a:cubicBezTo>
                    <a:cubicBezTo>
                      <a:pt x="399" y="3692"/>
                      <a:pt x="532" y="3782"/>
                      <a:pt x="681" y="3782"/>
                    </a:cubicBezTo>
                    <a:cubicBezTo>
                      <a:pt x="694" y="3782"/>
                      <a:pt x="706" y="3781"/>
                      <a:pt x="719" y="3780"/>
                    </a:cubicBezTo>
                    <a:lnTo>
                      <a:pt x="1741" y="3682"/>
                    </a:lnTo>
                    <a:cubicBezTo>
                      <a:pt x="1949" y="3660"/>
                      <a:pt x="2100" y="3473"/>
                      <a:pt x="2078" y="3270"/>
                    </a:cubicBezTo>
                    <a:lnTo>
                      <a:pt x="2020" y="2781"/>
                    </a:lnTo>
                    <a:cubicBezTo>
                      <a:pt x="1954" y="2191"/>
                      <a:pt x="1954" y="1592"/>
                      <a:pt x="2020" y="997"/>
                    </a:cubicBezTo>
                    <a:lnTo>
                      <a:pt x="2078" y="513"/>
                    </a:lnTo>
                    <a:cubicBezTo>
                      <a:pt x="2100" y="304"/>
                      <a:pt x="1949" y="118"/>
                      <a:pt x="1741" y="101"/>
                    </a:cubicBezTo>
                    <a:lnTo>
                      <a:pt x="719" y="3"/>
                    </a:lnTo>
                    <a:cubicBezTo>
                      <a:pt x="706" y="1"/>
                      <a:pt x="692" y="1"/>
                      <a:pt x="679" y="1"/>
                    </a:cubicBezTo>
                    <a:close/>
                  </a:path>
                </a:pathLst>
              </a:custGeom>
              <a:solidFill>
                <a:srgbClr val="0851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 name="Google Shape;1084;p30"/>
              <p:cNvSpPr/>
              <p:nvPr/>
            </p:nvSpPr>
            <p:spPr>
              <a:xfrm>
                <a:off x="2357968" y="2853458"/>
                <a:ext cx="344582" cy="33765"/>
              </a:xfrm>
              <a:custGeom>
                <a:rect b="b" l="l" r="r" t="t"/>
                <a:pathLst>
                  <a:path extrusionOk="0" h="551" w="5762">
                    <a:moveTo>
                      <a:pt x="3174" y="1"/>
                    </a:moveTo>
                    <a:cubicBezTo>
                      <a:pt x="1421" y="1"/>
                      <a:pt x="0" y="124"/>
                      <a:pt x="0" y="276"/>
                    </a:cubicBezTo>
                    <a:cubicBezTo>
                      <a:pt x="0" y="427"/>
                      <a:pt x="1421" y="550"/>
                      <a:pt x="3174" y="550"/>
                    </a:cubicBezTo>
                    <a:cubicBezTo>
                      <a:pt x="4932" y="550"/>
                      <a:pt x="5762" y="427"/>
                      <a:pt x="5762" y="276"/>
                    </a:cubicBezTo>
                    <a:cubicBezTo>
                      <a:pt x="5762" y="124"/>
                      <a:pt x="4932" y="1"/>
                      <a:pt x="3174" y="1"/>
                    </a:cubicBezTo>
                    <a:close/>
                  </a:path>
                </a:pathLst>
              </a:custGeom>
              <a:solidFill>
                <a:srgbClr val="2641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30"/>
              <p:cNvSpPr/>
              <p:nvPr/>
            </p:nvSpPr>
            <p:spPr>
              <a:xfrm>
                <a:off x="2188132" y="2823860"/>
                <a:ext cx="51610" cy="62077"/>
              </a:xfrm>
              <a:custGeom>
                <a:rect b="b" l="l" r="r" t="t"/>
                <a:pathLst>
                  <a:path extrusionOk="0" h="1013" w="863">
                    <a:moveTo>
                      <a:pt x="37" y="1"/>
                    </a:moveTo>
                    <a:cubicBezTo>
                      <a:pt x="18" y="1"/>
                      <a:pt x="0" y="14"/>
                      <a:pt x="0" y="40"/>
                    </a:cubicBezTo>
                    <a:cubicBezTo>
                      <a:pt x="0" y="293"/>
                      <a:pt x="97" y="545"/>
                      <a:pt x="293" y="740"/>
                    </a:cubicBezTo>
                    <a:cubicBezTo>
                      <a:pt x="439" y="883"/>
                      <a:pt x="617" y="976"/>
                      <a:pt x="803" y="1012"/>
                    </a:cubicBezTo>
                    <a:cubicBezTo>
                      <a:pt x="806" y="1013"/>
                      <a:pt x="809" y="1013"/>
                      <a:pt x="812" y="1013"/>
                    </a:cubicBezTo>
                    <a:cubicBezTo>
                      <a:pt x="846" y="1013"/>
                      <a:pt x="863" y="965"/>
                      <a:pt x="830" y="941"/>
                    </a:cubicBezTo>
                    <a:cubicBezTo>
                      <a:pt x="719" y="869"/>
                      <a:pt x="608" y="781"/>
                      <a:pt x="506" y="679"/>
                    </a:cubicBezTo>
                    <a:cubicBezTo>
                      <a:pt x="306" y="479"/>
                      <a:pt x="160" y="253"/>
                      <a:pt x="71" y="27"/>
                    </a:cubicBezTo>
                    <a:cubicBezTo>
                      <a:pt x="65" y="9"/>
                      <a:pt x="51" y="1"/>
                      <a:pt x="37" y="1"/>
                    </a:cubicBezTo>
                    <a:close/>
                  </a:path>
                </a:pathLst>
              </a:custGeom>
              <a:solidFill>
                <a:srgbClr val="DC99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30"/>
              <p:cNvSpPr/>
              <p:nvPr/>
            </p:nvSpPr>
            <p:spPr>
              <a:xfrm>
                <a:off x="2938458" y="2829130"/>
                <a:ext cx="86474" cy="60912"/>
              </a:xfrm>
              <a:custGeom>
                <a:rect b="b" l="l" r="r" t="t"/>
                <a:pathLst>
                  <a:path extrusionOk="0" h="994" w="1446">
                    <a:moveTo>
                      <a:pt x="1386" y="0"/>
                    </a:moveTo>
                    <a:cubicBezTo>
                      <a:pt x="1371" y="0"/>
                      <a:pt x="1356" y="6"/>
                      <a:pt x="1345" y="21"/>
                    </a:cubicBezTo>
                    <a:cubicBezTo>
                      <a:pt x="1234" y="158"/>
                      <a:pt x="1105" y="291"/>
                      <a:pt x="959" y="410"/>
                    </a:cubicBezTo>
                    <a:cubicBezTo>
                      <a:pt x="675" y="646"/>
                      <a:pt x="359" y="806"/>
                      <a:pt x="54" y="890"/>
                    </a:cubicBezTo>
                    <a:cubicBezTo>
                      <a:pt x="0" y="904"/>
                      <a:pt x="5" y="984"/>
                      <a:pt x="62" y="988"/>
                    </a:cubicBezTo>
                    <a:cubicBezTo>
                      <a:pt x="102" y="992"/>
                      <a:pt x="142" y="993"/>
                      <a:pt x="182" y="993"/>
                    </a:cubicBezTo>
                    <a:cubicBezTo>
                      <a:pt x="477" y="993"/>
                      <a:pt x="770" y="894"/>
                      <a:pt x="1012" y="695"/>
                    </a:cubicBezTo>
                    <a:cubicBezTo>
                      <a:pt x="1221" y="527"/>
                      <a:pt x="1363" y="304"/>
                      <a:pt x="1434" y="64"/>
                    </a:cubicBezTo>
                    <a:cubicBezTo>
                      <a:pt x="1446" y="28"/>
                      <a:pt x="1417" y="0"/>
                      <a:pt x="138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30"/>
              <p:cNvSpPr/>
              <p:nvPr/>
            </p:nvSpPr>
            <p:spPr>
              <a:xfrm>
                <a:off x="2938458" y="2873558"/>
                <a:ext cx="36659" cy="16484"/>
              </a:xfrm>
              <a:custGeom>
                <a:rect b="b" l="l" r="r" t="t"/>
                <a:pathLst>
                  <a:path extrusionOk="0" h="269" w="613">
                    <a:moveTo>
                      <a:pt x="471" y="1"/>
                    </a:moveTo>
                    <a:cubicBezTo>
                      <a:pt x="333" y="72"/>
                      <a:pt x="191" y="125"/>
                      <a:pt x="54" y="165"/>
                    </a:cubicBezTo>
                    <a:cubicBezTo>
                      <a:pt x="0" y="179"/>
                      <a:pt x="5" y="259"/>
                      <a:pt x="62" y="263"/>
                    </a:cubicBezTo>
                    <a:cubicBezTo>
                      <a:pt x="101" y="267"/>
                      <a:pt x="139" y="268"/>
                      <a:pt x="177" y="268"/>
                    </a:cubicBezTo>
                    <a:cubicBezTo>
                      <a:pt x="325" y="268"/>
                      <a:pt x="472" y="241"/>
                      <a:pt x="613" y="191"/>
                    </a:cubicBezTo>
                    <a:cubicBezTo>
                      <a:pt x="564" y="130"/>
                      <a:pt x="515" y="68"/>
                      <a:pt x="471" y="1"/>
                    </a:cubicBezTo>
                    <a:close/>
                  </a:path>
                </a:pathLst>
              </a:custGeom>
              <a:solidFill>
                <a:srgbClr val="DC99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30"/>
              <p:cNvSpPr/>
              <p:nvPr/>
            </p:nvSpPr>
            <p:spPr>
              <a:xfrm>
                <a:off x="2531033" y="2842060"/>
                <a:ext cx="29542" cy="53926"/>
              </a:xfrm>
              <a:custGeom>
                <a:rect b="b" l="l" r="r" t="t"/>
                <a:pathLst>
                  <a:path extrusionOk="0" h="880" w="494">
                    <a:moveTo>
                      <a:pt x="0" y="0"/>
                    </a:moveTo>
                    <a:lnTo>
                      <a:pt x="0" y="879"/>
                    </a:lnTo>
                    <a:lnTo>
                      <a:pt x="493" y="879"/>
                    </a:lnTo>
                    <a:lnTo>
                      <a:pt x="493" y="0"/>
                    </a:lnTo>
                    <a:close/>
                  </a:path>
                </a:pathLst>
              </a:custGeom>
              <a:solidFill>
                <a:srgbClr val="C750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30"/>
              <p:cNvSpPr/>
              <p:nvPr/>
            </p:nvSpPr>
            <p:spPr>
              <a:xfrm>
                <a:off x="2402281" y="2842060"/>
                <a:ext cx="7236" cy="53926"/>
              </a:xfrm>
              <a:custGeom>
                <a:rect b="b" l="l" r="r" t="t"/>
                <a:pathLst>
                  <a:path extrusionOk="0" h="880" w="121">
                    <a:moveTo>
                      <a:pt x="0" y="0"/>
                    </a:moveTo>
                    <a:lnTo>
                      <a:pt x="0" y="879"/>
                    </a:lnTo>
                    <a:lnTo>
                      <a:pt x="121" y="879"/>
                    </a:lnTo>
                    <a:lnTo>
                      <a:pt x="121" y="0"/>
                    </a:lnTo>
                    <a:close/>
                  </a:path>
                </a:pathLst>
              </a:custGeom>
              <a:solidFill>
                <a:srgbClr val="C750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30"/>
              <p:cNvSpPr/>
              <p:nvPr/>
            </p:nvSpPr>
            <p:spPr>
              <a:xfrm>
                <a:off x="2200033" y="2621578"/>
                <a:ext cx="74634" cy="28495"/>
              </a:xfrm>
              <a:custGeom>
                <a:rect b="b" l="l" r="r" t="t"/>
                <a:pathLst>
                  <a:path extrusionOk="0" h="465" w="1248">
                    <a:moveTo>
                      <a:pt x="980" y="1"/>
                    </a:moveTo>
                    <a:cubicBezTo>
                      <a:pt x="520" y="1"/>
                      <a:pt x="0" y="464"/>
                      <a:pt x="0" y="464"/>
                    </a:cubicBezTo>
                    <a:lnTo>
                      <a:pt x="1248" y="65"/>
                    </a:lnTo>
                    <a:cubicBezTo>
                      <a:pt x="1164" y="20"/>
                      <a:pt x="1074" y="1"/>
                      <a:pt x="980" y="1"/>
                    </a:cubicBezTo>
                    <a:close/>
                  </a:path>
                </a:pathLst>
              </a:custGeom>
              <a:solidFill>
                <a:srgbClr val="C2501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30"/>
              <p:cNvSpPr/>
              <p:nvPr/>
            </p:nvSpPr>
            <p:spPr>
              <a:xfrm>
                <a:off x="2200033" y="2821899"/>
                <a:ext cx="74634" cy="28740"/>
              </a:xfrm>
              <a:custGeom>
                <a:rect b="b" l="l" r="r" t="t"/>
                <a:pathLst>
                  <a:path extrusionOk="0" h="469" w="1248">
                    <a:moveTo>
                      <a:pt x="0" y="0"/>
                    </a:moveTo>
                    <a:cubicBezTo>
                      <a:pt x="1" y="0"/>
                      <a:pt x="521" y="469"/>
                      <a:pt x="982" y="469"/>
                    </a:cubicBezTo>
                    <a:cubicBezTo>
                      <a:pt x="1075" y="469"/>
                      <a:pt x="1165" y="450"/>
                      <a:pt x="1248" y="405"/>
                    </a:cubicBezTo>
                    <a:lnTo>
                      <a:pt x="0" y="0"/>
                    </a:lnTo>
                    <a:close/>
                  </a:path>
                </a:pathLst>
              </a:custGeom>
              <a:solidFill>
                <a:srgbClr val="C2501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2" name="Google Shape;1092;p30"/>
              <p:cNvSpPr/>
              <p:nvPr/>
            </p:nvSpPr>
            <p:spPr>
              <a:xfrm>
                <a:off x="2693214" y="2694929"/>
                <a:ext cx="22845" cy="82176"/>
              </a:xfrm>
              <a:custGeom>
                <a:rect b="b" l="l" r="r" t="t"/>
                <a:pathLst>
                  <a:path extrusionOk="0" h="1341" w="382">
                    <a:moveTo>
                      <a:pt x="182" y="0"/>
                    </a:moveTo>
                    <a:cubicBezTo>
                      <a:pt x="84" y="0"/>
                      <a:pt x="0" y="84"/>
                      <a:pt x="0" y="181"/>
                    </a:cubicBezTo>
                    <a:lnTo>
                      <a:pt x="0" y="1162"/>
                    </a:lnTo>
                    <a:cubicBezTo>
                      <a:pt x="0" y="1260"/>
                      <a:pt x="84" y="1340"/>
                      <a:pt x="182" y="1340"/>
                    </a:cubicBezTo>
                    <a:lnTo>
                      <a:pt x="199" y="1340"/>
                    </a:lnTo>
                    <a:cubicBezTo>
                      <a:pt x="297" y="1340"/>
                      <a:pt x="382" y="1260"/>
                      <a:pt x="382" y="1162"/>
                    </a:cubicBezTo>
                    <a:lnTo>
                      <a:pt x="382" y="181"/>
                    </a:lnTo>
                    <a:cubicBezTo>
                      <a:pt x="382" y="84"/>
                      <a:pt x="297" y="0"/>
                      <a:pt x="199" y="0"/>
                    </a:cubicBezTo>
                    <a:close/>
                  </a:path>
                </a:pathLst>
              </a:custGeom>
              <a:solidFill>
                <a:srgbClr val="2641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30"/>
              <p:cNvSpPr/>
              <p:nvPr/>
            </p:nvSpPr>
            <p:spPr>
              <a:xfrm>
                <a:off x="2187056" y="2656262"/>
                <a:ext cx="61058" cy="155100"/>
              </a:xfrm>
              <a:custGeom>
                <a:rect b="b" l="l" r="r" t="t"/>
                <a:pathLst>
                  <a:path extrusionOk="0" h="2531" w="1021">
                    <a:moveTo>
                      <a:pt x="582" y="1"/>
                    </a:moveTo>
                    <a:cubicBezTo>
                      <a:pt x="311" y="1"/>
                      <a:pt x="89" y="205"/>
                      <a:pt x="62" y="476"/>
                    </a:cubicBezTo>
                    <a:cubicBezTo>
                      <a:pt x="4" y="1008"/>
                      <a:pt x="0" y="1537"/>
                      <a:pt x="58" y="2055"/>
                    </a:cubicBezTo>
                    <a:cubicBezTo>
                      <a:pt x="84" y="2326"/>
                      <a:pt x="311" y="2531"/>
                      <a:pt x="577" y="2531"/>
                    </a:cubicBezTo>
                    <a:lnTo>
                      <a:pt x="1021" y="2531"/>
                    </a:lnTo>
                    <a:cubicBezTo>
                      <a:pt x="906" y="1687"/>
                      <a:pt x="906" y="844"/>
                      <a:pt x="1021" y="1"/>
                    </a:cubicBezTo>
                    <a:close/>
                  </a:path>
                </a:pathLst>
              </a:custGeom>
              <a:solidFill>
                <a:srgbClr val="C2501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094" name="Google Shape;1094;p30"/>
          <p:cNvGrpSpPr/>
          <p:nvPr/>
        </p:nvGrpSpPr>
        <p:grpSpPr>
          <a:xfrm>
            <a:off x="823425" y="1269124"/>
            <a:ext cx="3550200" cy="633588"/>
            <a:chOff x="4873250" y="1455987"/>
            <a:chExt cx="3550200" cy="633588"/>
          </a:xfrm>
        </p:grpSpPr>
        <p:sp>
          <p:nvSpPr>
            <p:cNvPr id="1095" name="Google Shape;1095;p30"/>
            <p:cNvSpPr txBox="1"/>
            <p:nvPr/>
          </p:nvSpPr>
          <p:spPr>
            <a:xfrm>
              <a:off x="5665249" y="1472175"/>
              <a:ext cx="2758200" cy="292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Krona One"/>
                  <a:ea typeface="Krona One"/>
                  <a:cs typeface="Krona One"/>
                  <a:sym typeface="Krona One"/>
                </a:rPr>
                <a:t>OHE</a:t>
              </a:r>
              <a:endParaRPr sz="1200">
                <a:solidFill>
                  <a:schemeClr val="dk1"/>
                </a:solidFill>
                <a:latin typeface="Krona One"/>
                <a:ea typeface="Krona One"/>
                <a:cs typeface="Krona One"/>
                <a:sym typeface="Krona One"/>
              </a:endParaRPr>
            </a:p>
          </p:txBody>
        </p:sp>
        <p:sp>
          <p:nvSpPr>
            <p:cNvPr id="1096" name="Google Shape;1096;p30"/>
            <p:cNvSpPr txBox="1"/>
            <p:nvPr/>
          </p:nvSpPr>
          <p:spPr>
            <a:xfrm>
              <a:off x="5665250" y="1764675"/>
              <a:ext cx="2758200" cy="324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Ubuntu"/>
                <a:ea typeface="Ubuntu"/>
                <a:cs typeface="Ubuntu"/>
                <a:sym typeface="Ubuntu"/>
              </a:endParaRPr>
            </a:p>
            <a:p>
              <a:pPr indent="0" lvl="0" marL="0" rtl="0" algn="ctr">
                <a:spcBef>
                  <a:spcPts val="0"/>
                </a:spcBef>
                <a:spcAft>
                  <a:spcPts val="0"/>
                </a:spcAft>
                <a:buNone/>
              </a:pPr>
              <a:r>
                <a:t/>
              </a:r>
              <a:endParaRPr>
                <a:solidFill>
                  <a:schemeClr val="lt1"/>
                </a:solidFill>
                <a:latin typeface="Ubuntu"/>
                <a:ea typeface="Ubuntu"/>
                <a:cs typeface="Ubuntu"/>
                <a:sym typeface="Ubuntu"/>
              </a:endParaRPr>
            </a:p>
            <a:p>
              <a:pPr indent="0" lvl="0" marL="0" rtl="0" algn="ctr">
                <a:spcBef>
                  <a:spcPts val="0"/>
                </a:spcBef>
                <a:spcAft>
                  <a:spcPts val="0"/>
                </a:spcAft>
                <a:buNone/>
              </a:pPr>
              <a:r>
                <a:rPr lang="en">
                  <a:solidFill>
                    <a:schemeClr val="lt1"/>
                  </a:solidFill>
                  <a:latin typeface="Ubuntu"/>
                  <a:ea typeface="Ubuntu"/>
                  <a:cs typeface="Ubuntu"/>
                  <a:sym typeface="Ubuntu"/>
                </a:rPr>
                <a:t>One Hot Encoded (OHE) categorical variables</a:t>
              </a:r>
              <a:endParaRPr>
                <a:solidFill>
                  <a:schemeClr val="lt1"/>
                </a:solidFill>
                <a:latin typeface="Ubuntu"/>
                <a:ea typeface="Ubuntu"/>
                <a:cs typeface="Ubuntu"/>
                <a:sym typeface="Ubuntu"/>
              </a:endParaRPr>
            </a:p>
            <a:p>
              <a:pPr indent="0" lvl="0" marL="0" rtl="0" algn="ctr">
                <a:spcBef>
                  <a:spcPts val="0"/>
                </a:spcBef>
                <a:spcAft>
                  <a:spcPts val="0"/>
                </a:spcAft>
                <a:buNone/>
              </a:pPr>
              <a:r>
                <a:t/>
              </a:r>
              <a:endParaRPr>
                <a:solidFill>
                  <a:schemeClr val="lt1"/>
                </a:solidFill>
                <a:latin typeface="Ubuntu"/>
                <a:ea typeface="Ubuntu"/>
                <a:cs typeface="Ubuntu"/>
                <a:sym typeface="Ubuntu"/>
              </a:endParaRPr>
            </a:p>
          </p:txBody>
        </p:sp>
        <p:sp>
          <p:nvSpPr>
            <p:cNvPr id="1097" name="Google Shape;1097;p30"/>
            <p:cNvSpPr txBox="1"/>
            <p:nvPr/>
          </p:nvSpPr>
          <p:spPr>
            <a:xfrm>
              <a:off x="4873250" y="1455987"/>
              <a:ext cx="675600" cy="3249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lt1"/>
                  </a:solidFill>
                  <a:latin typeface="Krona One"/>
                  <a:ea typeface="Krona One"/>
                  <a:cs typeface="Krona One"/>
                  <a:sym typeface="Krona One"/>
                </a:rPr>
                <a:t>1</a:t>
              </a:r>
              <a:endParaRPr sz="1200">
                <a:solidFill>
                  <a:schemeClr val="lt1"/>
                </a:solidFill>
                <a:latin typeface="Krona One"/>
                <a:ea typeface="Krona One"/>
                <a:cs typeface="Krona One"/>
                <a:sym typeface="Krona One"/>
              </a:endParaRPr>
            </a:p>
          </p:txBody>
        </p:sp>
      </p:grpSp>
      <p:grpSp>
        <p:nvGrpSpPr>
          <p:cNvPr id="1098" name="Google Shape;1098;p30"/>
          <p:cNvGrpSpPr/>
          <p:nvPr/>
        </p:nvGrpSpPr>
        <p:grpSpPr>
          <a:xfrm>
            <a:off x="823425" y="2403499"/>
            <a:ext cx="3550200" cy="633588"/>
            <a:chOff x="4873250" y="2521274"/>
            <a:chExt cx="3550200" cy="633588"/>
          </a:xfrm>
        </p:grpSpPr>
        <p:sp>
          <p:nvSpPr>
            <p:cNvPr id="1099" name="Google Shape;1099;p30"/>
            <p:cNvSpPr txBox="1"/>
            <p:nvPr/>
          </p:nvSpPr>
          <p:spPr>
            <a:xfrm>
              <a:off x="5665249" y="2537463"/>
              <a:ext cx="2758200" cy="292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lt1"/>
                  </a:solidFill>
                  <a:latin typeface="Krona One"/>
                  <a:ea typeface="Krona One"/>
                  <a:cs typeface="Krona One"/>
                  <a:sym typeface="Krona One"/>
                </a:rPr>
                <a:t>Split Dataset</a:t>
              </a:r>
              <a:endParaRPr sz="1200">
                <a:solidFill>
                  <a:schemeClr val="lt1"/>
                </a:solidFill>
                <a:latin typeface="Krona One"/>
                <a:ea typeface="Krona One"/>
                <a:cs typeface="Krona One"/>
                <a:sym typeface="Krona One"/>
              </a:endParaRPr>
            </a:p>
          </p:txBody>
        </p:sp>
        <p:sp>
          <p:nvSpPr>
            <p:cNvPr id="1100" name="Google Shape;1100;p30"/>
            <p:cNvSpPr txBox="1"/>
            <p:nvPr/>
          </p:nvSpPr>
          <p:spPr>
            <a:xfrm>
              <a:off x="5665250" y="2829963"/>
              <a:ext cx="2758200" cy="324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Ubuntu"/>
                  <a:ea typeface="Ubuntu"/>
                  <a:cs typeface="Ubuntu"/>
                  <a:sym typeface="Ubuntu"/>
                </a:rPr>
                <a:t>Split into train and test</a:t>
              </a:r>
              <a:endParaRPr>
                <a:solidFill>
                  <a:schemeClr val="lt1"/>
                </a:solidFill>
                <a:latin typeface="Ubuntu"/>
                <a:ea typeface="Ubuntu"/>
                <a:cs typeface="Ubuntu"/>
                <a:sym typeface="Ubuntu"/>
              </a:endParaRPr>
            </a:p>
          </p:txBody>
        </p:sp>
        <p:sp>
          <p:nvSpPr>
            <p:cNvPr id="1101" name="Google Shape;1101;p30"/>
            <p:cNvSpPr txBox="1"/>
            <p:nvPr/>
          </p:nvSpPr>
          <p:spPr>
            <a:xfrm>
              <a:off x="4873250" y="2521274"/>
              <a:ext cx="675600" cy="324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lt1"/>
                  </a:solidFill>
                  <a:latin typeface="Krona One"/>
                  <a:ea typeface="Krona One"/>
                  <a:cs typeface="Krona One"/>
                  <a:sym typeface="Krona One"/>
                </a:rPr>
                <a:t>2</a:t>
              </a:r>
              <a:endParaRPr sz="1200">
                <a:solidFill>
                  <a:schemeClr val="lt1"/>
                </a:solidFill>
                <a:latin typeface="Krona One"/>
                <a:ea typeface="Krona One"/>
                <a:cs typeface="Krona One"/>
                <a:sym typeface="Krona One"/>
              </a:endParaRPr>
            </a:p>
          </p:txBody>
        </p:sp>
      </p:grpSp>
      <p:grpSp>
        <p:nvGrpSpPr>
          <p:cNvPr id="1102" name="Google Shape;1102;p30"/>
          <p:cNvGrpSpPr/>
          <p:nvPr/>
        </p:nvGrpSpPr>
        <p:grpSpPr>
          <a:xfrm>
            <a:off x="823425" y="3537874"/>
            <a:ext cx="3550200" cy="633588"/>
            <a:chOff x="4873250" y="3586562"/>
            <a:chExt cx="3550200" cy="633588"/>
          </a:xfrm>
        </p:grpSpPr>
        <p:sp>
          <p:nvSpPr>
            <p:cNvPr id="1103" name="Google Shape;1103;p30"/>
            <p:cNvSpPr txBox="1"/>
            <p:nvPr/>
          </p:nvSpPr>
          <p:spPr>
            <a:xfrm>
              <a:off x="5665249" y="3602750"/>
              <a:ext cx="2758200" cy="2925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lt1"/>
                  </a:solidFill>
                  <a:latin typeface="Krona One"/>
                  <a:ea typeface="Krona One"/>
                  <a:cs typeface="Krona One"/>
                  <a:sym typeface="Krona One"/>
                </a:rPr>
                <a:t>Build Model</a:t>
              </a:r>
              <a:endParaRPr sz="1200">
                <a:solidFill>
                  <a:schemeClr val="lt1"/>
                </a:solidFill>
                <a:latin typeface="Krona One"/>
                <a:ea typeface="Krona One"/>
                <a:cs typeface="Krona One"/>
                <a:sym typeface="Krona One"/>
              </a:endParaRPr>
            </a:p>
          </p:txBody>
        </p:sp>
        <p:sp>
          <p:nvSpPr>
            <p:cNvPr id="1104" name="Google Shape;1104;p30"/>
            <p:cNvSpPr txBox="1"/>
            <p:nvPr/>
          </p:nvSpPr>
          <p:spPr>
            <a:xfrm>
              <a:off x="5665250" y="3895250"/>
              <a:ext cx="2758200" cy="324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Ubuntu"/>
                  <a:ea typeface="Ubuntu"/>
                  <a:cs typeface="Ubuntu"/>
                  <a:sym typeface="Ubuntu"/>
                </a:rPr>
                <a:t>Fit model on to dataset</a:t>
              </a:r>
              <a:endParaRPr>
                <a:solidFill>
                  <a:schemeClr val="lt1"/>
                </a:solidFill>
                <a:latin typeface="Ubuntu"/>
                <a:ea typeface="Ubuntu"/>
                <a:cs typeface="Ubuntu"/>
                <a:sym typeface="Ubuntu"/>
              </a:endParaRPr>
            </a:p>
          </p:txBody>
        </p:sp>
        <p:sp>
          <p:nvSpPr>
            <p:cNvPr id="1105" name="Google Shape;1105;p30"/>
            <p:cNvSpPr txBox="1"/>
            <p:nvPr/>
          </p:nvSpPr>
          <p:spPr>
            <a:xfrm>
              <a:off x="4873250" y="3586562"/>
              <a:ext cx="675600" cy="3249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lt1"/>
                  </a:solidFill>
                  <a:latin typeface="Krona One"/>
                  <a:ea typeface="Krona One"/>
                  <a:cs typeface="Krona One"/>
                  <a:sym typeface="Krona One"/>
                </a:rPr>
                <a:t>3</a:t>
              </a:r>
              <a:endParaRPr sz="1200">
                <a:solidFill>
                  <a:schemeClr val="lt1"/>
                </a:solidFill>
                <a:latin typeface="Krona One"/>
                <a:ea typeface="Krona One"/>
                <a:cs typeface="Krona One"/>
                <a:sym typeface="Krona One"/>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9" name="Shape 1109"/>
        <p:cNvGrpSpPr/>
        <p:nvPr/>
      </p:nvGrpSpPr>
      <p:grpSpPr>
        <a:xfrm>
          <a:off x="0" y="0"/>
          <a:ext cx="0" cy="0"/>
          <a:chOff x="0" y="0"/>
          <a:chExt cx="0" cy="0"/>
        </a:xfrm>
      </p:grpSpPr>
      <p:sp>
        <p:nvSpPr>
          <p:cNvPr id="1110" name="Google Shape;1110;p31"/>
          <p:cNvSpPr txBox="1"/>
          <p:nvPr>
            <p:ph type="title"/>
          </p:nvPr>
        </p:nvSpPr>
        <p:spPr>
          <a:xfrm>
            <a:off x="713232" y="403213"/>
            <a:ext cx="7717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Model: Gradient Boosting Regressor</a:t>
            </a:r>
            <a:endParaRPr>
              <a:solidFill>
                <a:schemeClr val="lt1"/>
              </a:solidFill>
            </a:endParaRPr>
          </a:p>
          <a:p>
            <a:pPr indent="0" lvl="0" marL="0" rtl="0" algn="l">
              <a:spcBef>
                <a:spcPts val="0"/>
              </a:spcBef>
              <a:spcAft>
                <a:spcPts val="0"/>
              </a:spcAft>
              <a:buNone/>
            </a:pPr>
            <a:r>
              <a:t/>
            </a:r>
            <a:endParaRPr/>
          </a:p>
        </p:txBody>
      </p:sp>
      <p:grpSp>
        <p:nvGrpSpPr>
          <p:cNvPr id="1111" name="Google Shape;1111;p31"/>
          <p:cNvGrpSpPr/>
          <p:nvPr/>
        </p:nvGrpSpPr>
        <p:grpSpPr>
          <a:xfrm>
            <a:off x="823413" y="1106100"/>
            <a:ext cx="2608513" cy="2488350"/>
            <a:chOff x="823413" y="1106100"/>
            <a:chExt cx="2608513" cy="2488350"/>
          </a:xfrm>
        </p:grpSpPr>
        <p:sp>
          <p:nvSpPr>
            <p:cNvPr id="1112" name="Google Shape;1112;p31"/>
            <p:cNvSpPr txBox="1"/>
            <p:nvPr/>
          </p:nvSpPr>
          <p:spPr>
            <a:xfrm>
              <a:off x="823425" y="1106100"/>
              <a:ext cx="2608500" cy="415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chemeClr val="dk1"/>
                  </a:solidFill>
                  <a:latin typeface="Krona One"/>
                  <a:ea typeface="Krona One"/>
                  <a:cs typeface="Krona One"/>
                  <a:sym typeface="Krona One"/>
                </a:rPr>
                <a:t>Train Dataset </a:t>
              </a:r>
              <a:endParaRPr b="1" sz="1200">
                <a:solidFill>
                  <a:schemeClr val="dk1"/>
                </a:solidFill>
                <a:latin typeface="Krona One"/>
                <a:ea typeface="Krona One"/>
                <a:cs typeface="Krona One"/>
                <a:sym typeface="Krona One"/>
              </a:endParaRPr>
            </a:p>
          </p:txBody>
        </p:sp>
        <p:sp>
          <p:nvSpPr>
            <p:cNvPr id="1113" name="Google Shape;1113;p31"/>
            <p:cNvSpPr txBox="1"/>
            <p:nvPr/>
          </p:nvSpPr>
          <p:spPr>
            <a:xfrm>
              <a:off x="823413" y="1521450"/>
              <a:ext cx="2608500" cy="2073000"/>
            </a:xfrm>
            <a:prstGeom prst="rect">
              <a:avLst/>
            </a:prstGeom>
            <a:noFill/>
            <a:ln>
              <a:noFill/>
            </a:ln>
          </p:spPr>
          <p:txBody>
            <a:bodyPr anchorCtr="0" anchor="ctr" bIns="91425" lIns="91425" spcFirstLastPara="1" rIns="91425" wrap="square" tIns="91425">
              <a:noAutofit/>
            </a:bodyPr>
            <a:lstStyle/>
            <a:p>
              <a:pPr indent="-317500" lvl="0" marL="457200" rtl="0" algn="l">
                <a:spcBef>
                  <a:spcPts val="0"/>
                </a:spcBef>
                <a:spcAft>
                  <a:spcPts val="0"/>
                </a:spcAft>
                <a:buClr>
                  <a:schemeClr val="lt1"/>
                </a:buClr>
                <a:buSzPts val="1400"/>
                <a:buFont typeface="Ubuntu"/>
                <a:buChar char="●"/>
              </a:pPr>
              <a:r>
                <a:rPr lang="en">
                  <a:solidFill>
                    <a:schemeClr val="lt1"/>
                  </a:solidFill>
                  <a:latin typeface="Ubuntu"/>
                  <a:ea typeface="Ubuntu"/>
                  <a:cs typeface="Ubuntu"/>
                  <a:sym typeface="Ubuntu"/>
                </a:rPr>
                <a:t>Accuracy of 0.91838</a:t>
              </a:r>
              <a:endParaRPr>
                <a:solidFill>
                  <a:schemeClr val="lt1"/>
                </a:solidFill>
                <a:latin typeface="Ubuntu"/>
                <a:ea typeface="Ubuntu"/>
                <a:cs typeface="Ubuntu"/>
                <a:sym typeface="Ubuntu"/>
              </a:endParaRPr>
            </a:p>
            <a:p>
              <a:pPr indent="0" lvl="0" marL="457200" rtl="0" algn="l">
                <a:spcBef>
                  <a:spcPts val="0"/>
                </a:spcBef>
                <a:spcAft>
                  <a:spcPts val="0"/>
                </a:spcAft>
                <a:buNone/>
              </a:pPr>
              <a:r>
                <a:t/>
              </a:r>
              <a:endParaRPr>
                <a:solidFill>
                  <a:schemeClr val="lt1"/>
                </a:solidFill>
                <a:latin typeface="Ubuntu"/>
                <a:ea typeface="Ubuntu"/>
                <a:cs typeface="Ubuntu"/>
                <a:sym typeface="Ubuntu"/>
              </a:endParaRPr>
            </a:p>
            <a:p>
              <a:pPr indent="-317500" lvl="0" marL="457200" rtl="0" algn="l">
                <a:spcBef>
                  <a:spcPts val="0"/>
                </a:spcBef>
                <a:spcAft>
                  <a:spcPts val="0"/>
                </a:spcAft>
                <a:buClr>
                  <a:schemeClr val="lt1"/>
                </a:buClr>
                <a:buSzPts val="1400"/>
                <a:buFont typeface="Ubuntu"/>
                <a:buChar char="●"/>
              </a:pPr>
              <a:r>
                <a:rPr lang="en">
                  <a:solidFill>
                    <a:schemeClr val="lt1"/>
                  </a:solidFill>
                  <a:latin typeface="Ubuntu"/>
                  <a:ea typeface="Ubuntu"/>
                  <a:cs typeface="Ubuntu"/>
                  <a:sym typeface="Ubuntu"/>
                </a:rPr>
                <a:t>R^2 score of 0.91838</a:t>
              </a:r>
              <a:endParaRPr>
                <a:solidFill>
                  <a:schemeClr val="lt1"/>
                </a:solidFill>
                <a:latin typeface="Ubuntu"/>
                <a:ea typeface="Ubuntu"/>
                <a:cs typeface="Ubuntu"/>
                <a:sym typeface="Ubuntu"/>
              </a:endParaRPr>
            </a:p>
            <a:p>
              <a:pPr indent="0" lvl="0" marL="457200" rtl="0" algn="l">
                <a:spcBef>
                  <a:spcPts val="0"/>
                </a:spcBef>
                <a:spcAft>
                  <a:spcPts val="0"/>
                </a:spcAft>
                <a:buNone/>
              </a:pPr>
              <a:r>
                <a:t/>
              </a:r>
              <a:endParaRPr>
                <a:solidFill>
                  <a:schemeClr val="lt1"/>
                </a:solidFill>
                <a:latin typeface="Ubuntu"/>
                <a:ea typeface="Ubuntu"/>
                <a:cs typeface="Ubuntu"/>
                <a:sym typeface="Ubuntu"/>
              </a:endParaRPr>
            </a:p>
          </p:txBody>
        </p:sp>
      </p:grpSp>
      <p:grpSp>
        <p:nvGrpSpPr>
          <p:cNvPr id="1114" name="Google Shape;1114;p31"/>
          <p:cNvGrpSpPr/>
          <p:nvPr/>
        </p:nvGrpSpPr>
        <p:grpSpPr>
          <a:xfrm>
            <a:off x="5724294" y="1106100"/>
            <a:ext cx="2608500" cy="2488350"/>
            <a:chOff x="5724294" y="1106100"/>
            <a:chExt cx="2608500" cy="2488350"/>
          </a:xfrm>
        </p:grpSpPr>
        <p:sp>
          <p:nvSpPr>
            <p:cNvPr id="1115" name="Google Shape;1115;p31"/>
            <p:cNvSpPr txBox="1"/>
            <p:nvPr/>
          </p:nvSpPr>
          <p:spPr>
            <a:xfrm>
              <a:off x="5724294" y="1106100"/>
              <a:ext cx="2608500" cy="4155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chemeClr val="lt1"/>
                  </a:solidFill>
                  <a:latin typeface="Krona One"/>
                  <a:ea typeface="Krona One"/>
                  <a:cs typeface="Krona One"/>
                  <a:sym typeface="Krona One"/>
                </a:rPr>
                <a:t>Test Dataset</a:t>
              </a:r>
              <a:endParaRPr b="1" sz="1200">
                <a:solidFill>
                  <a:schemeClr val="lt1"/>
                </a:solidFill>
                <a:latin typeface="Krona One"/>
                <a:ea typeface="Krona One"/>
                <a:cs typeface="Krona One"/>
                <a:sym typeface="Krona One"/>
              </a:endParaRPr>
            </a:p>
          </p:txBody>
        </p:sp>
        <p:sp>
          <p:nvSpPr>
            <p:cNvPr id="1116" name="Google Shape;1116;p31"/>
            <p:cNvSpPr txBox="1"/>
            <p:nvPr/>
          </p:nvSpPr>
          <p:spPr>
            <a:xfrm>
              <a:off x="5724294" y="1521450"/>
              <a:ext cx="2608500" cy="2073000"/>
            </a:xfrm>
            <a:prstGeom prst="rect">
              <a:avLst/>
            </a:prstGeom>
            <a:noFill/>
            <a:ln>
              <a:noFill/>
            </a:ln>
          </p:spPr>
          <p:txBody>
            <a:bodyPr anchorCtr="0" anchor="ctr" bIns="91425" lIns="91425" spcFirstLastPara="1" rIns="91425" wrap="square" tIns="91425">
              <a:noAutofit/>
            </a:bodyPr>
            <a:lstStyle/>
            <a:p>
              <a:pPr indent="-317500" lvl="0" marL="457200" rtl="0" algn="l">
                <a:spcBef>
                  <a:spcPts val="0"/>
                </a:spcBef>
                <a:spcAft>
                  <a:spcPts val="0"/>
                </a:spcAft>
                <a:buClr>
                  <a:schemeClr val="lt1"/>
                </a:buClr>
                <a:buSzPts val="1400"/>
                <a:buFont typeface="Ubuntu"/>
                <a:buChar char="●"/>
              </a:pPr>
              <a:r>
                <a:rPr lang="en">
                  <a:solidFill>
                    <a:schemeClr val="lt1"/>
                  </a:solidFill>
                  <a:latin typeface="Ubuntu"/>
                  <a:ea typeface="Ubuntu"/>
                  <a:cs typeface="Ubuntu"/>
                  <a:sym typeface="Ubuntu"/>
                </a:rPr>
                <a:t>Accuracy of 0.92068</a:t>
              </a:r>
              <a:endParaRPr>
                <a:solidFill>
                  <a:schemeClr val="lt1"/>
                </a:solidFill>
                <a:latin typeface="Ubuntu"/>
                <a:ea typeface="Ubuntu"/>
                <a:cs typeface="Ubuntu"/>
                <a:sym typeface="Ubuntu"/>
              </a:endParaRPr>
            </a:p>
            <a:p>
              <a:pPr indent="0" lvl="0" marL="0" rtl="0" algn="l">
                <a:spcBef>
                  <a:spcPts val="0"/>
                </a:spcBef>
                <a:spcAft>
                  <a:spcPts val="0"/>
                </a:spcAft>
                <a:buNone/>
              </a:pPr>
              <a:r>
                <a:t/>
              </a:r>
              <a:endParaRPr>
                <a:solidFill>
                  <a:schemeClr val="lt1"/>
                </a:solidFill>
                <a:latin typeface="Ubuntu"/>
                <a:ea typeface="Ubuntu"/>
                <a:cs typeface="Ubuntu"/>
                <a:sym typeface="Ubuntu"/>
              </a:endParaRPr>
            </a:p>
            <a:p>
              <a:pPr indent="-317500" lvl="0" marL="457200" rtl="0" algn="l">
                <a:spcBef>
                  <a:spcPts val="0"/>
                </a:spcBef>
                <a:spcAft>
                  <a:spcPts val="0"/>
                </a:spcAft>
                <a:buClr>
                  <a:schemeClr val="lt1"/>
                </a:buClr>
                <a:buSzPts val="1400"/>
                <a:buFont typeface="Ubuntu"/>
                <a:buChar char="●"/>
              </a:pPr>
              <a:r>
                <a:rPr lang="en">
                  <a:solidFill>
                    <a:schemeClr val="lt1"/>
                  </a:solidFill>
                  <a:latin typeface="Ubuntu"/>
                  <a:ea typeface="Ubuntu"/>
                  <a:cs typeface="Ubuntu"/>
                  <a:sym typeface="Ubuntu"/>
                </a:rPr>
                <a:t>R^2 score of 0.92068</a:t>
              </a:r>
              <a:endParaRPr>
                <a:solidFill>
                  <a:schemeClr val="lt1"/>
                </a:solidFill>
                <a:latin typeface="Ubuntu"/>
                <a:ea typeface="Ubuntu"/>
                <a:cs typeface="Ubuntu"/>
                <a:sym typeface="Ubuntu"/>
              </a:endParaRPr>
            </a:p>
            <a:p>
              <a:pPr indent="0" lvl="0" marL="457200" rtl="0" algn="l">
                <a:spcBef>
                  <a:spcPts val="0"/>
                </a:spcBef>
                <a:spcAft>
                  <a:spcPts val="0"/>
                </a:spcAft>
                <a:buNone/>
              </a:pPr>
              <a:r>
                <a:t/>
              </a:r>
              <a:endParaRPr>
                <a:solidFill>
                  <a:schemeClr val="lt1"/>
                </a:solidFill>
                <a:latin typeface="Ubuntu"/>
                <a:ea typeface="Ubuntu"/>
                <a:cs typeface="Ubuntu"/>
                <a:sym typeface="Ubuntu"/>
              </a:endParaRPr>
            </a:p>
          </p:txBody>
        </p:sp>
      </p:grpSp>
      <p:grpSp>
        <p:nvGrpSpPr>
          <p:cNvPr id="1117" name="Google Shape;1117;p31"/>
          <p:cNvGrpSpPr/>
          <p:nvPr/>
        </p:nvGrpSpPr>
        <p:grpSpPr>
          <a:xfrm>
            <a:off x="3693391" y="3276569"/>
            <a:ext cx="1757555" cy="1233443"/>
            <a:chOff x="5173120" y="1048631"/>
            <a:chExt cx="5158658" cy="3620319"/>
          </a:xfrm>
        </p:grpSpPr>
        <p:sp>
          <p:nvSpPr>
            <p:cNvPr id="1118" name="Google Shape;1118;p31"/>
            <p:cNvSpPr/>
            <p:nvPr/>
          </p:nvSpPr>
          <p:spPr>
            <a:xfrm>
              <a:off x="9396814" y="3751250"/>
              <a:ext cx="661200" cy="917700"/>
            </a:xfrm>
            <a:prstGeom prst="roundRect">
              <a:avLst>
                <a:gd fmla="val 16667" name="adj"/>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9" name="Google Shape;1119;p31"/>
            <p:cNvGrpSpPr/>
            <p:nvPr/>
          </p:nvGrpSpPr>
          <p:grpSpPr>
            <a:xfrm>
              <a:off x="5173120" y="1048631"/>
              <a:ext cx="5158658" cy="3620319"/>
              <a:chOff x="5173120" y="1048631"/>
              <a:chExt cx="5158658" cy="3620319"/>
            </a:xfrm>
          </p:grpSpPr>
          <p:sp>
            <p:nvSpPr>
              <p:cNvPr id="1120" name="Google Shape;1120;p31"/>
              <p:cNvSpPr/>
              <p:nvPr/>
            </p:nvSpPr>
            <p:spPr>
              <a:xfrm>
                <a:off x="5467950" y="3751250"/>
                <a:ext cx="661200" cy="917700"/>
              </a:xfrm>
              <a:prstGeom prst="roundRect">
                <a:avLst>
                  <a:gd fmla="val 16667" name="adj"/>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21" name="Google Shape;1121;p31"/>
              <p:cNvGrpSpPr/>
              <p:nvPr/>
            </p:nvGrpSpPr>
            <p:grpSpPr>
              <a:xfrm>
                <a:off x="5173120" y="1048631"/>
                <a:ext cx="5158658" cy="3231941"/>
                <a:chOff x="5593100" y="1024150"/>
                <a:chExt cx="594425" cy="372425"/>
              </a:xfrm>
            </p:grpSpPr>
            <p:sp>
              <p:nvSpPr>
                <p:cNvPr id="1122" name="Google Shape;1122;p31"/>
                <p:cNvSpPr/>
                <p:nvPr/>
              </p:nvSpPr>
              <p:spPr>
                <a:xfrm>
                  <a:off x="5593100" y="1117900"/>
                  <a:ext cx="67550" cy="46900"/>
                </a:xfrm>
                <a:custGeom>
                  <a:rect b="b" l="l" r="r" t="t"/>
                  <a:pathLst>
                    <a:path extrusionOk="0" h="1876" w="2702">
                      <a:moveTo>
                        <a:pt x="1990" y="1"/>
                      </a:moveTo>
                      <a:cubicBezTo>
                        <a:pt x="1439" y="1"/>
                        <a:pt x="588" y="211"/>
                        <a:pt x="340" y="513"/>
                      </a:cubicBezTo>
                      <a:cubicBezTo>
                        <a:pt x="0" y="926"/>
                        <a:pt x="437" y="1583"/>
                        <a:pt x="705" y="1707"/>
                      </a:cubicBezTo>
                      <a:cubicBezTo>
                        <a:pt x="974" y="1827"/>
                        <a:pt x="1923" y="1875"/>
                        <a:pt x="1923" y="1875"/>
                      </a:cubicBezTo>
                      <a:lnTo>
                        <a:pt x="2701" y="1121"/>
                      </a:lnTo>
                      <a:cubicBezTo>
                        <a:pt x="2701" y="1121"/>
                        <a:pt x="2656" y="299"/>
                        <a:pt x="2436" y="97"/>
                      </a:cubicBezTo>
                      <a:cubicBezTo>
                        <a:pt x="2362" y="31"/>
                        <a:pt x="2198" y="1"/>
                        <a:pt x="1990" y="1"/>
                      </a:cubicBezTo>
                      <a:close/>
                    </a:path>
                  </a:pathLst>
                </a:custGeom>
                <a:solidFill>
                  <a:srgbClr val="E8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p31"/>
                <p:cNvSpPr/>
                <p:nvPr/>
              </p:nvSpPr>
              <p:spPr>
                <a:xfrm>
                  <a:off x="5641175" y="1145925"/>
                  <a:ext cx="35275" cy="26175"/>
                </a:xfrm>
                <a:custGeom>
                  <a:rect b="b" l="l" r="r" t="t"/>
                  <a:pathLst>
                    <a:path extrusionOk="0" h="1047" w="1411">
                      <a:moveTo>
                        <a:pt x="778" y="0"/>
                      </a:moveTo>
                      <a:lnTo>
                        <a:pt x="0" y="754"/>
                      </a:lnTo>
                      <a:lnTo>
                        <a:pt x="1291" y="1047"/>
                      </a:lnTo>
                      <a:lnTo>
                        <a:pt x="1410" y="145"/>
                      </a:lnTo>
                      <a:cubicBezTo>
                        <a:pt x="1339" y="145"/>
                        <a:pt x="778" y="0"/>
                        <a:pt x="778"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31"/>
                <p:cNvSpPr/>
                <p:nvPr/>
              </p:nvSpPr>
              <p:spPr>
                <a:xfrm>
                  <a:off x="5600675" y="1117900"/>
                  <a:ext cx="59975" cy="35975"/>
                </a:xfrm>
                <a:custGeom>
                  <a:rect b="b" l="l" r="r" t="t"/>
                  <a:pathLst>
                    <a:path extrusionOk="0" h="1439" w="2399">
                      <a:moveTo>
                        <a:pt x="1687" y="1"/>
                      </a:moveTo>
                      <a:cubicBezTo>
                        <a:pt x="1136" y="1"/>
                        <a:pt x="285" y="211"/>
                        <a:pt x="37" y="513"/>
                      </a:cubicBezTo>
                      <a:cubicBezTo>
                        <a:pt x="24" y="526"/>
                        <a:pt x="13" y="543"/>
                        <a:pt x="0" y="561"/>
                      </a:cubicBezTo>
                      <a:cubicBezTo>
                        <a:pt x="72" y="709"/>
                        <a:pt x="203" y="846"/>
                        <a:pt x="372" y="950"/>
                      </a:cubicBezTo>
                      <a:cubicBezTo>
                        <a:pt x="612" y="1094"/>
                        <a:pt x="891" y="1163"/>
                        <a:pt x="1163" y="1228"/>
                      </a:cubicBezTo>
                      <a:cubicBezTo>
                        <a:pt x="1404" y="1287"/>
                        <a:pt x="1647" y="1345"/>
                        <a:pt x="1889" y="1404"/>
                      </a:cubicBezTo>
                      <a:cubicBezTo>
                        <a:pt x="1947" y="1418"/>
                        <a:pt x="2009" y="1431"/>
                        <a:pt x="2071" y="1438"/>
                      </a:cubicBezTo>
                      <a:lnTo>
                        <a:pt x="2398" y="1121"/>
                      </a:lnTo>
                      <a:cubicBezTo>
                        <a:pt x="2398" y="1121"/>
                        <a:pt x="2353" y="299"/>
                        <a:pt x="2133" y="97"/>
                      </a:cubicBezTo>
                      <a:cubicBezTo>
                        <a:pt x="2059" y="31"/>
                        <a:pt x="1895" y="1"/>
                        <a:pt x="1687" y="1"/>
                      </a:cubicBezTo>
                      <a:close/>
                    </a:path>
                  </a:pathLst>
                </a:custGeom>
                <a:solidFill>
                  <a:srgbClr val="B232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5" name="Google Shape;1125;p31"/>
                <p:cNvSpPr/>
                <p:nvPr/>
              </p:nvSpPr>
              <p:spPr>
                <a:xfrm>
                  <a:off x="5599875" y="1146950"/>
                  <a:ext cx="28775" cy="13450"/>
                </a:xfrm>
                <a:custGeom>
                  <a:rect b="b" l="l" r="r" t="t"/>
                  <a:pathLst>
                    <a:path extrusionOk="0" h="538" w="1151">
                      <a:moveTo>
                        <a:pt x="1" y="1"/>
                      </a:moveTo>
                      <a:lnTo>
                        <a:pt x="1" y="1"/>
                      </a:lnTo>
                      <a:cubicBezTo>
                        <a:pt x="94" y="248"/>
                        <a:pt x="280" y="466"/>
                        <a:pt x="424" y="537"/>
                      </a:cubicBezTo>
                      <a:cubicBezTo>
                        <a:pt x="620" y="493"/>
                        <a:pt x="817" y="448"/>
                        <a:pt x="1012" y="404"/>
                      </a:cubicBezTo>
                      <a:cubicBezTo>
                        <a:pt x="1054" y="393"/>
                        <a:pt x="1098" y="383"/>
                        <a:pt x="1122" y="348"/>
                      </a:cubicBezTo>
                      <a:cubicBezTo>
                        <a:pt x="1150" y="314"/>
                        <a:pt x="1133" y="242"/>
                        <a:pt x="1092" y="231"/>
                      </a:cubicBezTo>
                      <a:cubicBezTo>
                        <a:pt x="734" y="135"/>
                        <a:pt x="369" y="59"/>
                        <a:pt x="1" y="1"/>
                      </a:cubicBezTo>
                      <a:close/>
                    </a:path>
                  </a:pathLst>
                </a:custGeom>
                <a:solidFill>
                  <a:srgbClr val="F4D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6" name="Google Shape;1126;p31"/>
                <p:cNvSpPr/>
                <p:nvPr/>
              </p:nvSpPr>
              <p:spPr>
                <a:xfrm>
                  <a:off x="6119975" y="1117900"/>
                  <a:ext cx="67550" cy="46900"/>
                </a:xfrm>
                <a:custGeom>
                  <a:rect b="b" l="l" r="r" t="t"/>
                  <a:pathLst>
                    <a:path extrusionOk="0" h="1876" w="2702">
                      <a:moveTo>
                        <a:pt x="714" y="1"/>
                      </a:moveTo>
                      <a:cubicBezTo>
                        <a:pt x="507" y="1"/>
                        <a:pt x="342" y="31"/>
                        <a:pt x="269" y="97"/>
                      </a:cubicBezTo>
                      <a:cubicBezTo>
                        <a:pt x="48" y="299"/>
                        <a:pt x="1" y="1121"/>
                        <a:pt x="1" y="1121"/>
                      </a:cubicBezTo>
                      <a:lnTo>
                        <a:pt x="778" y="1875"/>
                      </a:lnTo>
                      <a:cubicBezTo>
                        <a:pt x="778" y="1875"/>
                        <a:pt x="1728" y="1827"/>
                        <a:pt x="1996" y="1707"/>
                      </a:cubicBezTo>
                      <a:cubicBezTo>
                        <a:pt x="2265" y="1583"/>
                        <a:pt x="2701" y="926"/>
                        <a:pt x="2360" y="513"/>
                      </a:cubicBezTo>
                      <a:cubicBezTo>
                        <a:pt x="2113" y="211"/>
                        <a:pt x="1264" y="1"/>
                        <a:pt x="714" y="1"/>
                      </a:cubicBezTo>
                      <a:close/>
                    </a:path>
                  </a:pathLst>
                </a:custGeom>
                <a:solidFill>
                  <a:srgbClr val="E8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31"/>
                <p:cNvSpPr/>
                <p:nvPr/>
              </p:nvSpPr>
              <p:spPr>
                <a:xfrm>
                  <a:off x="6104150" y="1145925"/>
                  <a:ext cx="35300" cy="26175"/>
                </a:xfrm>
                <a:custGeom>
                  <a:rect b="b" l="l" r="r" t="t"/>
                  <a:pathLst>
                    <a:path extrusionOk="0" h="1047" w="1412">
                      <a:moveTo>
                        <a:pt x="634" y="0"/>
                      </a:moveTo>
                      <a:cubicBezTo>
                        <a:pt x="634" y="0"/>
                        <a:pt x="73" y="145"/>
                        <a:pt x="0" y="145"/>
                      </a:cubicBezTo>
                      <a:lnTo>
                        <a:pt x="121" y="1047"/>
                      </a:lnTo>
                      <a:lnTo>
                        <a:pt x="1411" y="754"/>
                      </a:lnTo>
                      <a:lnTo>
                        <a:pt x="634"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31"/>
                <p:cNvSpPr/>
                <p:nvPr/>
              </p:nvSpPr>
              <p:spPr>
                <a:xfrm>
                  <a:off x="6119975" y="1117900"/>
                  <a:ext cx="59975" cy="35975"/>
                </a:xfrm>
                <a:custGeom>
                  <a:rect b="b" l="l" r="r" t="t"/>
                  <a:pathLst>
                    <a:path extrusionOk="0" h="1439" w="2399">
                      <a:moveTo>
                        <a:pt x="714" y="1"/>
                      </a:moveTo>
                      <a:cubicBezTo>
                        <a:pt x="507" y="1"/>
                        <a:pt x="342" y="31"/>
                        <a:pt x="269" y="97"/>
                      </a:cubicBezTo>
                      <a:cubicBezTo>
                        <a:pt x="48" y="299"/>
                        <a:pt x="1" y="1121"/>
                        <a:pt x="1" y="1121"/>
                      </a:cubicBezTo>
                      <a:lnTo>
                        <a:pt x="331" y="1438"/>
                      </a:lnTo>
                      <a:cubicBezTo>
                        <a:pt x="389" y="1431"/>
                        <a:pt x="451" y="1418"/>
                        <a:pt x="510" y="1404"/>
                      </a:cubicBezTo>
                      <a:cubicBezTo>
                        <a:pt x="754" y="1345"/>
                        <a:pt x="995" y="1287"/>
                        <a:pt x="1236" y="1228"/>
                      </a:cubicBezTo>
                      <a:cubicBezTo>
                        <a:pt x="1511" y="1163"/>
                        <a:pt x="1786" y="1094"/>
                        <a:pt x="2027" y="950"/>
                      </a:cubicBezTo>
                      <a:cubicBezTo>
                        <a:pt x="2195" y="846"/>
                        <a:pt x="2327" y="709"/>
                        <a:pt x="2398" y="561"/>
                      </a:cubicBezTo>
                      <a:cubicBezTo>
                        <a:pt x="2388" y="543"/>
                        <a:pt x="2374" y="526"/>
                        <a:pt x="2360" y="513"/>
                      </a:cubicBezTo>
                      <a:cubicBezTo>
                        <a:pt x="2113" y="211"/>
                        <a:pt x="1264" y="1"/>
                        <a:pt x="714" y="1"/>
                      </a:cubicBezTo>
                      <a:close/>
                    </a:path>
                  </a:pathLst>
                </a:custGeom>
                <a:solidFill>
                  <a:srgbClr val="B232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9" name="Google Shape;1129;p31"/>
                <p:cNvSpPr/>
                <p:nvPr/>
              </p:nvSpPr>
              <p:spPr>
                <a:xfrm>
                  <a:off x="6152050" y="1146950"/>
                  <a:ext cx="28675" cy="13450"/>
                </a:xfrm>
                <a:custGeom>
                  <a:rect b="b" l="l" r="r" t="t"/>
                  <a:pathLst>
                    <a:path extrusionOk="0" h="538" w="1147">
                      <a:moveTo>
                        <a:pt x="1147" y="1"/>
                      </a:moveTo>
                      <a:cubicBezTo>
                        <a:pt x="778" y="59"/>
                        <a:pt x="417" y="135"/>
                        <a:pt x="56" y="231"/>
                      </a:cubicBezTo>
                      <a:cubicBezTo>
                        <a:pt x="15" y="242"/>
                        <a:pt x="1" y="314"/>
                        <a:pt x="25" y="348"/>
                      </a:cubicBezTo>
                      <a:cubicBezTo>
                        <a:pt x="49" y="383"/>
                        <a:pt x="97" y="393"/>
                        <a:pt x="139" y="404"/>
                      </a:cubicBezTo>
                      <a:cubicBezTo>
                        <a:pt x="334" y="448"/>
                        <a:pt x="527" y="493"/>
                        <a:pt x="723" y="537"/>
                      </a:cubicBezTo>
                      <a:lnTo>
                        <a:pt x="726" y="537"/>
                      </a:lnTo>
                      <a:cubicBezTo>
                        <a:pt x="868" y="466"/>
                        <a:pt x="1053" y="248"/>
                        <a:pt x="1147" y="1"/>
                      </a:cubicBezTo>
                      <a:close/>
                    </a:path>
                  </a:pathLst>
                </a:custGeom>
                <a:solidFill>
                  <a:srgbClr val="F4D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0" name="Google Shape;1130;p31"/>
                <p:cNvSpPr/>
                <p:nvPr/>
              </p:nvSpPr>
              <p:spPr>
                <a:xfrm>
                  <a:off x="5759350" y="1351050"/>
                  <a:ext cx="263375" cy="45525"/>
                </a:xfrm>
                <a:custGeom>
                  <a:rect b="b" l="l" r="r" t="t"/>
                  <a:pathLst>
                    <a:path extrusionOk="0" h="1821" w="10535">
                      <a:moveTo>
                        <a:pt x="7800" y="1"/>
                      </a:moveTo>
                      <a:cubicBezTo>
                        <a:pt x="7800" y="1"/>
                        <a:pt x="6052" y="35"/>
                        <a:pt x="5839" y="35"/>
                      </a:cubicBezTo>
                      <a:cubicBezTo>
                        <a:pt x="5621" y="35"/>
                        <a:pt x="2306" y="500"/>
                        <a:pt x="2306" y="500"/>
                      </a:cubicBezTo>
                      <a:lnTo>
                        <a:pt x="664" y="1033"/>
                      </a:lnTo>
                      <a:lnTo>
                        <a:pt x="0" y="1463"/>
                      </a:lnTo>
                      <a:lnTo>
                        <a:pt x="699" y="1821"/>
                      </a:lnTo>
                      <a:lnTo>
                        <a:pt x="9189" y="1821"/>
                      </a:lnTo>
                      <a:lnTo>
                        <a:pt x="10534" y="1463"/>
                      </a:lnTo>
                      <a:cubicBezTo>
                        <a:pt x="10534" y="1463"/>
                        <a:pt x="10332" y="465"/>
                        <a:pt x="10225" y="427"/>
                      </a:cubicBezTo>
                      <a:cubicBezTo>
                        <a:pt x="10118" y="393"/>
                        <a:pt x="7800" y="1"/>
                        <a:pt x="7800" y="1"/>
                      </a:cubicBezTo>
                      <a:close/>
                    </a:path>
                  </a:pathLst>
                </a:custGeom>
                <a:solidFill>
                  <a:srgbClr val="3835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1" name="Google Shape;1131;p31"/>
                <p:cNvSpPr/>
                <p:nvPr/>
              </p:nvSpPr>
              <p:spPr>
                <a:xfrm>
                  <a:off x="5618975" y="1024150"/>
                  <a:ext cx="544025" cy="363500"/>
                </a:xfrm>
                <a:custGeom>
                  <a:rect b="b" l="l" r="r" t="t"/>
                  <a:pathLst>
                    <a:path extrusionOk="0" h="14540" w="21761">
                      <a:moveTo>
                        <a:pt x="10986" y="1510"/>
                      </a:moveTo>
                      <a:cubicBezTo>
                        <a:pt x="11465" y="1510"/>
                        <a:pt x="12665" y="1538"/>
                        <a:pt x="14291" y="1789"/>
                      </a:cubicBezTo>
                      <a:cubicBezTo>
                        <a:pt x="14409" y="1807"/>
                        <a:pt x="14515" y="1872"/>
                        <a:pt x="14588" y="1964"/>
                      </a:cubicBezTo>
                      <a:cubicBezTo>
                        <a:pt x="14746" y="2161"/>
                        <a:pt x="15018" y="2529"/>
                        <a:pt x="15176" y="2869"/>
                      </a:cubicBezTo>
                      <a:cubicBezTo>
                        <a:pt x="15414" y="3368"/>
                        <a:pt x="15953" y="4160"/>
                        <a:pt x="15163" y="4160"/>
                      </a:cubicBezTo>
                      <a:lnTo>
                        <a:pt x="6630" y="4160"/>
                      </a:lnTo>
                      <a:cubicBezTo>
                        <a:pt x="5839" y="4160"/>
                        <a:pt x="6379" y="3368"/>
                        <a:pt x="6617" y="2869"/>
                      </a:cubicBezTo>
                      <a:cubicBezTo>
                        <a:pt x="6778" y="2529"/>
                        <a:pt x="7050" y="2161"/>
                        <a:pt x="7205" y="1964"/>
                      </a:cubicBezTo>
                      <a:cubicBezTo>
                        <a:pt x="7277" y="1872"/>
                        <a:pt x="7384" y="1807"/>
                        <a:pt x="7500" y="1789"/>
                      </a:cubicBezTo>
                      <a:cubicBezTo>
                        <a:pt x="9127" y="1538"/>
                        <a:pt x="10327" y="1510"/>
                        <a:pt x="10806" y="1510"/>
                      </a:cubicBezTo>
                      <a:cubicBezTo>
                        <a:pt x="10840" y="1510"/>
                        <a:pt x="10870" y="1510"/>
                        <a:pt x="10896" y="1510"/>
                      </a:cubicBezTo>
                      <a:cubicBezTo>
                        <a:pt x="10923" y="1510"/>
                        <a:pt x="10953" y="1510"/>
                        <a:pt x="10986" y="1510"/>
                      </a:cubicBezTo>
                      <a:close/>
                      <a:moveTo>
                        <a:pt x="10821" y="1"/>
                      </a:moveTo>
                      <a:cubicBezTo>
                        <a:pt x="9911" y="1"/>
                        <a:pt x="9001" y="46"/>
                        <a:pt x="8096" y="135"/>
                      </a:cubicBezTo>
                      <a:cubicBezTo>
                        <a:pt x="6651" y="276"/>
                        <a:pt x="5079" y="447"/>
                        <a:pt x="4662" y="554"/>
                      </a:cubicBezTo>
                      <a:cubicBezTo>
                        <a:pt x="3568" y="840"/>
                        <a:pt x="1762" y="5835"/>
                        <a:pt x="1762" y="5835"/>
                      </a:cubicBezTo>
                      <a:lnTo>
                        <a:pt x="1026" y="6313"/>
                      </a:lnTo>
                      <a:cubicBezTo>
                        <a:pt x="778" y="6475"/>
                        <a:pt x="585" y="6702"/>
                        <a:pt x="465" y="6970"/>
                      </a:cubicBezTo>
                      <a:cubicBezTo>
                        <a:pt x="300" y="7335"/>
                        <a:pt x="97" y="7851"/>
                        <a:pt x="97" y="8164"/>
                      </a:cubicBezTo>
                      <a:cubicBezTo>
                        <a:pt x="97" y="8687"/>
                        <a:pt x="1" y="11208"/>
                        <a:pt x="190" y="12636"/>
                      </a:cubicBezTo>
                      <a:cubicBezTo>
                        <a:pt x="290" y="13379"/>
                        <a:pt x="441" y="13865"/>
                        <a:pt x="561" y="14157"/>
                      </a:cubicBezTo>
                      <a:cubicBezTo>
                        <a:pt x="658" y="14387"/>
                        <a:pt x="882" y="14539"/>
                        <a:pt x="1129" y="14539"/>
                      </a:cubicBezTo>
                      <a:lnTo>
                        <a:pt x="5615" y="14539"/>
                      </a:lnTo>
                      <a:lnTo>
                        <a:pt x="6613" y="14301"/>
                      </a:lnTo>
                      <a:lnTo>
                        <a:pt x="15148" y="14301"/>
                      </a:lnTo>
                      <a:lnTo>
                        <a:pt x="16149" y="14539"/>
                      </a:lnTo>
                      <a:lnTo>
                        <a:pt x="20633" y="14539"/>
                      </a:lnTo>
                      <a:cubicBezTo>
                        <a:pt x="20880" y="14539"/>
                        <a:pt x="21103" y="14387"/>
                        <a:pt x="21200" y="14157"/>
                      </a:cubicBezTo>
                      <a:cubicBezTo>
                        <a:pt x="21320" y="13865"/>
                        <a:pt x="21471" y="13379"/>
                        <a:pt x="21571" y="12636"/>
                      </a:cubicBezTo>
                      <a:cubicBezTo>
                        <a:pt x="21760" y="11208"/>
                        <a:pt x="21665" y="8687"/>
                        <a:pt x="21665" y="8164"/>
                      </a:cubicBezTo>
                      <a:cubicBezTo>
                        <a:pt x="21665" y="7851"/>
                        <a:pt x="21462" y="7335"/>
                        <a:pt x="21300" y="6970"/>
                      </a:cubicBezTo>
                      <a:cubicBezTo>
                        <a:pt x="21179" y="6702"/>
                        <a:pt x="20984" y="6475"/>
                        <a:pt x="20739" y="6313"/>
                      </a:cubicBezTo>
                      <a:lnTo>
                        <a:pt x="20003" y="5835"/>
                      </a:lnTo>
                      <a:cubicBezTo>
                        <a:pt x="20003" y="5835"/>
                        <a:pt x="18193" y="840"/>
                        <a:pt x="17099" y="554"/>
                      </a:cubicBezTo>
                      <a:cubicBezTo>
                        <a:pt x="16673" y="444"/>
                        <a:pt x="14935" y="265"/>
                        <a:pt x="13387" y="120"/>
                      </a:cubicBezTo>
                      <a:cubicBezTo>
                        <a:pt x="12533" y="40"/>
                        <a:pt x="11677" y="1"/>
                        <a:pt x="10821" y="1"/>
                      </a:cubicBezTo>
                      <a:close/>
                    </a:path>
                  </a:pathLst>
                </a:custGeom>
                <a:solidFill>
                  <a:srgbClr val="E8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31"/>
                <p:cNvSpPr/>
                <p:nvPr/>
              </p:nvSpPr>
              <p:spPr>
                <a:xfrm>
                  <a:off x="5684950" y="1155725"/>
                  <a:ext cx="413900" cy="73100"/>
                </a:xfrm>
                <a:custGeom>
                  <a:rect b="b" l="l" r="r" t="t"/>
                  <a:pathLst>
                    <a:path extrusionOk="0" h="2924" w="16556">
                      <a:moveTo>
                        <a:pt x="0" y="1"/>
                      </a:moveTo>
                      <a:cubicBezTo>
                        <a:pt x="1" y="1"/>
                        <a:pt x="1050" y="999"/>
                        <a:pt x="1762" y="1666"/>
                      </a:cubicBezTo>
                      <a:cubicBezTo>
                        <a:pt x="2474" y="2330"/>
                        <a:pt x="3141" y="2852"/>
                        <a:pt x="5140" y="2901"/>
                      </a:cubicBezTo>
                      <a:cubicBezTo>
                        <a:pt x="5807" y="2918"/>
                        <a:pt x="6384" y="2924"/>
                        <a:pt x="6857" y="2924"/>
                      </a:cubicBezTo>
                      <a:cubicBezTo>
                        <a:pt x="7635" y="2924"/>
                        <a:pt x="8130" y="2909"/>
                        <a:pt x="8278" y="2905"/>
                      </a:cubicBezTo>
                      <a:cubicBezTo>
                        <a:pt x="8425" y="2909"/>
                        <a:pt x="8920" y="2924"/>
                        <a:pt x="9698" y="2924"/>
                      </a:cubicBezTo>
                      <a:cubicBezTo>
                        <a:pt x="10171" y="2924"/>
                        <a:pt x="10748" y="2918"/>
                        <a:pt x="11415" y="2901"/>
                      </a:cubicBezTo>
                      <a:cubicBezTo>
                        <a:pt x="13414" y="2852"/>
                        <a:pt x="14082" y="2330"/>
                        <a:pt x="14794" y="1666"/>
                      </a:cubicBezTo>
                      <a:cubicBezTo>
                        <a:pt x="15506" y="999"/>
                        <a:pt x="16555" y="1"/>
                        <a:pt x="16555" y="1"/>
                      </a:cubicBezTo>
                      <a:lnTo>
                        <a:pt x="16555" y="1"/>
                      </a:lnTo>
                      <a:lnTo>
                        <a:pt x="8278" y="49"/>
                      </a:lnTo>
                      <a:lnTo>
                        <a:pt x="0" y="1"/>
                      </a:lnTo>
                      <a:close/>
                    </a:path>
                  </a:pathLst>
                </a:custGeom>
                <a:solidFill>
                  <a:srgbClr val="B232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3" name="Google Shape;1133;p31"/>
                <p:cNvSpPr/>
                <p:nvPr/>
              </p:nvSpPr>
              <p:spPr>
                <a:xfrm>
                  <a:off x="5854225" y="1061900"/>
                  <a:ext cx="74925" cy="19450"/>
                </a:xfrm>
                <a:custGeom>
                  <a:rect b="b" l="l" r="r" t="t"/>
                  <a:pathLst>
                    <a:path extrusionOk="0" h="778" w="2997">
                      <a:moveTo>
                        <a:pt x="35" y="0"/>
                      </a:moveTo>
                      <a:cubicBezTo>
                        <a:pt x="14" y="0"/>
                        <a:pt x="0" y="14"/>
                        <a:pt x="0" y="35"/>
                      </a:cubicBezTo>
                      <a:lnTo>
                        <a:pt x="0" y="747"/>
                      </a:lnTo>
                      <a:cubicBezTo>
                        <a:pt x="0" y="764"/>
                        <a:pt x="14" y="778"/>
                        <a:pt x="35" y="778"/>
                      </a:cubicBezTo>
                      <a:lnTo>
                        <a:pt x="2962" y="778"/>
                      </a:lnTo>
                      <a:cubicBezTo>
                        <a:pt x="2979" y="778"/>
                        <a:pt x="2996" y="764"/>
                        <a:pt x="2996" y="747"/>
                      </a:cubicBezTo>
                      <a:lnTo>
                        <a:pt x="2996" y="35"/>
                      </a:lnTo>
                      <a:cubicBezTo>
                        <a:pt x="2996" y="14"/>
                        <a:pt x="2979" y="0"/>
                        <a:pt x="296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4" name="Google Shape;1134;p31"/>
                <p:cNvSpPr/>
                <p:nvPr/>
              </p:nvSpPr>
              <p:spPr>
                <a:xfrm>
                  <a:off x="5764775" y="1090625"/>
                  <a:ext cx="58575" cy="43875"/>
                </a:xfrm>
                <a:custGeom>
                  <a:rect b="b" l="l" r="r" t="t"/>
                  <a:pathLst>
                    <a:path extrusionOk="0" h="1755" w="2343">
                      <a:moveTo>
                        <a:pt x="729" y="0"/>
                      </a:moveTo>
                      <a:cubicBezTo>
                        <a:pt x="558" y="0"/>
                        <a:pt x="402" y="114"/>
                        <a:pt x="355" y="283"/>
                      </a:cubicBezTo>
                      <a:lnTo>
                        <a:pt x="72" y="1256"/>
                      </a:lnTo>
                      <a:cubicBezTo>
                        <a:pt x="0" y="1507"/>
                        <a:pt x="186" y="1755"/>
                        <a:pt x="444" y="1755"/>
                      </a:cubicBezTo>
                      <a:lnTo>
                        <a:pt x="1899" y="1755"/>
                      </a:lnTo>
                      <a:cubicBezTo>
                        <a:pt x="2154" y="1755"/>
                        <a:pt x="2343" y="1511"/>
                        <a:pt x="2274" y="1263"/>
                      </a:cubicBezTo>
                      <a:lnTo>
                        <a:pt x="2003" y="286"/>
                      </a:lnTo>
                      <a:cubicBezTo>
                        <a:pt x="1954" y="118"/>
                        <a:pt x="1803" y="0"/>
                        <a:pt x="162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p31"/>
                <p:cNvSpPr/>
                <p:nvPr/>
              </p:nvSpPr>
              <p:spPr>
                <a:xfrm>
                  <a:off x="5750050" y="1142075"/>
                  <a:ext cx="87000" cy="11175"/>
                </a:xfrm>
                <a:custGeom>
                  <a:rect b="b" l="l" r="r" t="t"/>
                  <a:pathLst>
                    <a:path extrusionOk="0" h="447" w="3480">
                      <a:moveTo>
                        <a:pt x="290" y="0"/>
                      </a:moveTo>
                      <a:cubicBezTo>
                        <a:pt x="245" y="0"/>
                        <a:pt x="204" y="24"/>
                        <a:pt x="186" y="65"/>
                      </a:cubicBezTo>
                      <a:lnTo>
                        <a:pt x="1" y="447"/>
                      </a:lnTo>
                      <a:lnTo>
                        <a:pt x="3479" y="447"/>
                      </a:lnTo>
                      <a:lnTo>
                        <a:pt x="3245" y="55"/>
                      </a:lnTo>
                      <a:cubicBezTo>
                        <a:pt x="3224" y="21"/>
                        <a:pt x="3186" y="0"/>
                        <a:pt x="314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 name="Google Shape;1136;p31"/>
                <p:cNvSpPr/>
                <p:nvPr/>
              </p:nvSpPr>
              <p:spPr>
                <a:xfrm>
                  <a:off x="5964800" y="1090625"/>
                  <a:ext cx="58625" cy="43875"/>
                </a:xfrm>
                <a:custGeom>
                  <a:rect b="b" l="l" r="r" t="t"/>
                  <a:pathLst>
                    <a:path extrusionOk="0" h="1755" w="2345">
                      <a:moveTo>
                        <a:pt x="731" y="0"/>
                      </a:moveTo>
                      <a:cubicBezTo>
                        <a:pt x="558" y="0"/>
                        <a:pt x="407" y="114"/>
                        <a:pt x="359" y="283"/>
                      </a:cubicBezTo>
                      <a:lnTo>
                        <a:pt x="74" y="1256"/>
                      </a:lnTo>
                      <a:cubicBezTo>
                        <a:pt x="1" y="1507"/>
                        <a:pt x="187" y="1755"/>
                        <a:pt x="445" y="1755"/>
                      </a:cubicBezTo>
                      <a:lnTo>
                        <a:pt x="1900" y="1755"/>
                      </a:lnTo>
                      <a:cubicBezTo>
                        <a:pt x="2158" y="1755"/>
                        <a:pt x="2344" y="1511"/>
                        <a:pt x="2275" y="1263"/>
                      </a:cubicBezTo>
                      <a:lnTo>
                        <a:pt x="2003" y="286"/>
                      </a:lnTo>
                      <a:cubicBezTo>
                        <a:pt x="1955" y="118"/>
                        <a:pt x="1804" y="0"/>
                        <a:pt x="1628"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7" name="Google Shape;1137;p31"/>
                <p:cNvSpPr/>
                <p:nvPr/>
              </p:nvSpPr>
              <p:spPr>
                <a:xfrm>
                  <a:off x="5950125" y="1142075"/>
                  <a:ext cx="86950" cy="11175"/>
                </a:xfrm>
                <a:custGeom>
                  <a:rect b="b" l="l" r="r" t="t"/>
                  <a:pathLst>
                    <a:path extrusionOk="0" h="447" w="3478">
                      <a:moveTo>
                        <a:pt x="289" y="0"/>
                      </a:moveTo>
                      <a:cubicBezTo>
                        <a:pt x="245" y="0"/>
                        <a:pt x="207" y="24"/>
                        <a:pt x="186" y="65"/>
                      </a:cubicBezTo>
                      <a:lnTo>
                        <a:pt x="0" y="447"/>
                      </a:lnTo>
                      <a:lnTo>
                        <a:pt x="3478" y="447"/>
                      </a:lnTo>
                      <a:lnTo>
                        <a:pt x="3244" y="55"/>
                      </a:lnTo>
                      <a:cubicBezTo>
                        <a:pt x="3224" y="21"/>
                        <a:pt x="3186" y="0"/>
                        <a:pt x="3148"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8" name="Google Shape;1138;p31"/>
                <p:cNvSpPr/>
                <p:nvPr/>
              </p:nvSpPr>
              <p:spPr>
                <a:xfrm>
                  <a:off x="5767525" y="1306600"/>
                  <a:ext cx="255625" cy="43275"/>
                </a:xfrm>
                <a:custGeom>
                  <a:rect b="b" l="l" r="r" t="t"/>
                  <a:pathLst>
                    <a:path extrusionOk="0" h="1731" w="10225">
                      <a:moveTo>
                        <a:pt x="406" y="0"/>
                      </a:moveTo>
                      <a:cubicBezTo>
                        <a:pt x="141" y="0"/>
                        <a:pt x="0" y="313"/>
                        <a:pt x="179" y="509"/>
                      </a:cubicBezTo>
                      <a:lnTo>
                        <a:pt x="1187" y="1627"/>
                      </a:lnTo>
                      <a:cubicBezTo>
                        <a:pt x="1242" y="1693"/>
                        <a:pt x="1325" y="1730"/>
                        <a:pt x="1414" y="1730"/>
                      </a:cubicBezTo>
                      <a:lnTo>
                        <a:pt x="8876" y="1730"/>
                      </a:lnTo>
                      <a:cubicBezTo>
                        <a:pt x="8969" y="1730"/>
                        <a:pt x="9051" y="1689"/>
                        <a:pt x="9110" y="1620"/>
                      </a:cubicBezTo>
                      <a:lnTo>
                        <a:pt x="10056" y="502"/>
                      </a:lnTo>
                      <a:cubicBezTo>
                        <a:pt x="10225" y="303"/>
                        <a:pt x="10083" y="0"/>
                        <a:pt x="982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9" name="Google Shape;1139;p31"/>
                <p:cNvSpPr/>
                <p:nvPr/>
              </p:nvSpPr>
              <p:spPr>
                <a:xfrm>
                  <a:off x="5810175" y="1279850"/>
                  <a:ext cx="157675" cy="38375"/>
                </a:xfrm>
                <a:custGeom>
                  <a:rect b="b" l="l" r="r" t="t"/>
                  <a:pathLst>
                    <a:path extrusionOk="0" h="1535" w="6307">
                      <a:moveTo>
                        <a:pt x="38" y="0"/>
                      </a:moveTo>
                      <a:cubicBezTo>
                        <a:pt x="17" y="0"/>
                        <a:pt x="1" y="18"/>
                        <a:pt x="1" y="38"/>
                      </a:cubicBezTo>
                      <a:lnTo>
                        <a:pt x="1" y="1493"/>
                      </a:lnTo>
                      <a:cubicBezTo>
                        <a:pt x="1" y="1514"/>
                        <a:pt x="17" y="1535"/>
                        <a:pt x="38" y="1535"/>
                      </a:cubicBezTo>
                      <a:lnTo>
                        <a:pt x="6265" y="1535"/>
                      </a:lnTo>
                      <a:cubicBezTo>
                        <a:pt x="6289" y="1535"/>
                        <a:pt x="6307" y="1514"/>
                        <a:pt x="6307" y="1493"/>
                      </a:cubicBezTo>
                      <a:lnTo>
                        <a:pt x="6307" y="38"/>
                      </a:lnTo>
                      <a:cubicBezTo>
                        <a:pt x="6307" y="18"/>
                        <a:pt x="6289" y="0"/>
                        <a:pt x="6265" y="0"/>
                      </a:cubicBezTo>
                      <a:close/>
                    </a:path>
                  </a:pathLst>
                </a:custGeom>
                <a:solidFill>
                  <a:srgbClr val="F4D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0" name="Google Shape;1140;p31"/>
                <p:cNvSpPr/>
                <p:nvPr/>
              </p:nvSpPr>
              <p:spPr>
                <a:xfrm>
                  <a:off x="5865125" y="1237625"/>
                  <a:ext cx="47775" cy="34325"/>
                </a:xfrm>
                <a:custGeom>
                  <a:rect b="b" l="l" r="r" t="t"/>
                  <a:pathLst>
                    <a:path extrusionOk="0" h="1373" w="1911">
                      <a:moveTo>
                        <a:pt x="954" y="0"/>
                      </a:moveTo>
                      <a:cubicBezTo>
                        <a:pt x="428" y="0"/>
                        <a:pt x="1" y="306"/>
                        <a:pt x="1" y="685"/>
                      </a:cubicBezTo>
                      <a:cubicBezTo>
                        <a:pt x="1" y="1063"/>
                        <a:pt x="428" y="1372"/>
                        <a:pt x="954" y="1372"/>
                      </a:cubicBezTo>
                      <a:cubicBezTo>
                        <a:pt x="1480" y="1372"/>
                        <a:pt x="1911" y="1063"/>
                        <a:pt x="1911" y="685"/>
                      </a:cubicBezTo>
                      <a:cubicBezTo>
                        <a:pt x="1911" y="306"/>
                        <a:pt x="1480" y="0"/>
                        <a:pt x="954" y="0"/>
                      </a:cubicBezTo>
                      <a:close/>
                    </a:path>
                  </a:pathLst>
                </a:custGeom>
                <a:solidFill>
                  <a:srgbClr val="F0F1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1" name="Google Shape;1141;p31"/>
                <p:cNvSpPr/>
                <p:nvPr/>
              </p:nvSpPr>
              <p:spPr>
                <a:xfrm>
                  <a:off x="5787125" y="1063350"/>
                  <a:ext cx="208500" cy="64800"/>
                </a:xfrm>
                <a:custGeom>
                  <a:rect b="b" l="l" r="r" t="t"/>
                  <a:pathLst>
                    <a:path extrusionOk="0" h="2592" w="8340">
                      <a:moveTo>
                        <a:pt x="2684" y="1"/>
                      </a:moveTo>
                      <a:cubicBezTo>
                        <a:pt x="2151" y="42"/>
                        <a:pt x="1507" y="107"/>
                        <a:pt x="774" y="221"/>
                      </a:cubicBezTo>
                      <a:cubicBezTo>
                        <a:pt x="658" y="239"/>
                        <a:pt x="551" y="304"/>
                        <a:pt x="479" y="396"/>
                      </a:cubicBezTo>
                      <a:cubicBezTo>
                        <a:pt x="355" y="555"/>
                        <a:pt x="159" y="820"/>
                        <a:pt x="1" y="1091"/>
                      </a:cubicBezTo>
                      <a:lnTo>
                        <a:pt x="733" y="1091"/>
                      </a:lnTo>
                      <a:cubicBezTo>
                        <a:pt x="909" y="1091"/>
                        <a:pt x="1060" y="1209"/>
                        <a:pt x="1109" y="1377"/>
                      </a:cubicBezTo>
                      <a:lnTo>
                        <a:pt x="1380" y="2354"/>
                      </a:lnTo>
                      <a:cubicBezTo>
                        <a:pt x="1401" y="2436"/>
                        <a:pt x="1398" y="2519"/>
                        <a:pt x="1370" y="2592"/>
                      </a:cubicBezTo>
                      <a:lnTo>
                        <a:pt x="2942" y="2592"/>
                      </a:lnTo>
                      <a:lnTo>
                        <a:pt x="4486" y="720"/>
                      </a:lnTo>
                      <a:lnTo>
                        <a:pt x="2719" y="720"/>
                      </a:lnTo>
                      <a:cubicBezTo>
                        <a:pt x="2698" y="720"/>
                        <a:pt x="2684" y="706"/>
                        <a:pt x="2684" y="689"/>
                      </a:cubicBezTo>
                      <a:lnTo>
                        <a:pt x="2684" y="1"/>
                      </a:lnTo>
                      <a:close/>
                      <a:moveTo>
                        <a:pt x="5680" y="1"/>
                      </a:moveTo>
                      <a:lnTo>
                        <a:pt x="5680" y="689"/>
                      </a:lnTo>
                      <a:cubicBezTo>
                        <a:pt x="5680" y="706"/>
                        <a:pt x="5663" y="720"/>
                        <a:pt x="5646" y="720"/>
                      </a:cubicBezTo>
                      <a:lnTo>
                        <a:pt x="4979" y="720"/>
                      </a:lnTo>
                      <a:lnTo>
                        <a:pt x="3430" y="2592"/>
                      </a:lnTo>
                      <a:lnTo>
                        <a:pt x="4294" y="2592"/>
                      </a:lnTo>
                      <a:lnTo>
                        <a:pt x="6379" y="66"/>
                      </a:lnTo>
                      <a:cubicBezTo>
                        <a:pt x="6128" y="39"/>
                        <a:pt x="5893" y="18"/>
                        <a:pt x="5680" y="1"/>
                      </a:cubicBezTo>
                      <a:close/>
                      <a:moveTo>
                        <a:pt x="6830" y="118"/>
                      </a:moveTo>
                      <a:lnTo>
                        <a:pt x="4779" y="2592"/>
                      </a:lnTo>
                      <a:lnTo>
                        <a:pt x="7187" y="2592"/>
                      </a:lnTo>
                      <a:cubicBezTo>
                        <a:pt x="7160" y="2516"/>
                        <a:pt x="7157" y="2433"/>
                        <a:pt x="7181" y="2347"/>
                      </a:cubicBezTo>
                      <a:lnTo>
                        <a:pt x="7466" y="1374"/>
                      </a:lnTo>
                      <a:cubicBezTo>
                        <a:pt x="7514" y="1205"/>
                        <a:pt x="7665" y="1091"/>
                        <a:pt x="7838" y="1091"/>
                      </a:cubicBezTo>
                      <a:lnTo>
                        <a:pt x="8340" y="1091"/>
                      </a:lnTo>
                      <a:cubicBezTo>
                        <a:pt x="8185" y="820"/>
                        <a:pt x="7986" y="555"/>
                        <a:pt x="7862" y="396"/>
                      </a:cubicBezTo>
                      <a:cubicBezTo>
                        <a:pt x="7789" y="304"/>
                        <a:pt x="7683" y="239"/>
                        <a:pt x="7565" y="221"/>
                      </a:cubicBezTo>
                      <a:cubicBezTo>
                        <a:pt x="7308" y="183"/>
                        <a:pt x="7063" y="149"/>
                        <a:pt x="6830" y="118"/>
                      </a:cubicBezTo>
                      <a:close/>
                    </a:path>
                  </a:pathLst>
                </a:custGeom>
                <a:solidFill>
                  <a:srgbClr val="9EA5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2" name="Google Shape;1142;p31"/>
                <p:cNvSpPr/>
                <p:nvPr/>
              </p:nvSpPr>
              <p:spPr>
                <a:xfrm>
                  <a:off x="5685625" y="1036800"/>
                  <a:ext cx="387775" cy="116450"/>
                </a:xfrm>
                <a:custGeom>
                  <a:rect b="b" l="l" r="r" t="t"/>
                  <a:pathLst>
                    <a:path extrusionOk="0" h="4658" w="15511">
                      <a:moveTo>
                        <a:pt x="10456" y="75"/>
                      </a:moveTo>
                      <a:lnTo>
                        <a:pt x="9685" y="1004"/>
                      </a:lnTo>
                      <a:lnTo>
                        <a:pt x="9706" y="1004"/>
                      </a:lnTo>
                      <a:cubicBezTo>
                        <a:pt x="9723" y="1004"/>
                        <a:pt x="9740" y="1018"/>
                        <a:pt x="9740" y="1039"/>
                      </a:cubicBezTo>
                      <a:lnTo>
                        <a:pt x="9740" y="1063"/>
                      </a:lnTo>
                      <a:cubicBezTo>
                        <a:pt x="9953" y="1080"/>
                        <a:pt x="10188" y="1101"/>
                        <a:pt x="10439" y="1128"/>
                      </a:cubicBezTo>
                      <a:lnTo>
                        <a:pt x="11258" y="137"/>
                      </a:lnTo>
                      <a:cubicBezTo>
                        <a:pt x="10976" y="113"/>
                        <a:pt x="10707" y="93"/>
                        <a:pt x="10456" y="75"/>
                      </a:cubicBezTo>
                      <a:close/>
                      <a:moveTo>
                        <a:pt x="8054" y="0"/>
                      </a:moveTo>
                      <a:cubicBezTo>
                        <a:pt x="7398" y="0"/>
                        <a:pt x="5987" y="31"/>
                        <a:pt x="4070" y="251"/>
                      </a:cubicBezTo>
                      <a:lnTo>
                        <a:pt x="438" y="4630"/>
                      </a:lnTo>
                      <a:cubicBezTo>
                        <a:pt x="280" y="4596"/>
                        <a:pt x="169" y="4534"/>
                        <a:pt x="101" y="4451"/>
                      </a:cubicBezTo>
                      <a:lnTo>
                        <a:pt x="3517" y="316"/>
                      </a:lnTo>
                      <a:lnTo>
                        <a:pt x="3517" y="316"/>
                      </a:lnTo>
                      <a:cubicBezTo>
                        <a:pt x="3118" y="368"/>
                        <a:pt x="2698" y="423"/>
                        <a:pt x="2265" y="492"/>
                      </a:cubicBezTo>
                      <a:cubicBezTo>
                        <a:pt x="2055" y="523"/>
                        <a:pt x="1869" y="633"/>
                        <a:pt x="1738" y="798"/>
                      </a:cubicBezTo>
                      <a:cubicBezTo>
                        <a:pt x="1466" y="1145"/>
                        <a:pt x="988" y="1793"/>
                        <a:pt x="706" y="2391"/>
                      </a:cubicBezTo>
                      <a:cubicBezTo>
                        <a:pt x="455" y="2928"/>
                        <a:pt x="1" y="3650"/>
                        <a:pt x="1" y="4135"/>
                      </a:cubicBezTo>
                      <a:cubicBezTo>
                        <a:pt x="1" y="4445"/>
                        <a:pt x="187" y="4658"/>
                        <a:pt x="731" y="4658"/>
                      </a:cubicBezTo>
                      <a:lnTo>
                        <a:pt x="2578" y="4658"/>
                      </a:lnTo>
                      <a:lnTo>
                        <a:pt x="2763" y="4276"/>
                      </a:lnTo>
                      <a:cubicBezTo>
                        <a:pt x="2781" y="4235"/>
                        <a:pt x="2822" y="4211"/>
                        <a:pt x="2867" y="4211"/>
                      </a:cubicBezTo>
                      <a:lnTo>
                        <a:pt x="5726" y="4211"/>
                      </a:lnTo>
                      <a:cubicBezTo>
                        <a:pt x="5763" y="4211"/>
                        <a:pt x="5801" y="4232"/>
                        <a:pt x="5822" y="4266"/>
                      </a:cubicBezTo>
                      <a:lnTo>
                        <a:pt x="6056" y="4658"/>
                      </a:lnTo>
                      <a:lnTo>
                        <a:pt x="6173" y="4658"/>
                      </a:lnTo>
                      <a:lnTo>
                        <a:pt x="7002" y="3654"/>
                      </a:lnTo>
                      <a:lnTo>
                        <a:pt x="5430" y="3654"/>
                      </a:lnTo>
                      <a:cubicBezTo>
                        <a:pt x="5375" y="3798"/>
                        <a:pt x="5237" y="3908"/>
                        <a:pt x="5065" y="3908"/>
                      </a:cubicBezTo>
                      <a:lnTo>
                        <a:pt x="3610" y="3908"/>
                      </a:lnTo>
                      <a:cubicBezTo>
                        <a:pt x="3352" y="3908"/>
                        <a:pt x="3166" y="3660"/>
                        <a:pt x="3238" y="3409"/>
                      </a:cubicBezTo>
                      <a:lnTo>
                        <a:pt x="3521" y="2436"/>
                      </a:lnTo>
                      <a:cubicBezTo>
                        <a:pt x="3568" y="2267"/>
                        <a:pt x="3724" y="2153"/>
                        <a:pt x="3895" y="2153"/>
                      </a:cubicBezTo>
                      <a:lnTo>
                        <a:pt x="4061" y="2153"/>
                      </a:lnTo>
                      <a:cubicBezTo>
                        <a:pt x="4219" y="1882"/>
                        <a:pt x="4415" y="1617"/>
                        <a:pt x="4539" y="1458"/>
                      </a:cubicBezTo>
                      <a:cubicBezTo>
                        <a:pt x="4611" y="1366"/>
                        <a:pt x="4718" y="1301"/>
                        <a:pt x="4834" y="1283"/>
                      </a:cubicBezTo>
                      <a:cubicBezTo>
                        <a:pt x="5567" y="1169"/>
                        <a:pt x="6211" y="1104"/>
                        <a:pt x="6744" y="1063"/>
                      </a:cubicBezTo>
                      <a:lnTo>
                        <a:pt x="6744" y="1039"/>
                      </a:lnTo>
                      <a:cubicBezTo>
                        <a:pt x="6744" y="1018"/>
                        <a:pt x="6758" y="1004"/>
                        <a:pt x="6779" y="1004"/>
                      </a:cubicBezTo>
                      <a:lnTo>
                        <a:pt x="9190" y="1004"/>
                      </a:lnTo>
                      <a:lnTo>
                        <a:pt x="9981" y="48"/>
                      </a:lnTo>
                      <a:cubicBezTo>
                        <a:pt x="9280" y="10"/>
                        <a:pt x="8743" y="0"/>
                        <a:pt x="8405" y="0"/>
                      </a:cubicBezTo>
                      <a:close/>
                      <a:moveTo>
                        <a:pt x="7490" y="3654"/>
                      </a:moveTo>
                      <a:lnTo>
                        <a:pt x="6658" y="4658"/>
                      </a:lnTo>
                      <a:lnTo>
                        <a:pt x="7525" y="4658"/>
                      </a:lnTo>
                      <a:lnTo>
                        <a:pt x="8354" y="3654"/>
                      </a:lnTo>
                      <a:close/>
                      <a:moveTo>
                        <a:pt x="11722" y="178"/>
                      </a:moveTo>
                      <a:lnTo>
                        <a:pt x="10890" y="1180"/>
                      </a:lnTo>
                      <a:cubicBezTo>
                        <a:pt x="11123" y="1211"/>
                        <a:pt x="11368" y="1245"/>
                        <a:pt x="11625" y="1283"/>
                      </a:cubicBezTo>
                      <a:cubicBezTo>
                        <a:pt x="11743" y="1301"/>
                        <a:pt x="11849" y="1366"/>
                        <a:pt x="11922" y="1458"/>
                      </a:cubicBezTo>
                      <a:cubicBezTo>
                        <a:pt x="12046" y="1617"/>
                        <a:pt x="12245" y="1882"/>
                        <a:pt x="12400" y="2153"/>
                      </a:cubicBezTo>
                      <a:lnTo>
                        <a:pt x="12795" y="2153"/>
                      </a:lnTo>
                      <a:cubicBezTo>
                        <a:pt x="12971" y="2153"/>
                        <a:pt x="13122" y="2271"/>
                        <a:pt x="13170" y="2439"/>
                      </a:cubicBezTo>
                      <a:lnTo>
                        <a:pt x="13442" y="3416"/>
                      </a:lnTo>
                      <a:cubicBezTo>
                        <a:pt x="13511" y="3664"/>
                        <a:pt x="13325" y="3908"/>
                        <a:pt x="13067" y="3908"/>
                      </a:cubicBezTo>
                      <a:lnTo>
                        <a:pt x="11612" y="3908"/>
                      </a:lnTo>
                      <a:cubicBezTo>
                        <a:pt x="11440" y="3908"/>
                        <a:pt x="11303" y="3798"/>
                        <a:pt x="11247" y="3654"/>
                      </a:cubicBezTo>
                      <a:lnTo>
                        <a:pt x="8839" y="3654"/>
                      </a:lnTo>
                      <a:lnTo>
                        <a:pt x="8006" y="4658"/>
                      </a:lnTo>
                      <a:lnTo>
                        <a:pt x="10580" y="4658"/>
                      </a:lnTo>
                      <a:lnTo>
                        <a:pt x="10766" y="4276"/>
                      </a:lnTo>
                      <a:cubicBezTo>
                        <a:pt x="10787" y="4235"/>
                        <a:pt x="10825" y="4211"/>
                        <a:pt x="10869" y="4211"/>
                      </a:cubicBezTo>
                      <a:lnTo>
                        <a:pt x="13632" y="4211"/>
                      </a:lnTo>
                      <a:lnTo>
                        <a:pt x="15510" y="1937"/>
                      </a:lnTo>
                      <a:cubicBezTo>
                        <a:pt x="15245" y="1486"/>
                        <a:pt x="14925" y="1059"/>
                        <a:pt x="14722" y="798"/>
                      </a:cubicBezTo>
                      <a:cubicBezTo>
                        <a:pt x="14591" y="633"/>
                        <a:pt x="14405" y="523"/>
                        <a:pt x="14199" y="492"/>
                      </a:cubicBezTo>
                      <a:cubicBezTo>
                        <a:pt x="13291" y="351"/>
                        <a:pt x="12462" y="251"/>
                        <a:pt x="11722" y="178"/>
                      </a:cubicBezTo>
                      <a:close/>
                    </a:path>
                  </a:pathLst>
                </a:custGeom>
                <a:solidFill>
                  <a:srgbClr val="A178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3" name="Google Shape;1143;p31"/>
                <p:cNvSpPr/>
                <p:nvPr/>
              </p:nvSpPr>
              <p:spPr>
                <a:xfrm>
                  <a:off x="5853144" y="1061735"/>
                  <a:ext cx="76191" cy="19779"/>
                </a:xfrm>
                <a:custGeom>
                  <a:rect b="b" l="l" r="r" t="t"/>
                  <a:pathLst>
                    <a:path extrusionOk="0" h="778" w="2997">
                      <a:moveTo>
                        <a:pt x="35" y="0"/>
                      </a:moveTo>
                      <a:cubicBezTo>
                        <a:pt x="14" y="0"/>
                        <a:pt x="0" y="14"/>
                        <a:pt x="0" y="35"/>
                      </a:cubicBezTo>
                      <a:lnTo>
                        <a:pt x="0" y="59"/>
                      </a:lnTo>
                      <a:lnTo>
                        <a:pt x="0" y="747"/>
                      </a:lnTo>
                      <a:cubicBezTo>
                        <a:pt x="0" y="764"/>
                        <a:pt x="14" y="778"/>
                        <a:pt x="35" y="778"/>
                      </a:cubicBezTo>
                      <a:lnTo>
                        <a:pt x="1802" y="778"/>
                      </a:lnTo>
                      <a:lnTo>
                        <a:pt x="2446" y="0"/>
                      </a:lnTo>
                      <a:close/>
                      <a:moveTo>
                        <a:pt x="2941" y="0"/>
                      </a:moveTo>
                      <a:lnTo>
                        <a:pt x="2295" y="778"/>
                      </a:lnTo>
                      <a:lnTo>
                        <a:pt x="2962" y="778"/>
                      </a:lnTo>
                      <a:cubicBezTo>
                        <a:pt x="2979" y="778"/>
                        <a:pt x="2996" y="764"/>
                        <a:pt x="2996" y="747"/>
                      </a:cubicBezTo>
                      <a:lnTo>
                        <a:pt x="2996" y="59"/>
                      </a:lnTo>
                      <a:lnTo>
                        <a:pt x="2996" y="35"/>
                      </a:lnTo>
                      <a:cubicBezTo>
                        <a:pt x="2996" y="14"/>
                        <a:pt x="2979" y="0"/>
                        <a:pt x="2962" y="0"/>
                      </a:cubicBezTo>
                      <a:close/>
                    </a:path>
                  </a:pathLst>
                </a:custGeom>
                <a:solidFill>
                  <a:srgbClr val="7C7C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4" name="Google Shape;1144;p31"/>
                <p:cNvSpPr/>
                <p:nvPr/>
              </p:nvSpPr>
              <p:spPr>
                <a:xfrm>
                  <a:off x="5764150" y="1090148"/>
                  <a:ext cx="58626" cy="44831"/>
                </a:xfrm>
                <a:custGeom>
                  <a:rect b="b" l="l" r="r" t="t"/>
                  <a:pathLst>
                    <a:path extrusionOk="0" h="1755" w="2295">
                      <a:moveTo>
                        <a:pt x="729" y="0"/>
                      </a:moveTo>
                      <a:cubicBezTo>
                        <a:pt x="558" y="0"/>
                        <a:pt x="402" y="114"/>
                        <a:pt x="355" y="283"/>
                      </a:cubicBezTo>
                      <a:lnTo>
                        <a:pt x="72" y="1256"/>
                      </a:lnTo>
                      <a:cubicBezTo>
                        <a:pt x="0" y="1507"/>
                        <a:pt x="186" y="1755"/>
                        <a:pt x="444" y="1755"/>
                      </a:cubicBezTo>
                      <a:lnTo>
                        <a:pt x="1899" y="1755"/>
                      </a:lnTo>
                      <a:cubicBezTo>
                        <a:pt x="2071" y="1755"/>
                        <a:pt x="2209" y="1645"/>
                        <a:pt x="2264" y="1501"/>
                      </a:cubicBezTo>
                      <a:cubicBezTo>
                        <a:pt x="2292" y="1428"/>
                        <a:pt x="2295" y="1345"/>
                        <a:pt x="2274" y="1263"/>
                      </a:cubicBezTo>
                      <a:lnTo>
                        <a:pt x="2003" y="286"/>
                      </a:lnTo>
                      <a:cubicBezTo>
                        <a:pt x="1954" y="118"/>
                        <a:pt x="1803" y="0"/>
                        <a:pt x="1627" y="0"/>
                      </a:cubicBezTo>
                      <a:close/>
                    </a:path>
                  </a:pathLst>
                </a:custGeom>
                <a:solidFill>
                  <a:srgbClr val="7C7C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5" name="Google Shape;1145;p31"/>
                <p:cNvSpPr/>
                <p:nvPr/>
              </p:nvSpPr>
              <p:spPr>
                <a:xfrm>
                  <a:off x="5748933" y="1141381"/>
                  <a:ext cx="89236" cy="11869"/>
                </a:xfrm>
                <a:custGeom>
                  <a:rect b="b" l="l" r="r" t="t"/>
                  <a:pathLst>
                    <a:path extrusionOk="0" h="447" w="3480">
                      <a:moveTo>
                        <a:pt x="290" y="0"/>
                      </a:moveTo>
                      <a:cubicBezTo>
                        <a:pt x="245" y="0"/>
                        <a:pt x="204" y="24"/>
                        <a:pt x="186" y="65"/>
                      </a:cubicBezTo>
                      <a:lnTo>
                        <a:pt x="1" y="447"/>
                      </a:lnTo>
                      <a:lnTo>
                        <a:pt x="3479" y="447"/>
                      </a:lnTo>
                      <a:lnTo>
                        <a:pt x="3245" y="55"/>
                      </a:lnTo>
                      <a:cubicBezTo>
                        <a:pt x="3224" y="21"/>
                        <a:pt x="3186" y="0"/>
                        <a:pt x="3149" y="0"/>
                      </a:cubicBezTo>
                      <a:close/>
                    </a:path>
                  </a:pathLst>
                </a:custGeom>
                <a:solidFill>
                  <a:srgbClr val="7C7C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6" name="Google Shape;1146;p31"/>
                <p:cNvSpPr/>
                <p:nvPr/>
              </p:nvSpPr>
              <p:spPr>
                <a:xfrm>
                  <a:off x="5965413" y="1089800"/>
                  <a:ext cx="58623" cy="45525"/>
                </a:xfrm>
                <a:custGeom>
                  <a:rect b="b" l="l" r="r" t="t"/>
                  <a:pathLst>
                    <a:path extrusionOk="0" h="1755" w="2296">
                      <a:moveTo>
                        <a:pt x="682" y="0"/>
                      </a:moveTo>
                      <a:cubicBezTo>
                        <a:pt x="509" y="0"/>
                        <a:pt x="358" y="114"/>
                        <a:pt x="310" y="283"/>
                      </a:cubicBezTo>
                      <a:lnTo>
                        <a:pt x="25" y="1256"/>
                      </a:lnTo>
                      <a:cubicBezTo>
                        <a:pt x="1" y="1342"/>
                        <a:pt x="4" y="1425"/>
                        <a:pt x="31" y="1501"/>
                      </a:cubicBezTo>
                      <a:cubicBezTo>
                        <a:pt x="87" y="1645"/>
                        <a:pt x="224" y="1755"/>
                        <a:pt x="396" y="1755"/>
                      </a:cubicBezTo>
                      <a:lnTo>
                        <a:pt x="1851" y="1755"/>
                      </a:lnTo>
                      <a:cubicBezTo>
                        <a:pt x="2109" y="1755"/>
                        <a:pt x="2295" y="1511"/>
                        <a:pt x="2226" y="1263"/>
                      </a:cubicBezTo>
                      <a:lnTo>
                        <a:pt x="1954" y="286"/>
                      </a:lnTo>
                      <a:cubicBezTo>
                        <a:pt x="1906" y="118"/>
                        <a:pt x="1755" y="0"/>
                        <a:pt x="1579" y="0"/>
                      </a:cubicBezTo>
                      <a:close/>
                    </a:path>
                  </a:pathLst>
                </a:custGeom>
                <a:solidFill>
                  <a:srgbClr val="7C7C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31"/>
                <p:cNvSpPr/>
                <p:nvPr/>
              </p:nvSpPr>
              <p:spPr>
                <a:xfrm>
                  <a:off x="6033800" y="1094150"/>
                  <a:ext cx="63325" cy="59100"/>
                </a:xfrm>
                <a:custGeom>
                  <a:rect b="b" l="l" r="r" t="t"/>
                  <a:pathLst>
                    <a:path extrusionOk="0" h="2364" w="2533">
                      <a:moveTo>
                        <a:pt x="1779" y="1"/>
                      </a:moveTo>
                      <a:lnTo>
                        <a:pt x="0" y="2144"/>
                      </a:lnTo>
                      <a:lnTo>
                        <a:pt x="131" y="2364"/>
                      </a:lnTo>
                      <a:lnTo>
                        <a:pt x="1803" y="2364"/>
                      </a:lnTo>
                      <a:cubicBezTo>
                        <a:pt x="2347" y="2364"/>
                        <a:pt x="2533" y="2151"/>
                        <a:pt x="2533" y="1841"/>
                      </a:cubicBezTo>
                      <a:cubicBezTo>
                        <a:pt x="2533" y="1356"/>
                        <a:pt x="2082" y="634"/>
                        <a:pt x="1827" y="97"/>
                      </a:cubicBezTo>
                      <a:cubicBezTo>
                        <a:pt x="1814" y="66"/>
                        <a:pt x="1796" y="31"/>
                        <a:pt x="1779" y="1"/>
                      </a:cubicBezTo>
                      <a:close/>
                    </a:path>
                  </a:pathLst>
                </a:custGeom>
                <a:solidFill>
                  <a:srgbClr val="A178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31"/>
                <p:cNvSpPr/>
                <p:nvPr/>
              </p:nvSpPr>
              <p:spPr>
                <a:xfrm>
                  <a:off x="5947920" y="1141929"/>
                  <a:ext cx="89237" cy="11468"/>
                </a:xfrm>
                <a:custGeom>
                  <a:rect b="b" l="l" r="r" t="t"/>
                  <a:pathLst>
                    <a:path extrusionOk="0" h="447" w="3478">
                      <a:moveTo>
                        <a:pt x="289" y="0"/>
                      </a:moveTo>
                      <a:cubicBezTo>
                        <a:pt x="245" y="0"/>
                        <a:pt x="207" y="24"/>
                        <a:pt x="186" y="65"/>
                      </a:cubicBezTo>
                      <a:lnTo>
                        <a:pt x="0" y="447"/>
                      </a:lnTo>
                      <a:lnTo>
                        <a:pt x="2684" y="447"/>
                      </a:lnTo>
                      <a:lnTo>
                        <a:pt x="3052" y="0"/>
                      </a:lnTo>
                      <a:close/>
                      <a:moveTo>
                        <a:pt x="3347" y="227"/>
                      </a:moveTo>
                      <a:lnTo>
                        <a:pt x="3168" y="447"/>
                      </a:lnTo>
                      <a:lnTo>
                        <a:pt x="3478" y="447"/>
                      </a:lnTo>
                      <a:lnTo>
                        <a:pt x="3347" y="227"/>
                      </a:lnTo>
                      <a:close/>
                    </a:path>
                  </a:pathLst>
                </a:custGeom>
                <a:solidFill>
                  <a:srgbClr val="7C7C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9" name="Google Shape;1149;p31"/>
                <p:cNvSpPr/>
                <p:nvPr/>
              </p:nvSpPr>
              <p:spPr>
                <a:xfrm>
                  <a:off x="5860650" y="1081325"/>
                  <a:ext cx="50950" cy="46825"/>
                </a:xfrm>
                <a:custGeom>
                  <a:rect b="b" l="l" r="r" t="t"/>
                  <a:pathLst>
                    <a:path extrusionOk="0" h="1873" w="2038">
                      <a:moveTo>
                        <a:pt x="1545" y="1"/>
                      </a:moveTo>
                      <a:lnTo>
                        <a:pt x="1" y="1873"/>
                      </a:lnTo>
                      <a:lnTo>
                        <a:pt x="489" y="1873"/>
                      </a:lnTo>
                      <a:lnTo>
                        <a:pt x="2038" y="1"/>
                      </a:lnTo>
                      <a:close/>
                    </a:path>
                  </a:pathLst>
                </a:custGeom>
                <a:solidFill>
                  <a:srgbClr val="D5DA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0" name="Google Shape;1150;p31"/>
                <p:cNvSpPr/>
                <p:nvPr/>
              </p:nvSpPr>
              <p:spPr>
                <a:xfrm>
                  <a:off x="5839925" y="1037975"/>
                  <a:ext cx="107125" cy="115275"/>
                </a:xfrm>
                <a:custGeom>
                  <a:rect b="b" l="l" r="r" t="t"/>
                  <a:pathLst>
                    <a:path extrusionOk="0" h="4611" w="4285">
                      <a:moveTo>
                        <a:pt x="3809" y="1"/>
                      </a:moveTo>
                      <a:lnTo>
                        <a:pt x="3018" y="957"/>
                      </a:lnTo>
                      <a:lnTo>
                        <a:pt x="3513" y="957"/>
                      </a:lnTo>
                      <a:lnTo>
                        <a:pt x="4284" y="28"/>
                      </a:lnTo>
                      <a:cubicBezTo>
                        <a:pt x="4119" y="18"/>
                        <a:pt x="3961" y="8"/>
                        <a:pt x="3809" y="1"/>
                      </a:cubicBezTo>
                      <a:close/>
                      <a:moveTo>
                        <a:pt x="830" y="3607"/>
                      </a:moveTo>
                      <a:lnTo>
                        <a:pt x="1" y="4611"/>
                      </a:lnTo>
                      <a:lnTo>
                        <a:pt x="486" y="4611"/>
                      </a:lnTo>
                      <a:lnTo>
                        <a:pt x="1318" y="3607"/>
                      </a:lnTo>
                      <a:close/>
                    </a:path>
                  </a:pathLst>
                </a:custGeom>
                <a:solidFill>
                  <a:srgbClr val="D3AD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31"/>
                <p:cNvSpPr/>
                <p:nvPr/>
              </p:nvSpPr>
              <p:spPr>
                <a:xfrm>
                  <a:off x="5898263" y="1061735"/>
                  <a:ext cx="30364" cy="19779"/>
                </a:xfrm>
                <a:custGeom>
                  <a:rect b="b" l="l" r="r" t="t"/>
                  <a:pathLst>
                    <a:path extrusionOk="0" h="778" w="1140">
                      <a:moveTo>
                        <a:pt x="644" y="0"/>
                      </a:moveTo>
                      <a:lnTo>
                        <a:pt x="0" y="778"/>
                      </a:lnTo>
                      <a:lnTo>
                        <a:pt x="493" y="778"/>
                      </a:lnTo>
                      <a:lnTo>
                        <a:pt x="1139" y="0"/>
                      </a:lnTo>
                      <a:close/>
                    </a:path>
                  </a:pathLst>
                </a:custGeom>
                <a:solidFill>
                  <a:srgbClr val="9D9D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p31"/>
                <p:cNvSpPr/>
                <p:nvPr/>
              </p:nvSpPr>
              <p:spPr>
                <a:xfrm>
                  <a:off x="5688125" y="1043075"/>
                  <a:ext cx="99275" cy="109500"/>
                </a:xfrm>
                <a:custGeom>
                  <a:rect b="b" l="l" r="r" t="t"/>
                  <a:pathLst>
                    <a:path extrusionOk="0" h="4380" w="3971">
                      <a:moveTo>
                        <a:pt x="3970" y="0"/>
                      </a:moveTo>
                      <a:cubicBezTo>
                        <a:pt x="3789" y="21"/>
                        <a:pt x="3603" y="41"/>
                        <a:pt x="3417" y="65"/>
                      </a:cubicBezTo>
                      <a:lnTo>
                        <a:pt x="1" y="4200"/>
                      </a:lnTo>
                      <a:cubicBezTo>
                        <a:pt x="69" y="4283"/>
                        <a:pt x="180" y="4345"/>
                        <a:pt x="338" y="4379"/>
                      </a:cubicBezTo>
                      <a:lnTo>
                        <a:pt x="3970" y="0"/>
                      </a:lnTo>
                      <a:close/>
                    </a:path>
                  </a:pathLst>
                </a:custGeom>
                <a:solidFill>
                  <a:srgbClr val="D3AD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 name="Google Shape;1153;p31"/>
                <p:cNvSpPr/>
                <p:nvPr/>
              </p:nvSpPr>
              <p:spPr>
                <a:xfrm>
                  <a:off x="6026400" y="1085225"/>
                  <a:ext cx="51875" cy="62550"/>
                </a:xfrm>
                <a:custGeom>
                  <a:rect b="b" l="l" r="r" t="t"/>
                  <a:pathLst>
                    <a:path extrusionOk="0" h="2502" w="2075">
                      <a:moveTo>
                        <a:pt x="1879" y="0"/>
                      </a:moveTo>
                      <a:lnTo>
                        <a:pt x="1" y="2274"/>
                      </a:lnTo>
                      <a:lnTo>
                        <a:pt x="97" y="2274"/>
                      </a:lnTo>
                      <a:cubicBezTo>
                        <a:pt x="135" y="2274"/>
                        <a:pt x="173" y="2295"/>
                        <a:pt x="193" y="2329"/>
                      </a:cubicBezTo>
                      <a:lnTo>
                        <a:pt x="296" y="2501"/>
                      </a:lnTo>
                      <a:lnTo>
                        <a:pt x="2075" y="358"/>
                      </a:lnTo>
                      <a:cubicBezTo>
                        <a:pt x="2016" y="237"/>
                        <a:pt x="1951" y="117"/>
                        <a:pt x="1879" y="0"/>
                      </a:cubicBezTo>
                      <a:close/>
                    </a:path>
                  </a:pathLst>
                </a:custGeom>
                <a:solidFill>
                  <a:srgbClr val="D3AD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4" name="Google Shape;1154;p31"/>
                <p:cNvSpPr/>
                <p:nvPr/>
              </p:nvSpPr>
              <p:spPr>
                <a:xfrm>
                  <a:off x="6015828" y="1141929"/>
                  <a:ext cx="18500" cy="11469"/>
                </a:xfrm>
                <a:custGeom>
                  <a:rect b="b" l="l" r="r" t="t"/>
                  <a:pathLst>
                    <a:path extrusionOk="0" h="447" w="665">
                      <a:moveTo>
                        <a:pt x="369" y="0"/>
                      </a:moveTo>
                      <a:lnTo>
                        <a:pt x="1" y="447"/>
                      </a:lnTo>
                      <a:lnTo>
                        <a:pt x="485" y="447"/>
                      </a:lnTo>
                      <a:lnTo>
                        <a:pt x="664" y="227"/>
                      </a:lnTo>
                      <a:lnTo>
                        <a:pt x="561" y="55"/>
                      </a:lnTo>
                      <a:cubicBezTo>
                        <a:pt x="541" y="21"/>
                        <a:pt x="503" y="0"/>
                        <a:pt x="465" y="0"/>
                      </a:cubicBezTo>
                      <a:close/>
                    </a:path>
                  </a:pathLst>
                </a:custGeom>
                <a:solidFill>
                  <a:srgbClr val="9D9D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31"/>
                <p:cNvSpPr/>
                <p:nvPr/>
              </p:nvSpPr>
              <p:spPr>
                <a:xfrm>
                  <a:off x="5894475" y="1064975"/>
                  <a:ext cx="63400" cy="63175"/>
                </a:xfrm>
                <a:custGeom>
                  <a:rect b="b" l="l" r="r" t="t"/>
                  <a:pathLst>
                    <a:path extrusionOk="0" h="2527" w="2536">
                      <a:moveTo>
                        <a:pt x="2085" y="1"/>
                      </a:moveTo>
                      <a:lnTo>
                        <a:pt x="0" y="2527"/>
                      </a:lnTo>
                      <a:lnTo>
                        <a:pt x="485" y="2527"/>
                      </a:lnTo>
                      <a:lnTo>
                        <a:pt x="2536" y="53"/>
                      </a:lnTo>
                      <a:cubicBezTo>
                        <a:pt x="2381" y="36"/>
                        <a:pt x="2229" y="18"/>
                        <a:pt x="2085" y="1"/>
                      </a:cubicBezTo>
                      <a:close/>
                    </a:path>
                  </a:pathLst>
                </a:custGeom>
                <a:solidFill>
                  <a:srgbClr val="D5DA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6" name="Google Shape;1156;p31"/>
                <p:cNvSpPr/>
                <p:nvPr/>
              </p:nvSpPr>
              <p:spPr>
                <a:xfrm>
                  <a:off x="5873750" y="1040225"/>
                  <a:ext cx="104950" cy="113025"/>
                </a:xfrm>
                <a:custGeom>
                  <a:rect b="b" l="l" r="r" t="t"/>
                  <a:pathLst>
                    <a:path extrusionOk="0" h="4521" w="4198">
                      <a:moveTo>
                        <a:pt x="3733" y="0"/>
                      </a:moveTo>
                      <a:lnTo>
                        <a:pt x="2914" y="991"/>
                      </a:lnTo>
                      <a:cubicBezTo>
                        <a:pt x="3058" y="1008"/>
                        <a:pt x="3210" y="1026"/>
                        <a:pt x="3365" y="1043"/>
                      </a:cubicBezTo>
                      <a:lnTo>
                        <a:pt x="4197" y="41"/>
                      </a:lnTo>
                      <a:cubicBezTo>
                        <a:pt x="4035" y="28"/>
                        <a:pt x="3881" y="11"/>
                        <a:pt x="3733" y="0"/>
                      </a:cubicBezTo>
                      <a:close/>
                      <a:moveTo>
                        <a:pt x="829" y="3517"/>
                      </a:moveTo>
                      <a:lnTo>
                        <a:pt x="0" y="4521"/>
                      </a:lnTo>
                      <a:lnTo>
                        <a:pt x="481" y="4521"/>
                      </a:lnTo>
                      <a:lnTo>
                        <a:pt x="1314" y="3517"/>
                      </a:lnTo>
                      <a:close/>
                    </a:path>
                  </a:pathLst>
                </a:custGeom>
                <a:solidFill>
                  <a:srgbClr val="D3AD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7" name="Google Shape;1157;p31"/>
                <p:cNvSpPr/>
                <p:nvPr/>
              </p:nvSpPr>
              <p:spPr>
                <a:xfrm>
                  <a:off x="5630250" y="1286850"/>
                  <a:ext cx="151650" cy="88000"/>
                </a:xfrm>
                <a:custGeom>
                  <a:rect b="b" l="l" r="r" t="t"/>
                  <a:pathLst>
                    <a:path extrusionOk="0" h="3520" w="6066">
                      <a:moveTo>
                        <a:pt x="409" y="1"/>
                      </a:moveTo>
                      <a:cubicBezTo>
                        <a:pt x="200" y="1"/>
                        <a:pt x="0" y="164"/>
                        <a:pt x="0" y="411"/>
                      </a:cubicBezTo>
                      <a:cubicBezTo>
                        <a:pt x="0" y="1454"/>
                        <a:pt x="110" y="2985"/>
                        <a:pt x="740" y="2985"/>
                      </a:cubicBezTo>
                      <a:cubicBezTo>
                        <a:pt x="740" y="2985"/>
                        <a:pt x="3737" y="3412"/>
                        <a:pt x="4308" y="3508"/>
                      </a:cubicBezTo>
                      <a:cubicBezTo>
                        <a:pt x="4358" y="3516"/>
                        <a:pt x="4411" y="3520"/>
                        <a:pt x="4467" y="3520"/>
                      </a:cubicBezTo>
                      <a:cubicBezTo>
                        <a:pt x="5046" y="3520"/>
                        <a:pt x="5885" y="3105"/>
                        <a:pt x="5973" y="2889"/>
                      </a:cubicBezTo>
                      <a:cubicBezTo>
                        <a:pt x="6066" y="2652"/>
                        <a:pt x="4590" y="2342"/>
                        <a:pt x="4590" y="2342"/>
                      </a:cubicBezTo>
                      <a:lnTo>
                        <a:pt x="692" y="119"/>
                      </a:lnTo>
                      <a:cubicBezTo>
                        <a:pt x="609" y="38"/>
                        <a:pt x="508" y="1"/>
                        <a:pt x="409" y="1"/>
                      </a:cubicBezTo>
                      <a:close/>
                    </a:path>
                  </a:pathLst>
                </a:custGeom>
                <a:solidFill>
                  <a:srgbClr val="B232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8" name="Google Shape;1158;p31"/>
                <p:cNvSpPr/>
                <p:nvPr/>
              </p:nvSpPr>
              <p:spPr>
                <a:xfrm>
                  <a:off x="5656575" y="1295575"/>
                  <a:ext cx="81625" cy="52850"/>
                </a:xfrm>
                <a:custGeom>
                  <a:rect b="b" l="l" r="r" t="t"/>
                  <a:pathLst>
                    <a:path extrusionOk="0" h="2114" w="3265">
                      <a:moveTo>
                        <a:pt x="0" y="1"/>
                      </a:moveTo>
                      <a:lnTo>
                        <a:pt x="334" y="1201"/>
                      </a:lnTo>
                      <a:cubicBezTo>
                        <a:pt x="396" y="1432"/>
                        <a:pt x="588" y="1607"/>
                        <a:pt x="823" y="1652"/>
                      </a:cubicBezTo>
                      <a:lnTo>
                        <a:pt x="3265" y="2113"/>
                      </a:lnTo>
                      <a:lnTo>
                        <a:pt x="2598" y="1291"/>
                      </a:lnTo>
                      <a:cubicBezTo>
                        <a:pt x="2202" y="809"/>
                        <a:pt x="1679" y="469"/>
                        <a:pt x="1080" y="300"/>
                      </a:cubicBezTo>
                      <a:lnTo>
                        <a:pt x="0" y="1"/>
                      </a:lnTo>
                      <a:close/>
                    </a:path>
                  </a:pathLst>
                </a:custGeom>
                <a:solidFill>
                  <a:srgbClr val="F0F1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9" name="Google Shape;1159;p31"/>
                <p:cNvSpPr/>
                <p:nvPr/>
              </p:nvSpPr>
              <p:spPr>
                <a:xfrm>
                  <a:off x="5669975" y="1306600"/>
                  <a:ext cx="26425" cy="26500"/>
                </a:xfrm>
                <a:custGeom>
                  <a:rect b="b" l="l" r="r" t="t"/>
                  <a:pathLst>
                    <a:path extrusionOk="0" h="1060" w="1057">
                      <a:moveTo>
                        <a:pt x="531" y="0"/>
                      </a:moveTo>
                      <a:cubicBezTo>
                        <a:pt x="238" y="0"/>
                        <a:pt x="1" y="237"/>
                        <a:pt x="1" y="530"/>
                      </a:cubicBezTo>
                      <a:cubicBezTo>
                        <a:pt x="1" y="822"/>
                        <a:pt x="238" y="1060"/>
                        <a:pt x="531" y="1060"/>
                      </a:cubicBezTo>
                      <a:cubicBezTo>
                        <a:pt x="823" y="1060"/>
                        <a:pt x="1057" y="822"/>
                        <a:pt x="1057" y="530"/>
                      </a:cubicBezTo>
                      <a:cubicBezTo>
                        <a:pt x="1057" y="237"/>
                        <a:pt x="823" y="0"/>
                        <a:pt x="53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0" name="Google Shape;1160;p31"/>
                <p:cNvSpPr/>
                <p:nvPr/>
              </p:nvSpPr>
              <p:spPr>
                <a:xfrm>
                  <a:off x="5698975" y="1320350"/>
                  <a:ext cx="18500" cy="18525"/>
                </a:xfrm>
                <a:custGeom>
                  <a:rect b="b" l="l" r="r" t="t"/>
                  <a:pathLst>
                    <a:path extrusionOk="0" h="741" w="740">
                      <a:moveTo>
                        <a:pt x="368" y="0"/>
                      </a:moveTo>
                      <a:cubicBezTo>
                        <a:pt x="165" y="0"/>
                        <a:pt x="0" y="169"/>
                        <a:pt x="0" y="372"/>
                      </a:cubicBezTo>
                      <a:cubicBezTo>
                        <a:pt x="0" y="575"/>
                        <a:pt x="165" y="740"/>
                        <a:pt x="368" y="740"/>
                      </a:cubicBezTo>
                      <a:cubicBezTo>
                        <a:pt x="571" y="740"/>
                        <a:pt x="740" y="575"/>
                        <a:pt x="740" y="372"/>
                      </a:cubicBezTo>
                      <a:cubicBezTo>
                        <a:pt x="740" y="169"/>
                        <a:pt x="571" y="0"/>
                        <a:pt x="36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 name="Google Shape;1161;p31"/>
                <p:cNvSpPr/>
                <p:nvPr/>
              </p:nvSpPr>
              <p:spPr>
                <a:xfrm>
                  <a:off x="5709050" y="1243975"/>
                  <a:ext cx="32175" cy="34000"/>
                </a:xfrm>
                <a:custGeom>
                  <a:rect b="b" l="l" r="r" t="t"/>
                  <a:pathLst>
                    <a:path extrusionOk="0" h="1360" w="1287">
                      <a:moveTo>
                        <a:pt x="1286" y="0"/>
                      </a:moveTo>
                      <a:lnTo>
                        <a:pt x="1286" y="0"/>
                      </a:lnTo>
                      <a:cubicBezTo>
                        <a:pt x="1286" y="1"/>
                        <a:pt x="788" y="537"/>
                        <a:pt x="0" y="610"/>
                      </a:cubicBezTo>
                      <a:lnTo>
                        <a:pt x="1107" y="1359"/>
                      </a:lnTo>
                      <a:lnTo>
                        <a:pt x="1286" y="0"/>
                      </a:lnTo>
                      <a:close/>
                    </a:path>
                  </a:pathLst>
                </a:custGeom>
                <a:solidFill>
                  <a:srgbClr val="B232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 name="Google Shape;1162;p31"/>
                <p:cNvSpPr/>
                <p:nvPr/>
              </p:nvSpPr>
              <p:spPr>
                <a:xfrm>
                  <a:off x="5640725" y="1186600"/>
                  <a:ext cx="97225" cy="63625"/>
                </a:xfrm>
                <a:custGeom>
                  <a:rect b="b" l="l" r="r" t="t"/>
                  <a:pathLst>
                    <a:path extrusionOk="0" h="2545" w="3889">
                      <a:moveTo>
                        <a:pt x="751" y="0"/>
                      </a:moveTo>
                      <a:cubicBezTo>
                        <a:pt x="647" y="0"/>
                        <a:pt x="542" y="8"/>
                        <a:pt x="438" y="25"/>
                      </a:cubicBezTo>
                      <a:cubicBezTo>
                        <a:pt x="183" y="66"/>
                        <a:pt x="1" y="296"/>
                        <a:pt x="18" y="555"/>
                      </a:cubicBezTo>
                      <a:lnTo>
                        <a:pt x="104" y="1721"/>
                      </a:lnTo>
                      <a:cubicBezTo>
                        <a:pt x="118" y="1941"/>
                        <a:pt x="280" y="2127"/>
                        <a:pt x="496" y="2172"/>
                      </a:cubicBezTo>
                      <a:lnTo>
                        <a:pt x="2196" y="2533"/>
                      </a:lnTo>
                      <a:cubicBezTo>
                        <a:pt x="2231" y="2541"/>
                        <a:pt x="2266" y="2545"/>
                        <a:pt x="2301" y="2545"/>
                      </a:cubicBezTo>
                      <a:cubicBezTo>
                        <a:pt x="2377" y="2545"/>
                        <a:pt x="2452" y="2527"/>
                        <a:pt x="2523" y="2492"/>
                      </a:cubicBezTo>
                      <a:lnTo>
                        <a:pt x="3720" y="1893"/>
                      </a:lnTo>
                      <a:cubicBezTo>
                        <a:pt x="3878" y="1814"/>
                        <a:pt x="3889" y="1597"/>
                        <a:pt x="3737" y="1504"/>
                      </a:cubicBezTo>
                      <a:lnTo>
                        <a:pt x="1811" y="304"/>
                      </a:lnTo>
                      <a:cubicBezTo>
                        <a:pt x="1491" y="104"/>
                        <a:pt x="1124" y="0"/>
                        <a:pt x="751" y="0"/>
                      </a:cubicBezTo>
                      <a:close/>
                    </a:path>
                  </a:pathLst>
                </a:custGeom>
                <a:solidFill>
                  <a:srgbClr val="F0F1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p31"/>
                <p:cNvSpPr/>
                <p:nvPr/>
              </p:nvSpPr>
              <p:spPr>
                <a:xfrm>
                  <a:off x="5684950" y="1215600"/>
                  <a:ext cx="26425" cy="26425"/>
                </a:xfrm>
                <a:custGeom>
                  <a:rect b="b" l="l" r="r" t="t"/>
                  <a:pathLst>
                    <a:path extrusionOk="0" h="1057" w="1057">
                      <a:moveTo>
                        <a:pt x="526" y="0"/>
                      </a:moveTo>
                      <a:cubicBezTo>
                        <a:pt x="234" y="0"/>
                        <a:pt x="0" y="238"/>
                        <a:pt x="0" y="530"/>
                      </a:cubicBezTo>
                      <a:cubicBezTo>
                        <a:pt x="0" y="819"/>
                        <a:pt x="234" y="1056"/>
                        <a:pt x="526" y="1056"/>
                      </a:cubicBezTo>
                      <a:cubicBezTo>
                        <a:pt x="820" y="1056"/>
                        <a:pt x="1057" y="819"/>
                        <a:pt x="1057" y="530"/>
                      </a:cubicBezTo>
                      <a:cubicBezTo>
                        <a:pt x="1057" y="238"/>
                        <a:pt x="820" y="0"/>
                        <a:pt x="52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4" name="Google Shape;1164;p31"/>
                <p:cNvSpPr/>
                <p:nvPr/>
              </p:nvSpPr>
              <p:spPr>
                <a:xfrm>
                  <a:off x="5654675" y="1200800"/>
                  <a:ext cx="31075" cy="31075"/>
                </a:xfrm>
                <a:custGeom>
                  <a:rect b="b" l="l" r="r" t="t"/>
                  <a:pathLst>
                    <a:path extrusionOk="0" h="1243" w="1243">
                      <a:moveTo>
                        <a:pt x="623" y="1"/>
                      </a:moveTo>
                      <a:cubicBezTo>
                        <a:pt x="279" y="1"/>
                        <a:pt x="0" y="276"/>
                        <a:pt x="0" y="620"/>
                      </a:cubicBezTo>
                      <a:cubicBezTo>
                        <a:pt x="0" y="964"/>
                        <a:pt x="279" y="1243"/>
                        <a:pt x="623" y="1243"/>
                      </a:cubicBezTo>
                      <a:cubicBezTo>
                        <a:pt x="964" y="1243"/>
                        <a:pt x="1242" y="964"/>
                        <a:pt x="1242" y="620"/>
                      </a:cubicBezTo>
                      <a:cubicBezTo>
                        <a:pt x="1242" y="276"/>
                        <a:pt x="964" y="1"/>
                        <a:pt x="62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5" name="Google Shape;1165;p31"/>
                <p:cNvSpPr/>
                <p:nvPr/>
              </p:nvSpPr>
              <p:spPr>
                <a:xfrm>
                  <a:off x="6000925" y="1286850"/>
                  <a:ext cx="151750" cy="88000"/>
                </a:xfrm>
                <a:custGeom>
                  <a:rect b="b" l="l" r="r" t="t"/>
                  <a:pathLst>
                    <a:path extrusionOk="0" h="3520" w="6070">
                      <a:moveTo>
                        <a:pt x="5659" y="1"/>
                      </a:moveTo>
                      <a:cubicBezTo>
                        <a:pt x="5559" y="1"/>
                        <a:pt x="5458" y="38"/>
                        <a:pt x="5375" y="119"/>
                      </a:cubicBezTo>
                      <a:lnTo>
                        <a:pt x="1481" y="2342"/>
                      </a:lnTo>
                      <a:cubicBezTo>
                        <a:pt x="1481" y="2342"/>
                        <a:pt x="1" y="2652"/>
                        <a:pt x="98" y="2889"/>
                      </a:cubicBezTo>
                      <a:cubicBezTo>
                        <a:pt x="182" y="3105"/>
                        <a:pt x="1023" y="3520"/>
                        <a:pt x="1604" y="3520"/>
                      </a:cubicBezTo>
                      <a:cubicBezTo>
                        <a:pt x="1660" y="3520"/>
                        <a:pt x="1713" y="3516"/>
                        <a:pt x="1763" y="3508"/>
                      </a:cubicBezTo>
                      <a:cubicBezTo>
                        <a:pt x="2333" y="3412"/>
                        <a:pt x="5327" y="2985"/>
                        <a:pt x="5327" y="2985"/>
                      </a:cubicBezTo>
                      <a:cubicBezTo>
                        <a:pt x="5957" y="2985"/>
                        <a:pt x="6066" y="1454"/>
                        <a:pt x="6070" y="411"/>
                      </a:cubicBezTo>
                      <a:cubicBezTo>
                        <a:pt x="6070" y="164"/>
                        <a:pt x="5868" y="1"/>
                        <a:pt x="5659" y="1"/>
                      </a:cubicBezTo>
                      <a:close/>
                    </a:path>
                  </a:pathLst>
                </a:custGeom>
                <a:solidFill>
                  <a:srgbClr val="B232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6" name="Google Shape;1166;p31"/>
                <p:cNvSpPr/>
                <p:nvPr/>
              </p:nvSpPr>
              <p:spPr>
                <a:xfrm>
                  <a:off x="6044625" y="1295575"/>
                  <a:ext cx="81650" cy="52850"/>
                </a:xfrm>
                <a:custGeom>
                  <a:rect b="b" l="l" r="r" t="t"/>
                  <a:pathLst>
                    <a:path extrusionOk="0" h="2114" w="3266">
                      <a:moveTo>
                        <a:pt x="3266" y="1"/>
                      </a:moveTo>
                      <a:lnTo>
                        <a:pt x="2186" y="300"/>
                      </a:lnTo>
                      <a:cubicBezTo>
                        <a:pt x="1587" y="469"/>
                        <a:pt x="1064" y="809"/>
                        <a:pt x="671" y="1291"/>
                      </a:cubicBezTo>
                      <a:lnTo>
                        <a:pt x="1" y="2113"/>
                      </a:lnTo>
                      <a:lnTo>
                        <a:pt x="2443" y="1652"/>
                      </a:lnTo>
                      <a:cubicBezTo>
                        <a:pt x="2678" y="1607"/>
                        <a:pt x="2870" y="1432"/>
                        <a:pt x="2935" y="1201"/>
                      </a:cubicBezTo>
                      <a:lnTo>
                        <a:pt x="3266" y="1"/>
                      </a:lnTo>
                      <a:close/>
                    </a:path>
                  </a:pathLst>
                </a:custGeom>
                <a:solidFill>
                  <a:srgbClr val="F0F1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31"/>
                <p:cNvSpPr/>
                <p:nvPr/>
              </p:nvSpPr>
              <p:spPr>
                <a:xfrm>
                  <a:off x="6086425" y="1306600"/>
                  <a:ext cx="26425" cy="26500"/>
                </a:xfrm>
                <a:custGeom>
                  <a:rect b="b" l="l" r="r" t="t"/>
                  <a:pathLst>
                    <a:path extrusionOk="0" h="1060" w="1057">
                      <a:moveTo>
                        <a:pt x="531" y="0"/>
                      </a:moveTo>
                      <a:cubicBezTo>
                        <a:pt x="238" y="0"/>
                        <a:pt x="1" y="237"/>
                        <a:pt x="1" y="530"/>
                      </a:cubicBezTo>
                      <a:cubicBezTo>
                        <a:pt x="1" y="822"/>
                        <a:pt x="238" y="1060"/>
                        <a:pt x="531" y="1060"/>
                      </a:cubicBezTo>
                      <a:cubicBezTo>
                        <a:pt x="820" y="1060"/>
                        <a:pt x="1057" y="822"/>
                        <a:pt x="1057" y="530"/>
                      </a:cubicBezTo>
                      <a:cubicBezTo>
                        <a:pt x="1057" y="237"/>
                        <a:pt x="820" y="0"/>
                        <a:pt x="53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p31"/>
                <p:cNvSpPr/>
                <p:nvPr/>
              </p:nvSpPr>
              <p:spPr>
                <a:xfrm>
                  <a:off x="6065450" y="1320350"/>
                  <a:ext cx="18500" cy="18525"/>
                </a:xfrm>
                <a:custGeom>
                  <a:rect b="b" l="l" r="r" t="t"/>
                  <a:pathLst>
                    <a:path extrusionOk="0" h="741" w="740">
                      <a:moveTo>
                        <a:pt x="368" y="0"/>
                      </a:moveTo>
                      <a:cubicBezTo>
                        <a:pt x="165" y="0"/>
                        <a:pt x="0" y="169"/>
                        <a:pt x="0" y="372"/>
                      </a:cubicBezTo>
                      <a:cubicBezTo>
                        <a:pt x="0" y="575"/>
                        <a:pt x="165" y="740"/>
                        <a:pt x="368" y="740"/>
                      </a:cubicBezTo>
                      <a:cubicBezTo>
                        <a:pt x="575" y="740"/>
                        <a:pt x="740" y="575"/>
                        <a:pt x="740" y="372"/>
                      </a:cubicBezTo>
                      <a:cubicBezTo>
                        <a:pt x="740" y="169"/>
                        <a:pt x="575" y="0"/>
                        <a:pt x="36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p31"/>
                <p:cNvSpPr/>
                <p:nvPr/>
              </p:nvSpPr>
              <p:spPr>
                <a:xfrm>
                  <a:off x="6041700" y="1243975"/>
                  <a:ext cx="32100" cy="34000"/>
                </a:xfrm>
                <a:custGeom>
                  <a:rect b="b" l="l" r="r" t="t"/>
                  <a:pathLst>
                    <a:path extrusionOk="0" h="1360" w="1284">
                      <a:moveTo>
                        <a:pt x="1" y="0"/>
                      </a:moveTo>
                      <a:lnTo>
                        <a:pt x="176" y="1359"/>
                      </a:lnTo>
                      <a:lnTo>
                        <a:pt x="1284" y="610"/>
                      </a:lnTo>
                      <a:cubicBezTo>
                        <a:pt x="499" y="537"/>
                        <a:pt x="1" y="1"/>
                        <a:pt x="1" y="0"/>
                      </a:cubicBezTo>
                      <a:close/>
                    </a:path>
                  </a:pathLst>
                </a:custGeom>
                <a:solidFill>
                  <a:srgbClr val="B232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0" name="Google Shape;1170;p31"/>
                <p:cNvSpPr/>
                <p:nvPr/>
              </p:nvSpPr>
              <p:spPr>
                <a:xfrm>
                  <a:off x="6044975" y="1186600"/>
                  <a:ext cx="97125" cy="63625"/>
                </a:xfrm>
                <a:custGeom>
                  <a:rect b="b" l="l" r="r" t="t"/>
                  <a:pathLst>
                    <a:path extrusionOk="0" h="2545" w="3885">
                      <a:moveTo>
                        <a:pt x="3136" y="0"/>
                      </a:moveTo>
                      <a:cubicBezTo>
                        <a:pt x="2764" y="0"/>
                        <a:pt x="2395" y="104"/>
                        <a:pt x="2075" y="304"/>
                      </a:cubicBezTo>
                      <a:lnTo>
                        <a:pt x="149" y="1504"/>
                      </a:lnTo>
                      <a:cubicBezTo>
                        <a:pt x="1" y="1597"/>
                        <a:pt x="11" y="1814"/>
                        <a:pt x="166" y="1893"/>
                      </a:cubicBezTo>
                      <a:lnTo>
                        <a:pt x="1367" y="2492"/>
                      </a:lnTo>
                      <a:cubicBezTo>
                        <a:pt x="1435" y="2527"/>
                        <a:pt x="1511" y="2545"/>
                        <a:pt x="1588" y="2545"/>
                      </a:cubicBezTo>
                      <a:cubicBezTo>
                        <a:pt x="1623" y="2545"/>
                        <a:pt x="1659" y="2541"/>
                        <a:pt x="1694" y="2533"/>
                      </a:cubicBezTo>
                      <a:lnTo>
                        <a:pt x="3389" y="2172"/>
                      </a:lnTo>
                      <a:cubicBezTo>
                        <a:pt x="3606" y="2127"/>
                        <a:pt x="3768" y="1941"/>
                        <a:pt x="3785" y="1721"/>
                      </a:cubicBezTo>
                      <a:lnTo>
                        <a:pt x="3868" y="555"/>
                      </a:lnTo>
                      <a:cubicBezTo>
                        <a:pt x="3885" y="296"/>
                        <a:pt x="3702" y="66"/>
                        <a:pt x="3448" y="25"/>
                      </a:cubicBezTo>
                      <a:cubicBezTo>
                        <a:pt x="3345" y="8"/>
                        <a:pt x="3240" y="0"/>
                        <a:pt x="3136" y="0"/>
                      </a:cubicBezTo>
                      <a:close/>
                    </a:path>
                  </a:pathLst>
                </a:custGeom>
                <a:solidFill>
                  <a:srgbClr val="F0F1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1" name="Google Shape;1171;p31"/>
                <p:cNvSpPr/>
                <p:nvPr/>
              </p:nvSpPr>
              <p:spPr>
                <a:xfrm>
                  <a:off x="6071475" y="1215600"/>
                  <a:ext cx="26500" cy="26425"/>
                </a:xfrm>
                <a:custGeom>
                  <a:rect b="b" l="l" r="r" t="t"/>
                  <a:pathLst>
                    <a:path extrusionOk="0" h="1057" w="1060">
                      <a:moveTo>
                        <a:pt x="530" y="0"/>
                      </a:moveTo>
                      <a:cubicBezTo>
                        <a:pt x="237" y="0"/>
                        <a:pt x="0" y="238"/>
                        <a:pt x="0" y="530"/>
                      </a:cubicBezTo>
                      <a:cubicBezTo>
                        <a:pt x="0" y="819"/>
                        <a:pt x="237" y="1056"/>
                        <a:pt x="530" y="1056"/>
                      </a:cubicBezTo>
                      <a:cubicBezTo>
                        <a:pt x="823" y="1056"/>
                        <a:pt x="1060" y="819"/>
                        <a:pt x="1060" y="530"/>
                      </a:cubicBezTo>
                      <a:cubicBezTo>
                        <a:pt x="1060" y="238"/>
                        <a:pt x="823" y="0"/>
                        <a:pt x="53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2" name="Google Shape;1172;p31"/>
                <p:cNvSpPr/>
                <p:nvPr/>
              </p:nvSpPr>
              <p:spPr>
                <a:xfrm>
                  <a:off x="6097100" y="1200800"/>
                  <a:ext cx="31075" cy="31075"/>
                </a:xfrm>
                <a:custGeom>
                  <a:rect b="b" l="l" r="r" t="t"/>
                  <a:pathLst>
                    <a:path extrusionOk="0" h="1243" w="1243">
                      <a:moveTo>
                        <a:pt x="623" y="1"/>
                      </a:moveTo>
                      <a:cubicBezTo>
                        <a:pt x="279" y="1"/>
                        <a:pt x="1" y="276"/>
                        <a:pt x="1" y="620"/>
                      </a:cubicBezTo>
                      <a:cubicBezTo>
                        <a:pt x="1" y="964"/>
                        <a:pt x="279" y="1243"/>
                        <a:pt x="623" y="1243"/>
                      </a:cubicBezTo>
                      <a:cubicBezTo>
                        <a:pt x="963" y="1243"/>
                        <a:pt x="1243" y="964"/>
                        <a:pt x="1243" y="620"/>
                      </a:cubicBezTo>
                      <a:cubicBezTo>
                        <a:pt x="1243" y="276"/>
                        <a:pt x="963" y="1"/>
                        <a:pt x="62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
        <p:nvSpPr>
          <p:cNvPr id="1173" name="Google Shape;1173;p31"/>
          <p:cNvSpPr/>
          <p:nvPr/>
        </p:nvSpPr>
        <p:spPr>
          <a:xfrm>
            <a:off x="4220075" y="2269900"/>
            <a:ext cx="716100" cy="716100"/>
          </a:xfrm>
          <a:prstGeom prst="ellipse">
            <a:avLst/>
          </a:prstGeom>
          <a:solidFill>
            <a:srgbClr val="33657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74" name="Google Shape;1174;p31"/>
          <p:cNvCxnSpPr>
            <a:stCxn id="1112" idx="3"/>
            <a:endCxn id="1173" idx="2"/>
          </p:cNvCxnSpPr>
          <p:nvPr/>
        </p:nvCxnSpPr>
        <p:spPr>
          <a:xfrm>
            <a:off x="3431925" y="1313850"/>
            <a:ext cx="788100" cy="1314000"/>
          </a:xfrm>
          <a:prstGeom prst="bentConnector3">
            <a:avLst>
              <a:gd fmla="val 50003" name="adj1"/>
            </a:avLst>
          </a:prstGeom>
          <a:noFill/>
          <a:ln cap="flat" cmpd="sng" w="38100">
            <a:solidFill>
              <a:schemeClr val="dk2"/>
            </a:solidFill>
            <a:prstDash val="dash"/>
            <a:round/>
            <a:headEnd len="med" w="med" type="none"/>
            <a:tailEnd len="med" w="med" type="none"/>
          </a:ln>
        </p:spPr>
      </p:cxnSp>
      <p:cxnSp>
        <p:nvCxnSpPr>
          <p:cNvPr id="1175" name="Google Shape;1175;p31"/>
          <p:cNvCxnSpPr>
            <a:stCxn id="1173" idx="6"/>
            <a:endCxn id="1115" idx="1"/>
          </p:cNvCxnSpPr>
          <p:nvPr/>
        </p:nvCxnSpPr>
        <p:spPr>
          <a:xfrm flipH="1" rot="10800000">
            <a:off x="4936175" y="1313950"/>
            <a:ext cx="788100" cy="1314000"/>
          </a:xfrm>
          <a:prstGeom prst="bentConnector3">
            <a:avLst>
              <a:gd fmla="val 50001" name="adj1"/>
            </a:avLst>
          </a:prstGeom>
          <a:noFill/>
          <a:ln cap="flat" cmpd="sng" w="38100">
            <a:solidFill>
              <a:schemeClr val="dk2"/>
            </a:solidFill>
            <a:prstDash val="dash"/>
            <a:round/>
            <a:headEnd len="med" w="med" type="none"/>
            <a:tailEnd len="med" w="med" type="none"/>
          </a:ln>
        </p:spPr>
      </p:cxnSp>
      <p:grpSp>
        <p:nvGrpSpPr>
          <p:cNvPr id="1176" name="Google Shape;1176;p31"/>
          <p:cNvGrpSpPr/>
          <p:nvPr/>
        </p:nvGrpSpPr>
        <p:grpSpPr>
          <a:xfrm>
            <a:off x="4427525" y="2458180"/>
            <a:ext cx="301161" cy="339535"/>
            <a:chOff x="3299850" y="238575"/>
            <a:chExt cx="427725" cy="482225"/>
          </a:xfrm>
        </p:grpSpPr>
        <p:sp>
          <p:nvSpPr>
            <p:cNvPr id="1177" name="Google Shape;1177;p31"/>
            <p:cNvSpPr/>
            <p:nvPr/>
          </p:nvSpPr>
          <p:spPr>
            <a:xfrm>
              <a:off x="3299850" y="323500"/>
              <a:ext cx="427725" cy="397300"/>
            </a:xfrm>
            <a:custGeom>
              <a:rect b="b" l="l" r="r" t="t"/>
              <a:pathLst>
                <a:path extrusionOk="0" h="15892" w="17109">
                  <a:moveTo>
                    <a:pt x="3397" y="6794"/>
                  </a:moveTo>
                  <a:lnTo>
                    <a:pt x="3397" y="14759"/>
                  </a:lnTo>
                  <a:lnTo>
                    <a:pt x="1132" y="14759"/>
                  </a:lnTo>
                  <a:lnTo>
                    <a:pt x="1132" y="6794"/>
                  </a:lnTo>
                  <a:close/>
                  <a:moveTo>
                    <a:pt x="9034" y="1132"/>
                  </a:moveTo>
                  <a:cubicBezTo>
                    <a:pt x="9683" y="1175"/>
                    <a:pt x="10191" y="1712"/>
                    <a:pt x="10191" y="2364"/>
                  </a:cubicBezTo>
                  <a:cubicBezTo>
                    <a:pt x="10191" y="3346"/>
                    <a:pt x="9774" y="5275"/>
                    <a:pt x="9221" y="5828"/>
                  </a:cubicBezTo>
                  <a:cubicBezTo>
                    <a:pt x="8865" y="6184"/>
                    <a:pt x="9119" y="6794"/>
                    <a:pt x="9623" y="6794"/>
                  </a:cubicBezTo>
                  <a:lnTo>
                    <a:pt x="15285" y="6794"/>
                  </a:lnTo>
                  <a:cubicBezTo>
                    <a:pt x="15599" y="6794"/>
                    <a:pt x="15849" y="7047"/>
                    <a:pt x="15849" y="7361"/>
                  </a:cubicBezTo>
                  <a:cubicBezTo>
                    <a:pt x="15849" y="7672"/>
                    <a:pt x="15599" y="7926"/>
                    <a:pt x="15285" y="7926"/>
                  </a:cubicBezTo>
                  <a:lnTo>
                    <a:pt x="11888" y="7926"/>
                  </a:lnTo>
                  <a:cubicBezTo>
                    <a:pt x="11574" y="7926"/>
                    <a:pt x="11323" y="8180"/>
                    <a:pt x="11323" y="8494"/>
                  </a:cubicBezTo>
                  <a:cubicBezTo>
                    <a:pt x="11323" y="8805"/>
                    <a:pt x="11574" y="9058"/>
                    <a:pt x="11888" y="9058"/>
                  </a:cubicBezTo>
                  <a:lnTo>
                    <a:pt x="15285" y="9058"/>
                  </a:lnTo>
                  <a:cubicBezTo>
                    <a:pt x="15586" y="9058"/>
                    <a:pt x="15852" y="9342"/>
                    <a:pt x="15852" y="9662"/>
                  </a:cubicBezTo>
                  <a:cubicBezTo>
                    <a:pt x="15852" y="9976"/>
                    <a:pt x="15599" y="10230"/>
                    <a:pt x="15285" y="10230"/>
                  </a:cubicBezTo>
                  <a:lnTo>
                    <a:pt x="11888" y="10230"/>
                  </a:lnTo>
                  <a:cubicBezTo>
                    <a:pt x="11574" y="10230"/>
                    <a:pt x="11323" y="10484"/>
                    <a:pt x="11323" y="10795"/>
                  </a:cubicBezTo>
                  <a:cubicBezTo>
                    <a:pt x="11323" y="11109"/>
                    <a:pt x="11574" y="11362"/>
                    <a:pt x="11888" y="11362"/>
                  </a:cubicBezTo>
                  <a:lnTo>
                    <a:pt x="14152" y="11362"/>
                  </a:lnTo>
                  <a:cubicBezTo>
                    <a:pt x="14466" y="11362"/>
                    <a:pt x="14717" y="11616"/>
                    <a:pt x="14717" y="11927"/>
                  </a:cubicBezTo>
                  <a:cubicBezTo>
                    <a:pt x="14717" y="12241"/>
                    <a:pt x="14466" y="12494"/>
                    <a:pt x="14152" y="12494"/>
                  </a:cubicBezTo>
                  <a:lnTo>
                    <a:pt x="11888" y="12494"/>
                  </a:lnTo>
                  <a:cubicBezTo>
                    <a:pt x="11574" y="12494"/>
                    <a:pt x="11323" y="12748"/>
                    <a:pt x="11323" y="13059"/>
                  </a:cubicBezTo>
                  <a:cubicBezTo>
                    <a:pt x="11323" y="13373"/>
                    <a:pt x="11574" y="13627"/>
                    <a:pt x="11888" y="13627"/>
                  </a:cubicBezTo>
                  <a:lnTo>
                    <a:pt x="13020" y="13627"/>
                  </a:lnTo>
                  <a:cubicBezTo>
                    <a:pt x="13334" y="13627"/>
                    <a:pt x="13585" y="13880"/>
                    <a:pt x="13585" y="14191"/>
                  </a:cubicBezTo>
                  <a:cubicBezTo>
                    <a:pt x="13585" y="14505"/>
                    <a:pt x="13334" y="14759"/>
                    <a:pt x="13020" y="14759"/>
                  </a:cubicBezTo>
                  <a:lnTo>
                    <a:pt x="9197" y="14759"/>
                  </a:lnTo>
                  <a:cubicBezTo>
                    <a:pt x="8041" y="14759"/>
                    <a:pt x="6890" y="14572"/>
                    <a:pt x="5794" y="14207"/>
                  </a:cubicBezTo>
                  <a:lnTo>
                    <a:pt x="4529" y="13784"/>
                  </a:lnTo>
                  <a:lnTo>
                    <a:pt x="4529" y="7712"/>
                  </a:lnTo>
                  <a:lnTo>
                    <a:pt x="5686" y="7132"/>
                  </a:lnTo>
                  <a:cubicBezTo>
                    <a:pt x="6265" y="6842"/>
                    <a:pt x="6797" y="6459"/>
                    <a:pt x="7253" y="6003"/>
                  </a:cubicBezTo>
                  <a:lnTo>
                    <a:pt x="7289" y="5963"/>
                  </a:lnTo>
                  <a:cubicBezTo>
                    <a:pt x="8352" y="4901"/>
                    <a:pt x="8917" y="2654"/>
                    <a:pt x="9034" y="1132"/>
                  </a:cubicBezTo>
                  <a:close/>
                  <a:moveTo>
                    <a:pt x="8491" y="0"/>
                  </a:moveTo>
                  <a:cubicBezTo>
                    <a:pt x="8177" y="0"/>
                    <a:pt x="7926" y="254"/>
                    <a:pt x="7926" y="568"/>
                  </a:cubicBezTo>
                  <a:cubicBezTo>
                    <a:pt x="7926" y="1887"/>
                    <a:pt x="7380" y="4276"/>
                    <a:pt x="6492" y="5166"/>
                  </a:cubicBezTo>
                  <a:lnTo>
                    <a:pt x="6456" y="5203"/>
                  </a:lnTo>
                  <a:cubicBezTo>
                    <a:pt x="6081" y="5574"/>
                    <a:pt x="5652" y="5885"/>
                    <a:pt x="5181" y="6120"/>
                  </a:cubicBezTo>
                  <a:lnTo>
                    <a:pt x="4529" y="6444"/>
                  </a:lnTo>
                  <a:lnTo>
                    <a:pt x="4529" y="6229"/>
                  </a:lnTo>
                  <a:cubicBezTo>
                    <a:pt x="4529" y="5915"/>
                    <a:pt x="4276" y="5661"/>
                    <a:pt x="3962" y="5661"/>
                  </a:cubicBezTo>
                  <a:lnTo>
                    <a:pt x="565" y="5661"/>
                  </a:lnTo>
                  <a:cubicBezTo>
                    <a:pt x="251" y="5661"/>
                    <a:pt x="0" y="5915"/>
                    <a:pt x="0" y="6229"/>
                  </a:cubicBezTo>
                  <a:lnTo>
                    <a:pt x="0" y="15324"/>
                  </a:lnTo>
                  <a:cubicBezTo>
                    <a:pt x="0" y="15638"/>
                    <a:pt x="251" y="15891"/>
                    <a:pt x="565" y="15891"/>
                  </a:cubicBezTo>
                  <a:lnTo>
                    <a:pt x="3962" y="15891"/>
                  </a:lnTo>
                  <a:cubicBezTo>
                    <a:pt x="4276" y="15891"/>
                    <a:pt x="4529" y="15638"/>
                    <a:pt x="4529" y="15324"/>
                  </a:cubicBezTo>
                  <a:lnTo>
                    <a:pt x="4529" y="14976"/>
                  </a:lnTo>
                  <a:lnTo>
                    <a:pt x="5435" y="15278"/>
                  </a:lnTo>
                  <a:cubicBezTo>
                    <a:pt x="6649" y="15683"/>
                    <a:pt x="7917" y="15888"/>
                    <a:pt x="9197" y="15888"/>
                  </a:cubicBezTo>
                  <a:lnTo>
                    <a:pt x="13020" y="15888"/>
                  </a:lnTo>
                  <a:cubicBezTo>
                    <a:pt x="14219" y="15888"/>
                    <a:pt x="15040" y="14681"/>
                    <a:pt x="14599" y="13566"/>
                  </a:cubicBezTo>
                  <a:cubicBezTo>
                    <a:pt x="15577" y="13298"/>
                    <a:pt x="16106" y="12241"/>
                    <a:pt x="15731" y="11302"/>
                  </a:cubicBezTo>
                  <a:cubicBezTo>
                    <a:pt x="16468" y="11100"/>
                    <a:pt x="16981" y="10429"/>
                    <a:pt x="16984" y="9662"/>
                  </a:cubicBezTo>
                  <a:cubicBezTo>
                    <a:pt x="16981" y="9233"/>
                    <a:pt x="16824" y="8823"/>
                    <a:pt x="16541" y="8503"/>
                  </a:cubicBezTo>
                  <a:cubicBezTo>
                    <a:pt x="16994" y="8005"/>
                    <a:pt x="17108" y="7289"/>
                    <a:pt x="16837" y="6673"/>
                  </a:cubicBezTo>
                  <a:cubicBezTo>
                    <a:pt x="16565" y="6060"/>
                    <a:pt x="15958" y="5661"/>
                    <a:pt x="15285" y="5661"/>
                  </a:cubicBezTo>
                  <a:lnTo>
                    <a:pt x="10635" y="5661"/>
                  </a:lnTo>
                  <a:cubicBezTo>
                    <a:pt x="11109" y="4577"/>
                    <a:pt x="11323" y="3104"/>
                    <a:pt x="11323" y="2364"/>
                  </a:cubicBezTo>
                  <a:cubicBezTo>
                    <a:pt x="11320" y="1060"/>
                    <a:pt x="10263" y="3"/>
                    <a:pt x="895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178" name="Google Shape;1178;p31"/>
            <p:cNvSpPr/>
            <p:nvPr/>
          </p:nvSpPr>
          <p:spPr>
            <a:xfrm>
              <a:off x="3467650" y="238575"/>
              <a:ext cx="46525" cy="56650"/>
            </a:xfrm>
            <a:custGeom>
              <a:rect b="b" l="l" r="r" t="t"/>
              <a:pathLst>
                <a:path extrusionOk="0" h="2266" w="1861">
                  <a:moveTo>
                    <a:pt x="646" y="1"/>
                  </a:moveTo>
                  <a:cubicBezTo>
                    <a:pt x="561" y="1"/>
                    <a:pt x="475" y="20"/>
                    <a:pt x="393" y="61"/>
                  </a:cubicBezTo>
                  <a:cubicBezTo>
                    <a:pt x="112" y="199"/>
                    <a:pt x="0" y="541"/>
                    <a:pt x="139" y="821"/>
                  </a:cubicBezTo>
                  <a:lnTo>
                    <a:pt x="707" y="1954"/>
                  </a:lnTo>
                  <a:cubicBezTo>
                    <a:pt x="805" y="2150"/>
                    <a:pt x="1005" y="2265"/>
                    <a:pt x="1212" y="2265"/>
                  </a:cubicBezTo>
                  <a:cubicBezTo>
                    <a:pt x="1297" y="2265"/>
                    <a:pt x="1384" y="2246"/>
                    <a:pt x="1465" y="2204"/>
                  </a:cubicBezTo>
                  <a:cubicBezTo>
                    <a:pt x="1746" y="2065"/>
                    <a:pt x="1860" y="1727"/>
                    <a:pt x="1718" y="1446"/>
                  </a:cubicBezTo>
                  <a:lnTo>
                    <a:pt x="1154" y="314"/>
                  </a:lnTo>
                  <a:cubicBezTo>
                    <a:pt x="1053" y="115"/>
                    <a:pt x="854" y="1"/>
                    <a:pt x="64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179" name="Google Shape;1179;p31"/>
            <p:cNvSpPr/>
            <p:nvPr/>
          </p:nvSpPr>
          <p:spPr>
            <a:xfrm>
              <a:off x="3566675" y="238575"/>
              <a:ext cx="46525" cy="56675"/>
            </a:xfrm>
            <a:custGeom>
              <a:rect b="b" l="l" r="r" t="t"/>
              <a:pathLst>
                <a:path extrusionOk="0" h="2267" w="1861">
                  <a:moveTo>
                    <a:pt x="1215" y="1"/>
                  </a:moveTo>
                  <a:cubicBezTo>
                    <a:pt x="1007" y="1"/>
                    <a:pt x="808" y="115"/>
                    <a:pt x="707" y="314"/>
                  </a:cubicBezTo>
                  <a:lnTo>
                    <a:pt x="143" y="1446"/>
                  </a:lnTo>
                  <a:cubicBezTo>
                    <a:pt x="1" y="1727"/>
                    <a:pt x="116" y="2065"/>
                    <a:pt x="396" y="2207"/>
                  </a:cubicBezTo>
                  <a:cubicBezTo>
                    <a:pt x="477" y="2247"/>
                    <a:pt x="562" y="2266"/>
                    <a:pt x="646" y="2266"/>
                  </a:cubicBezTo>
                  <a:cubicBezTo>
                    <a:pt x="854" y="2266"/>
                    <a:pt x="1055" y="2151"/>
                    <a:pt x="1154" y="1954"/>
                  </a:cubicBezTo>
                  <a:lnTo>
                    <a:pt x="1722" y="821"/>
                  </a:lnTo>
                  <a:cubicBezTo>
                    <a:pt x="1861" y="541"/>
                    <a:pt x="1749" y="199"/>
                    <a:pt x="1468" y="61"/>
                  </a:cubicBezTo>
                  <a:cubicBezTo>
                    <a:pt x="1387" y="20"/>
                    <a:pt x="1300" y="1"/>
                    <a:pt x="121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180" name="Google Shape;1180;p31"/>
            <p:cNvSpPr/>
            <p:nvPr/>
          </p:nvSpPr>
          <p:spPr>
            <a:xfrm>
              <a:off x="3611225" y="323500"/>
              <a:ext cx="56550" cy="28325"/>
            </a:xfrm>
            <a:custGeom>
              <a:rect b="b" l="l" r="r" t="t"/>
              <a:pathLst>
                <a:path extrusionOk="0" h="1133" w="2262">
                  <a:moveTo>
                    <a:pt x="565" y="0"/>
                  </a:moveTo>
                  <a:cubicBezTo>
                    <a:pt x="251" y="0"/>
                    <a:pt x="0" y="254"/>
                    <a:pt x="0" y="568"/>
                  </a:cubicBezTo>
                  <a:cubicBezTo>
                    <a:pt x="0" y="879"/>
                    <a:pt x="251" y="1132"/>
                    <a:pt x="565" y="1132"/>
                  </a:cubicBezTo>
                  <a:lnTo>
                    <a:pt x="1697" y="1132"/>
                  </a:lnTo>
                  <a:cubicBezTo>
                    <a:pt x="2011" y="1132"/>
                    <a:pt x="2262" y="879"/>
                    <a:pt x="2262" y="568"/>
                  </a:cubicBezTo>
                  <a:cubicBezTo>
                    <a:pt x="2262" y="254"/>
                    <a:pt x="2011" y="0"/>
                    <a:pt x="169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181" name="Google Shape;1181;p31"/>
            <p:cNvSpPr/>
            <p:nvPr/>
          </p:nvSpPr>
          <p:spPr>
            <a:xfrm>
              <a:off x="3413075" y="323500"/>
              <a:ext cx="56550" cy="28325"/>
            </a:xfrm>
            <a:custGeom>
              <a:rect b="b" l="l" r="r" t="t"/>
              <a:pathLst>
                <a:path extrusionOk="0" h="1133" w="2262">
                  <a:moveTo>
                    <a:pt x="565" y="0"/>
                  </a:moveTo>
                  <a:cubicBezTo>
                    <a:pt x="251" y="0"/>
                    <a:pt x="0" y="254"/>
                    <a:pt x="0" y="568"/>
                  </a:cubicBezTo>
                  <a:cubicBezTo>
                    <a:pt x="0" y="879"/>
                    <a:pt x="251" y="1132"/>
                    <a:pt x="565" y="1132"/>
                  </a:cubicBezTo>
                  <a:lnTo>
                    <a:pt x="1697" y="1132"/>
                  </a:lnTo>
                  <a:cubicBezTo>
                    <a:pt x="2011" y="1132"/>
                    <a:pt x="2262" y="879"/>
                    <a:pt x="2262" y="568"/>
                  </a:cubicBezTo>
                  <a:cubicBezTo>
                    <a:pt x="2262" y="254"/>
                    <a:pt x="2011" y="0"/>
                    <a:pt x="169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sp>
        <p:nvSpPr>
          <p:cNvPr id="1182" name="Google Shape;1182;p31"/>
          <p:cNvSpPr txBox="1"/>
          <p:nvPr/>
        </p:nvSpPr>
        <p:spPr>
          <a:xfrm>
            <a:off x="3817900" y="2269900"/>
            <a:ext cx="1520400" cy="716100"/>
          </a:xfrm>
          <a:prstGeom prst="rect">
            <a:avLst/>
          </a:prstGeom>
          <a:solidFill>
            <a:schemeClr val="accent4"/>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lt1"/>
                </a:solidFill>
                <a:latin typeface="Krona One"/>
                <a:ea typeface="Krona One"/>
                <a:cs typeface="Krona One"/>
                <a:sym typeface="Krona One"/>
              </a:rPr>
              <a:t>Results of the model</a:t>
            </a:r>
            <a:endParaRPr sz="1200">
              <a:solidFill>
                <a:schemeClr val="lt1"/>
              </a:solidFill>
              <a:latin typeface="Krona One"/>
              <a:ea typeface="Krona One"/>
              <a:cs typeface="Krona One"/>
              <a:sym typeface="Krona One"/>
            </a:endParaRPr>
          </a:p>
        </p:txBody>
      </p:sp>
      <p:pic>
        <p:nvPicPr>
          <p:cNvPr id="1183" name="Google Shape;1183;p31"/>
          <p:cNvPicPr preferRelativeResize="0"/>
          <p:nvPr/>
        </p:nvPicPr>
        <p:blipFill>
          <a:blip r:embed="rId3">
            <a:alphaModFix/>
          </a:blip>
          <a:stretch>
            <a:fillRect/>
          </a:stretch>
        </p:blipFill>
        <p:spPr>
          <a:xfrm>
            <a:off x="152400" y="3276575"/>
            <a:ext cx="3453634" cy="1705925"/>
          </a:xfrm>
          <a:prstGeom prst="rect">
            <a:avLst/>
          </a:prstGeom>
          <a:noFill/>
          <a:ln>
            <a:noFill/>
          </a:ln>
        </p:spPr>
      </p:pic>
      <p:pic>
        <p:nvPicPr>
          <p:cNvPr id="1184" name="Google Shape;1184;p31"/>
          <p:cNvPicPr preferRelativeResize="0"/>
          <p:nvPr/>
        </p:nvPicPr>
        <p:blipFill>
          <a:blip r:embed="rId4">
            <a:alphaModFix/>
          </a:blip>
          <a:stretch>
            <a:fillRect/>
          </a:stretch>
        </p:blipFill>
        <p:spPr>
          <a:xfrm>
            <a:off x="5538325" y="3164425"/>
            <a:ext cx="3453624" cy="170917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14"/>
          <p:cNvSpPr txBox="1"/>
          <p:nvPr>
            <p:ph type="title"/>
          </p:nvPr>
        </p:nvSpPr>
        <p:spPr>
          <a:xfrm>
            <a:off x="713232" y="403213"/>
            <a:ext cx="7717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a:t>
            </a:r>
            <a:endParaRPr/>
          </a:p>
        </p:txBody>
      </p:sp>
      <p:grpSp>
        <p:nvGrpSpPr>
          <p:cNvPr id="265" name="Google Shape;265;p14"/>
          <p:cNvGrpSpPr/>
          <p:nvPr/>
        </p:nvGrpSpPr>
        <p:grpSpPr>
          <a:xfrm>
            <a:off x="823425" y="1106100"/>
            <a:ext cx="2608525" cy="3279151"/>
            <a:chOff x="823425" y="1106100"/>
            <a:chExt cx="2608525" cy="3279151"/>
          </a:xfrm>
        </p:grpSpPr>
        <p:sp>
          <p:nvSpPr>
            <p:cNvPr id="266" name="Google Shape;266;p14"/>
            <p:cNvSpPr txBox="1"/>
            <p:nvPr/>
          </p:nvSpPr>
          <p:spPr>
            <a:xfrm>
              <a:off x="823425" y="1106100"/>
              <a:ext cx="2608500" cy="415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chemeClr val="dk1"/>
                  </a:solidFill>
                  <a:latin typeface="Krona One"/>
                  <a:ea typeface="Krona One"/>
                  <a:cs typeface="Krona One"/>
                  <a:sym typeface="Krona One"/>
                </a:rPr>
                <a:t>Problem Definition</a:t>
              </a:r>
              <a:endParaRPr b="1" sz="1200">
                <a:solidFill>
                  <a:schemeClr val="dk1"/>
                </a:solidFill>
                <a:latin typeface="Krona One"/>
                <a:ea typeface="Krona One"/>
                <a:cs typeface="Krona One"/>
                <a:sym typeface="Krona One"/>
              </a:endParaRPr>
            </a:p>
          </p:txBody>
        </p:sp>
        <p:sp>
          <p:nvSpPr>
            <p:cNvPr id="267" name="Google Shape;267;p14"/>
            <p:cNvSpPr txBox="1"/>
            <p:nvPr/>
          </p:nvSpPr>
          <p:spPr>
            <a:xfrm>
              <a:off x="823450" y="2090851"/>
              <a:ext cx="2608500" cy="2294400"/>
            </a:xfrm>
            <a:prstGeom prst="rect">
              <a:avLst/>
            </a:prstGeom>
            <a:noFill/>
            <a:ln>
              <a:noFill/>
            </a:ln>
          </p:spPr>
          <p:txBody>
            <a:bodyPr anchorCtr="0" anchor="ctr" bIns="91425" lIns="91425" spcFirstLastPara="1" rIns="91425" wrap="square" tIns="91425">
              <a:noAutofit/>
            </a:bodyPr>
            <a:lstStyle/>
            <a:p>
              <a:pPr indent="-317500" lvl="0" marL="457200" rtl="0" algn="l">
                <a:spcBef>
                  <a:spcPts val="0"/>
                </a:spcBef>
                <a:spcAft>
                  <a:spcPts val="0"/>
                </a:spcAft>
                <a:buClr>
                  <a:schemeClr val="lt1"/>
                </a:buClr>
                <a:buSzPts val="1400"/>
                <a:buFont typeface="Ubuntu"/>
                <a:buChar char="●"/>
              </a:pPr>
              <a:r>
                <a:rPr lang="en">
                  <a:solidFill>
                    <a:schemeClr val="lt1"/>
                  </a:solidFill>
                  <a:latin typeface="Ubuntu"/>
                  <a:ea typeface="Ubuntu"/>
                  <a:cs typeface="Ubuntu"/>
                  <a:sym typeface="Ubuntu"/>
                </a:rPr>
                <a:t>As COE in Singapore have been rising rapidly, how can one choose the most appropriate car model that will be value for money ?</a:t>
              </a:r>
              <a:endParaRPr>
                <a:solidFill>
                  <a:schemeClr val="lt1"/>
                </a:solidFill>
                <a:latin typeface="Ubuntu"/>
                <a:ea typeface="Ubuntu"/>
                <a:cs typeface="Ubuntu"/>
                <a:sym typeface="Ubuntu"/>
              </a:endParaRPr>
            </a:p>
            <a:p>
              <a:pPr indent="0" lvl="0" marL="457200" rtl="0" algn="l">
                <a:spcBef>
                  <a:spcPts val="0"/>
                </a:spcBef>
                <a:spcAft>
                  <a:spcPts val="0"/>
                </a:spcAft>
                <a:buNone/>
              </a:pPr>
              <a:r>
                <a:t/>
              </a:r>
              <a:endParaRPr>
                <a:solidFill>
                  <a:schemeClr val="lt1"/>
                </a:solidFill>
                <a:latin typeface="Ubuntu"/>
                <a:ea typeface="Ubuntu"/>
                <a:cs typeface="Ubuntu"/>
                <a:sym typeface="Ubuntu"/>
              </a:endParaRPr>
            </a:p>
            <a:p>
              <a:pPr indent="-317500" lvl="0" marL="457200" rtl="0" algn="l">
                <a:spcBef>
                  <a:spcPts val="0"/>
                </a:spcBef>
                <a:spcAft>
                  <a:spcPts val="0"/>
                </a:spcAft>
                <a:buClr>
                  <a:schemeClr val="lt1"/>
                </a:buClr>
                <a:buSzPts val="1400"/>
                <a:buFont typeface="Ubuntu"/>
                <a:buChar char="●"/>
              </a:pPr>
              <a:r>
                <a:rPr lang="en">
                  <a:solidFill>
                    <a:schemeClr val="lt1"/>
                  </a:solidFill>
                  <a:latin typeface="Ubuntu"/>
                  <a:ea typeface="Ubuntu"/>
                  <a:cs typeface="Ubuntu"/>
                  <a:sym typeface="Ubuntu"/>
                </a:rPr>
                <a:t>Are we able to predict car price through a subset of the car features alone? Does the engine size affects the price more than model?</a:t>
              </a:r>
              <a:endParaRPr>
                <a:solidFill>
                  <a:schemeClr val="lt1"/>
                </a:solidFill>
                <a:latin typeface="Ubuntu"/>
                <a:ea typeface="Ubuntu"/>
                <a:cs typeface="Ubuntu"/>
                <a:sym typeface="Ubuntu"/>
              </a:endParaRPr>
            </a:p>
            <a:p>
              <a:pPr indent="0" lvl="0" marL="457200" rtl="0" algn="l">
                <a:spcBef>
                  <a:spcPts val="0"/>
                </a:spcBef>
                <a:spcAft>
                  <a:spcPts val="0"/>
                </a:spcAft>
                <a:buNone/>
              </a:pPr>
              <a:r>
                <a:t/>
              </a:r>
              <a:endParaRPr>
                <a:solidFill>
                  <a:schemeClr val="lt1"/>
                </a:solidFill>
                <a:latin typeface="Ubuntu"/>
                <a:ea typeface="Ubuntu"/>
                <a:cs typeface="Ubuntu"/>
                <a:sym typeface="Ubuntu"/>
              </a:endParaRPr>
            </a:p>
          </p:txBody>
        </p:sp>
      </p:grpSp>
      <p:grpSp>
        <p:nvGrpSpPr>
          <p:cNvPr id="268" name="Google Shape;268;p14"/>
          <p:cNvGrpSpPr/>
          <p:nvPr/>
        </p:nvGrpSpPr>
        <p:grpSpPr>
          <a:xfrm>
            <a:off x="5724294" y="877700"/>
            <a:ext cx="2608500" cy="2073000"/>
            <a:chOff x="5724294" y="877700"/>
            <a:chExt cx="2608500" cy="2073000"/>
          </a:xfrm>
        </p:grpSpPr>
        <p:sp>
          <p:nvSpPr>
            <p:cNvPr id="269" name="Google Shape;269;p14"/>
            <p:cNvSpPr txBox="1"/>
            <p:nvPr/>
          </p:nvSpPr>
          <p:spPr>
            <a:xfrm>
              <a:off x="5724294" y="1106100"/>
              <a:ext cx="2608500" cy="4155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chemeClr val="lt1"/>
                  </a:solidFill>
                  <a:latin typeface="Krona One"/>
                  <a:ea typeface="Krona One"/>
                  <a:cs typeface="Krona One"/>
                  <a:sym typeface="Krona One"/>
                </a:rPr>
                <a:t>Dataset</a:t>
              </a:r>
              <a:endParaRPr b="1" sz="1200">
                <a:solidFill>
                  <a:schemeClr val="lt1"/>
                </a:solidFill>
                <a:latin typeface="Krona One"/>
                <a:ea typeface="Krona One"/>
                <a:cs typeface="Krona One"/>
                <a:sym typeface="Krona One"/>
              </a:endParaRPr>
            </a:p>
          </p:txBody>
        </p:sp>
        <p:sp>
          <p:nvSpPr>
            <p:cNvPr id="270" name="Google Shape;270;p14"/>
            <p:cNvSpPr txBox="1"/>
            <p:nvPr/>
          </p:nvSpPr>
          <p:spPr>
            <a:xfrm>
              <a:off x="5724294" y="877700"/>
              <a:ext cx="2608500" cy="2073000"/>
            </a:xfrm>
            <a:prstGeom prst="rect">
              <a:avLst/>
            </a:prstGeom>
            <a:noFill/>
            <a:ln>
              <a:noFill/>
            </a:ln>
          </p:spPr>
          <p:txBody>
            <a:bodyPr anchorCtr="0" anchor="ctr" bIns="91425" lIns="91425" spcFirstLastPara="1" rIns="91425" wrap="square" tIns="91425">
              <a:noAutofit/>
            </a:bodyPr>
            <a:lstStyle/>
            <a:p>
              <a:pPr indent="-317500" lvl="0" marL="457200" rtl="0" algn="l">
                <a:spcBef>
                  <a:spcPts val="0"/>
                </a:spcBef>
                <a:spcAft>
                  <a:spcPts val="0"/>
                </a:spcAft>
                <a:buClr>
                  <a:schemeClr val="lt1"/>
                </a:buClr>
                <a:buSzPts val="1400"/>
                <a:buFont typeface="Ubuntu"/>
                <a:buChar char="●"/>
              </a:pPr>
              <a:r>
                <a:rPr lang="en">
                  <a:solidFill>
                    <a:schemeClr val="lt1"/>
                  </a:solidFill>
                  <a:latin typeface="Ubuntu"/>
                  <a:ea typeface="Ubuntu"/>
                  <a:cs typeface="Ubuntu"/>
                  <a:sym typeface="Ubuntu"/>
                </a:rPr>
                <a:t>Ford car price dataset from kaggle</a:t>
              </a:r>
              <a:endParaRPr>
                <a:solidFill>
                  <a:schemeClr val="lt1"/>
                </a:solidFill>
                <a:latin typeface="Ubuntu"/>
                <a:ea typeface="Ubuntu"/>
                <a:cs typeface="Ubuntu"/>
                <a:sym typeface="Ubuntu"/>
              </a:endParaRPr>
            </a:p>
            <a:p>
              <a:pPr indent="0" lvl="0" marL="457200" rtl="0" algn="l">
                <a:spcBef>
                  <a:spcPts val="0"/>
                </a:spcBef>
                <a:spcAft>
                  <a:spcPts val="0"/>
                </a:spcAft>
                <a:buNone/>
              </a:pPr>
              <a:r>
                <a:t/>
              </a:r>
              <a:endParaRPr>
                <a:solidFill>
                  <a:schemeClr val="lt1"/>
                </a:solidFill>
                <a:latin typeface="Ubuntu"/>
                <a:ea typeface="Ubuntu"/>
                <a:cs typeface="Ubuntu"/>
                <a:sym typeface="Ubuntu"/>
              </a:endParaRPr>
            </a:p>
          </p:txBody>
        </p:sp>
      </p:grpSp>
      <p:grpSp>
        <p:nvGrpSpPr>
          <p:cNvPr id="271" name="Google Shape;271;p14"/>
          <p:cNvGrpSpPr/>
          <p:nvPr/>
        </p:nvGrpSpPr>
        <p:grpSpPr>
          <a:xfrm>
            <a:off x="3693391" y="3276569"/>
            <a:ext cx="1757555" cy="1233443"/>
            <a:chOff x="5173120" y="1048631"/>
            <a:chExt cx="5158658" cy="3620319"/>
          </a:xfrm>
        </p:grpSpPr>
        <p:sp>
          <p:nvSpPr>
            <p:cNvPr id="272" name="Google Shape;272;p14"/>
            <p:cNvSpPr/>
            <p:nvPr/>
          </p:nvSpPr>
          <p:spPr>
            <a:xfrm>
              <a:off x="9396814" y="3751250"/>
              <a:ext cx="661200" cy="917700"/>
            </a:xfrm>
            <a:prstGeom prst="roundRect">
              <a:avLst>
                <a:gd fmla="val 16667" name="adj"/>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73" name="Google Shape;273;p14"/>
            <p:cNvGrpSpPr/>
            <p:nvPr/>
          </p:nvGrpSpPr>
          <p:grpSpPr>
            <a:xfrm>
              <a:off x="5173120" y="1048631"/>
              <a:ext cx="5158658" cy="3620319"/>
              <a:chOff x="5173120" y="1048631"/>
              <a:chExt cx="5158658" cy="3620319"/>
            </a:xfrm>
          </p:grpSpPr>
          <p:sp>
            <p:nvSpPr>
              <p:cNvPr id="274" name="Google Shape;274;p14"/>
              <p:cNvSpPr/>
              <p:nvPr/>
            </p:nvSpPr>
            <p:spPr>
              <a:xfrm>
                <a:off x="5467950" y="3751250"/>
                <a:ext cx="661200" cy="917700"/>
              </a:xfrm>
              <a:prstGeom prst="roundRect">
                <a:avLst>
                  <a:gd fmla="val 16667" name="adj"/>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75" name="Google Shape;275;p14"/>
              <p:cNvGrpSpPr/>
              <p:nvPr/>
            </p:nvGrpSpPr>
            <p:grpSpPr>
              <a:xfrm>
                <a:off x="5173120" y="1048631"/>
                <a:ext cx="5158658" cy="3231941"/>
                <a:chOff x="5593100" y="1024150"/>
                <a:chExt cx="594425" cy="372425"/>
              </a:xfrm>
            </p:grpSpPr>
            <p:sp>
              <p:nvSpPr>
                <p:cNvPr id="276" name="Google Shape;276;p14"/>
                <p:cNvSpPr/>
                <p:nvPr/>
              </p:nvSpPr>
              <p:spPr>
                <a:xfrm>
                  <a:off x="5593100" y="1117900"/>
                  <a:ext cx="67550" cy="46900"/>
                </a:xfrm>
                <a:custGeom>
                  <a:rect b="b" l="l" r="r" t="t"/>
                  <a:pathLst>
                    <a:path extrusionOk="0" h="1876" w="2702">
                      <a:moveTo>
                        <a:pt x="1990" y="1"/>
                      </a:moveTo>
                      <a:cubicBezTo>
                        <a:pt x="1439" y="1"/>
                        <a:pt x="588" y="211"/>
                        <a:pt x="340" y="513"/>
                      </a:cubicBezTo>
                      <a:cubicBezTo>
                        <a:pt x="0" y="926"/>
                        <a:pt x="437" y="1583"/>
                        <a:pt x="705" y="1707"/>
                      </a:cubicBezTo>
                      <a:cubicBezTo>
                        <a:pt x="974" y="1827"/>
                        <a:pt x="1923" y="1875"/>
                        <a:pt x="1923" y="1875"/>
                      </a:cubicBezTo>
                      <a:lnTo>
                        <a:pt x="2701" y="1121"/>
                      </a:lnTo>
                      <a:cubicBezTo>
                        <a:pt x="2701" y="1121"/>
                        <a:pt x="2656" y="299"/>
                        <a:pt x="2436" y="97"/>
                      </a:cubicBezTo>
                      <a:cubicBezTo>
                        <a:pt x="2362" y="31"/>
                        <a:pt x="2198" y="1"/>
                        <a:pt x="1990" y="1"/>
                      </a:cubicBezTo>
                      <a:close/>
                    </a:path>
                  </a:pathLst>
                </a:custGeom>
                <a:solidFill>
                  <a:srgbClr val="E8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14"/>
                <p:cNvSpPr/>
                <p:nvPr/>
              </p:nvSpPr>
              <p:spPr>
                <a:xfrm>
                  <a:off x="5641175" y="1145925"/>
                  <a:ext cx="35275" cy="26175"/>
                </a:xfrm>
                <a:custGeom>
                  <a:rect b="b" l="l" r="r" t="t"/>
                  <a:pathLst>
                    <a:path extrusionOk="0" h="1047" w="1411">
                      <a:moveTo>
                        <a:pt x="778" y="0"/>
                      </a:moveTo>
                      <a:lnTo>
                        <a:pt x="0" y="754"/>
                      </a:lnTo>
                      <a:lnTo>
                        <a:pt x="1291" y="1047"/>
                      </a:lnTo>
                      <a:lnTo>
                        <a:pt x="1410" y="145"/>
                      </a:lnTo>
                      <a:cubicBezTo>
                        <a:pt x="1339" y="145"/>
                        <a:pt x="778" y="0"/>
                        <a:pt x="778"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14"/>
                <p:cNvSpPr/>
                <p:nvPr/>
              </p:nvSpPr>
              <p:spPr>
                <a:xfrm>
                  <a:off x="5600675" y="1117900"/>
                  <a:ext cx="59975" cy="35975"/>
                </a:xfrm>
                <a:custGeom>
                  <a:rect b="b" l="l" r="r" t="t"/>
                  <a:pathLst>
                    <a:path extrusionOk="0" h="1439" w="2399">
                      <a:moveTo>
                        <a:pt x="1687" y="1"/>
                      </a:moveTo>
                      <a:cubicBezTo>
                        <a:pt x="1136" y="1"/>
                        <a:pt x="285" y="211"/>
                        <a:pt x="37" y="513"/>
                      </a:cubicBezTo>
                      <a:cubicBezTo>
                        <a:pt x="24" y="526"/>
                        <a:pt x="13" y="543"/>
                        <a:pt x="0" y="561"/>
                      </a:cubicBezTo>
                      <a:cubicBezTo>
                        <a:pt x="72" y="709"/>
                        <a:pt x="203" y="846"/>
                        <a:pt x="372" y="950"/>
                      </a:cubicBezTo>
                      <a:cubicBezTo>
                        <a:pt x="612" y="1094"/>
                        <a:pt x="891" y="1163"/>
                        <a:pt x="1163" y="1228"/>
                      </a:cubicBezTo>
                      <a:cubicBezTo>
                        <a:pt x="1404" y="1287"/>
                        <a:pt x="1647" y="1345"/>
                        <a:pt x="1889" y="1404"/>
                      </a:cubicBezTo>
                      <a:cubicBezTo>
                        <a:pt x="1947" y="1418"/>
                        <a:pt x="2009" y="1431"/>
                        <a:pt x="2071" y="1438"/>
                      </a:cubicBezTo>
                      <a:lnTo>
                        <a:pt x="2398" y="1121"/>
                      </a:lnTo>
                      <a:cubicBezTo>
                        <a:pt x="2398" y="1121"/>
                        <a:pt x="2353" y="299"/>
                        <a:pt x="2133" y="97"/>
                      </a:cubicBezTo>
                      <a:cubicBezTo>
                        <a:pt x="2059" y="31"/>
                        <a:pt x="1895" y="1"/>
                        <a:pt x="1687" y="1"/>
                      </a:cubicBezTo>
                      <a:close/>
                    </a:path>
                  </a:pathLst>
                </a:custGeom>
                <a:solidFill>
                  <a:srgbClr val="B232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14"/>
                <p:cNvSpPr/>
                <p:nvPr/>
              </p:nvSpPr>
              <p:spPr>
                <a:xfrm>
                  <a:off x="5599875" y="1146950"/>
                  <a:ext cx="28775" cy="13450"/>
                </a:xfrm>
                <a:custGeom>
                  <a:rect b="b" l="l" r="r" t="t"/>
                  <a:pathLst>
                    <a:path extrusionOk="0" h="538" w="1151">
                      <a:moveTo>
                        <a:pt x="1" y="1"/>
                      </a:moveTo>
                      <a:lnTo>
                        <a:pt x="1" y="1"/>
                      </a:lnTo>
                      <a:cubicBezTo>
                        <a:pt x="94" y="248"/>
                        <a:pt x="280" y="466"/>
                        <a:pt x="424" y="537"/>
                      </a:cubicBezTo>
                      <a:cubicBezTo>
                        <a:pt x="620" y="493"/>
                        <a:pt x="817" y="448"/>
                        <a:pt x="1012" y="404"/>
                      </a:cubicBezTo>
                      <a:cubicBezTo>
                        <a:pt x="1054" y="393"/>
                        <a:pt x="1098" y="383"/>
                        <a:pt x="1122" y="348"/>
                      </a:cubicBezTo>
                      <a:cubicBezTo>
                        <a:pt x="1150" y="314"/>
                        <a:pt x="1133" y="242"/>
                        <a:pt x="1092" y="231"/>
                      </a:cubicBezTo>
                      <a:cubicBezTo>
                        <a:pt x="734" y="135"/>
                        <a:pt x="369" y="59"/>
                        <a:pt x="1" y="1"/>
                      </a:cubicBezTo>
                      <a:close/>
                    </a:path>
                  </a:pathLst>
                </a:custGeom>
                <a:solidFill>
                  <a:srgbClr val="F4D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14"/>
                <p:cNvSpPr/>
                <p:nvPr/>
              </p:nvSpPr>
              <p:spPr>
                <a:xfrm>
                  <a:off x="6119975" y="1117900"/>
                  <a:ext cx="67550" cy="46900"/>
                </a:xfrm>
                <a:custGeom>
                  <a:rect b="b" l="l" r="r" t="t"/>
                  <a:pathLst>
                    <a:path extrusionOk="0" h="1876" w="2702">
                      <a:moveTo>
                        <a:pt x="714" y="1"/>
                      </a:moveTo>
                      <a:cubicBezTo>
                        <a:pt x="507" y="1"/>
                        <a:pt x="342" y="31"/>
                        <a:pt x="269" y="97"/>
                      </a:cubicBezTo>
                      <a:cubicBezTo>
                        <a:pt x="48" y="299"/>
                        <a:pt x="1" y="1121"/>
                        <a:pt x="1" y="1121"/>
                      </a:cubicBezTo>
                      <a:lnTo>
                        <a:pt x="778" y="1875"/>
                      </a:lnTo>
                      <a:cubicBezTo>
                        <a:pt x="778" y="1875"/>
                        <a:pt x="1728" y="1827"/>
                        <a:pt x="1996" y="1707"/>
                      </a:cubicBezTo>
                      <a:cubicBezTo>
                        <a:pt x="2265" y="1583"/>
                        <a:pt x="2701" y="926"/>
                        <a:pt x="2360" y="513"/>
                      </a:cubicBezTo>
                      <a:cubicBezTo>
                        <a:pt x="2113" y="211"/>
                        <a:pt x="1264" y="1"/>
                        <a:pt x="714" y="1"/>
                      </a:cubicBezTo>
                      <a:close/>
                    </a:path>
                  </a:pathLst>
                </a:custGeom>
                <a:solidFill>
                  <a:srgbClr val="E8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14"/>
                <p:cNvSpPr/>
                <p:nvPr/>
              </p:nvSpPr>
              <p:spPr>
                <a:xfrm>
                  <a:off x="6104150" y="1145925"/>
                  <a:ext cx="35300" cy="26175"/>
                </a:xfrm>
                <a:custGeom>
                  <a:rect b="b" l="l" r="r" t="t"/>
                  <a:pathLst>
                    <a:path extrusionOk="0" h="1047" w="1412">
                      <a:moveTo>
                        <a:pt x="634" y="0"/>
                      </a:moveTo>
                      <a:cubicBezTo>
                        <a:pt x="634" y="0"/>
                        <a:pt x="73" y="145"/>
                        <a:pt x="0" y="145"/>
                      </a:cubicBezTo>
                      <a:lnTo>
                        <a:pt x="121" y="1047"/>
                      </a:lnTo>
                      <a:lnTo>
                        <a:pt x="1411" y="754"/>
                      </a:lnTo>
                      <a:lnTo>
                        <a:pt x="634"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14"/>
                <p:cNvSpPr/>
                <p:nvPr/>
              </p:nvSpPr>
              <p:spPr>
                <a:xfrm>
                  <a:off x="6119975" y="1117900"/>
                  <a:ext cx="59975" cy="35975"/>
                </a:xfrm>
                <a:custGeom>
                  <a:rect b="b" l="l" r="r" t="t"/>
                  <a:pathLst>
                    <a:path extrusionOk="0" h="1439" w="2399">
                      <a:moveTo>
                        <a:pt x="714" y="1"/>
                      </a:moveTo>
                      <a:cubicBezTo>
                        <a:pt x="507" y="1"/>
                        <a:pt x="342" y="31"/>
                        <a:pt x="269" y="97"/>
                      </a:cubicBezTo>
                      <a:cubicBezTo>
                        <a:pt x="48" y="299"/>
                        <a:pt x="1" y="1121"/>
                        <a:pt x="1" y="1121"/>
                      </a:cubicBezTo>
                      <a:lnTo>
                        <a:pt x="331" y="1438"/>
                      </a:lnTo>
                      <a:cubicBezTo>
                        <a:pt x="389" y="1431"/>
                        <a:pt x="451" y="1418"/>
                        <a:pt x="510" y="1404"/>
                      </a:cubicBezTo>
                      <a:cubicBezTo>
                        <a:pt x="754" y="1345"/>
                        <a:pt x="995" y="1287"/>
                        <a:pt x="1236" y="1228"/>
                      </a:cubicBezTo>
                      <a:cubicBezTo>
                        <a:pt x="1511" y="1163"/>
                        <a:pt x="1786" y="1094"/>
                        <a:pt x="2027" y="950"/>
                      </a:cubicBezTo>
                      <a:cubicBezTo>
                        <a:pt x="2195" y="846"/>
                        <a:pt x="2327" y="709"/>
                        <a:pt x="2398" y="561"/>
                      </a:cubicBezTo>
                      <a:cubicBezTo>
                        <a:pt x="2388" y="543"/>
                        <a:pt x="2374" y="526"/>
                        <a:pt x="2360" y="513"/>
                      </a:cubicBezTo>
                      <a:cubicBezTo>
                        <a:pt x="2113" y="211"/>
                        <a:pt x="1264" y="1"/>
                        <a:pt x="714" y="1"/>
                      </a:cubicBezTo>
                      <a:close/>
                    </a:path>
                  </a:pathLst>
                </a:custGeom>
                <a:solidFill>
                  <a:srgbClr val="B232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14"/>
                <p:cNvSpPr/>
                <p:nvPr/>
              </p:nvSpPr>
              <p:spPr>
                <a:xfrm>
                  <a:off x="6152050" y="1146950"/>
                  <a:ext cx="28675" cy="13450"/>
                </a:xfrm>
                <a:custGeom>
                  <a:rect b="b" l="l" r="r" t="t"/>
                  <a:pathLst>
                    <a:path extrusionOk="0" h="538" w="1147">
                      <a:moveTo>
                        <a:pt x="1147" y="1"/>
                      </a:moveTo>
                      <a:cubicBezTo>
                        <a:pt x="778" y="59"/>
                        <a:pt x="417" y="135"/>
                        <a:pt x="56" y="231"/>
                      </a:cubicBezTo>
                      <a:cubicBezTo>
                        <a:pt x="15" y="242"/>
                        <a:pt x="1" y="314"/>
                        <a:pt x="25" y="348"/>
                      </a:cubicBezTo>
                      <a:cubicBezTo>
                        <a:pt x="49" y="383"/>
                        <a:pt x="97" y="393"/>
                        <a:pt x="139" y="404"/>
                      </a:cubicBezTo>
                      <a:cubicBezTo>
                        <a:pt x="334" y="448"/>
                        <a:pt x="527" y="493"/>
                        <a:pt x="723" y="537"/>
                      </a:cubicBezTo>
                      <a:lnTo>
                        <a:pt x="726" y="537"/>
                      </a:lnTo>
                      <a:cubicBezTo>
                        <a:pt x="868" y="466"/>
                        <a:pt x="1053" y="248"/>
                        <a:pt x="1147" y="1"/>
                      </a:cubicBezTo>
                      <a:close/>
                    </a:path>
                  </a:pathLst>
                </a:custGeom>
                <a:solidFill>
                  <a:srgbClr val="F4D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14"/>
                <p:cNvSpPr/>
                <p:nvPr/>
              </p:nvSpPr>
              <p:spPr>
                <a:xfrm>
                  <a:off x="5759350" y="1351050"/>
                  <a:ext cx="263375" cy="45525"/>
                </a:xfrm>
                <a:custGeom>
                  <a:rect b="b" l="l" r="r" t="t"/>
                  <a:pathLst>
                    <a:path extrusionOk="0" h="1821" w="10535">
                      <a:moveTo>
                        <a:pt x="7800" y="1"/>
                      </a:moveTo>
                      <a:cubicBezTo>
                        <a:pt x="7800" y="1"/>
                        <a:pt x="6052" y="35"/>
                        <a:pt x="5839" y="35"/>
                      </a:cubicBezTo>
                      <a:cubicBezTo>
                        <a:pt x="5621" y="35"/>
                        <a:pt x="2306" y="500"/>
                        <a:pt x="2306" y="500"/>
                      </a:cubicBezTo>
                      <a:lnTo>
                        <a:pt x="664" y="1033"/>
                      </a:lnTo>
                      <a:lnTo>
                        <a:pt x="0" y="1463"/>
                      </a:lnTo>
                      <a:lnTo>
                        <a:pt x="699" y="1821"/>
                      </a:lnTo>
                      <a:lnTo>
                        <a:pt x="9189" y="1821"/>
                      </a:lnTo>
                      <a:lnTo>
                        <a:pt x="10534" y="1463"/>
                      </a:lnTo>
                      <a:cubicBezTo>
                        <a:pt x="10534" y="1463"/>
                        <a:pt x="10332" y="465"/>
                        <a:pt x="10225" y="427"/>
                      </a:cubicBezTo>
                      <a:cubicBezTo>
                        <a:pt x="10118" y="393"/>
                        <a:pt x="7800" y="1"/>
                        <a:pt x="7800" y="1"/>
                      </a:cubicBezTo>
                      <a:close/>
                    </a:path>
                  </a:pathLst>
                </a:custGeom>
                <a:solidFill>
                  <a:srgbClr val="3835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14"/>
                <p:cNvSpPr/>
                <p:nvPr/>
              </p:nvSpPr>
              <p:spPr>
                <a:xfrm>
                  <a:off x="5618975" y="1024150"/>
                  <a:ext cx="544025" cy="363500"/>
                </a:xfrm>
                <a:custGeom>
                  <a:rect b="b" l="l" r="r" t="t"/>
                  <a:pathLst>
                    <a:path extrusionOk="0" h="14540" w="21761">
                      <a:moveTo>
                        <a:pt x="10986" y="1510"/>
                      </a:moveTo>
                      <a:cubicBezTo>
                        <a:pt x="11465" y="1510"/>
                        <a:pt x="12665" y="1538"/>
                        <a:pt x="14291" y="1789"/>
                      </a:cubicBezTo>
                      <a:cubicBezTo>
                        <a:pt x="14409" y="1807"/>
                        <a:pt x="14515" y="1872"/>
                        <a:pt x="14588" y="1964"/>
                      </a:cubicBezTo>
                      <a:cubicBezTo>
                        <a:pt x="14746" y="2161"/>
                        <a:pt x="15018" y="2529"/>
                        <a:pt x="15176" y="2869"/>
                      </a:cubicBezTo>
                      <a:cubicBezTo>
                        <a:pt x="15414" y="3368"/>
                        <a:pt x="15953" y="4160"/>
                        <a:pt x="15163" y="4160"/>
                      </a:cubicBezTo>
                      <a:lnTo>
                        <a:pt x="6630" y="4160"/>
                      </a:lnTo>
                      <a:cubicBezTo>
                        <a:pt x="5839" y="4160"/>
                        <a:pt x="6379" y="3368"/>
                        <a:pt x="6617" y="2869"/>
                      </a:cubicBezTo>
                      <a:cubicBezTo>
                        <a:pt x="6778" y="2529"/>
                        <a:pt x="7050" y="2161"/>
                        <a:pt x="7205" y="1964"/>
                      </a:cubicBezTo>
                      <a:cubicBezTo>
                        <a:pt x="7277" y="1872"/>
                        <a:pt x="7384" y="1807"/>
                        <a:pt x="7500" y="1789"/>
                      </a:cubicBezTo>
                      <a:cubicBezTo>
                        <a:pt x="9127" y="1538"/>
                        <a:pt x="10327" y="1510"/>
                        <a:pt x="10806" y="1510"/>
                      </a:cubicBezTo>
                      <a:cubicBezTo>
                        <a:pt x="10840" y="1510"/>
                        <a:pt x="10870" y="1510"/>
                        <a:pt x="10896" y="1510"/>
                      </a:cubicBezTo>
                      <a:cubicBezTo>
                        <a:pt x="10923" y="1510"/>
                        <a:pt x="10953" y="1510"/>
                        <a:pt x="10986" y="1510"/>
                      </a:cubicBezTo>
                      <a:close/>
                      <a:moveTo>
                        <a:pt x="10821" y="1"/>
                      </a:moveTo>
                      <a:cubicBezTo>
                        <a:pt x="9911" y="1"/>
                        <a:pt x="9001" y="46"/>
                        <a:pt x="8096" y="135"/>
                      </a:cubicBezTo>
                      <a:cubicBezTo>
                        <a:pt x="6651" y="276"/>
                        <a:pt x="5079" y="447"/>
                        <a:pt x="4662" y="554"/>
                      </a:cubicBezTo>
                      <a:cubicBezTo>
                        <a:pt x="3568" y="840"/>
                        <a:pt x="1762" y="5835"/>
                        <a:pt x="1762" y="5835"/>
                      </a:cubicBezTo>
                      <a:lnTo>
                        <a:pt x="1026" y="6313"/>
                      </a:lnTo>
                      <a:cubicBezTo>
                        <a:pt x="778" y="6475"/>
                        <a:pt x="585" y="6702"/>
                        <a:pt x="465" y="6970"/>
                      </a:cubicBezTo>
                      <a:cubicBezTo>
                        <a:pt x="300" y="7335"/>
                        <a:pt x="97" y="7851"/>
                        <a:pt x="97" y="8164"/>
                      </a:cubicBezTo>
                      <a:cubicBezTo>
                        <a:pt x="97" y="8687"/>
                        <a:pt x="1" y="11208"/>
                        <a:pt x="190" y="12636"/>
                      </a:cubicBezTo>
                      <a:cubicBezTo>
                        <a:pt x="290" y="13379"/>
                        <a:pt x="441" y="13865"/>
                        <a:pt x="561" y="14157"/>
                      </a:cubicBezTo>
                      <a:cubicBezTo>
                        <a:pt x="658" y="14387"/>
                        <a:pt x="882" y="14539"/>
                        <a:pt x="1129" y="14539"/>
                      </a:cubicBezTo>
                      <a:lnTo>
                        <a:pt x="5615" y="14539"/>
                      </a:lnTo>
                      <a:lnTo>
                        <a:pt x="6613" y="14301"/>
                      </a:lnTo>
                      <a:lnTo>
                        <a:pt x="15148" y="14301"/>
                      </a:lnTo>
                      <a:lnTo>
                        <a:pt x="16149" y="14539"/>
                      </a:lnTo>
                      <a:lnTo>
                        <a:pt x="20633" y="14539"/>
                      </a:lnTo>
                      <a:cubicBezTo>
                        <a:pt x="20880" y="14539"/>
                        <a:pt x="21103" y="14387"/>
                        <a:pt x="21200" y="14157"/>
                      </a:cubicBezTo>
                      <a:cubicBezTo>
                        <a:pt x="21320" y="13865"/>
                        <a:pt x="21471" y="13379"/>
                        <a:pt x="21571" y="12636"/>
                      </a:cubicBezTo>
                      <a:cubicBezTo>
                        <a:pt x="21760" y="11208"/>
                        <a:pt x="21665" y="8687"/>
                        <a:pt x="21665" y="8164"/>
                      </a:cubicBezTo>
                      <a:cubicBezTo>
                        <a:pt x="21665" y="7851"/>
                        <a:pt x="21462" y="7335"/>
                        <a:pt x="21300" y="6970"/>
                      </a:cubicBezTo>
                      <a:cubicBezTo>
                        <a:pt x="21179" y="6702"/>
                        <a:pt x="20984" y="6475"/>
                        <a:pt x="20739" y="6313"/>
                      </a:cubicBezTo>
                      <a:lnTo>
                        <a:pt x="20003" y="5835"/>
                      </a:lnTo>
                      <a:cubicBezTo>
                        <a:pt x="20003" y="5835"/>
                        <a:pt x="18193" y="840"/>
                        <a:pt x="17099" y="554"/>
                      </a:cubicBezTo>
                      <a:cubicBezTo>
                        <a:pt x="16673" y="444"/>
                        <a:pt x="14935" y="265"/>
                        <a:pt x="13387" y="120"/>
                      </a:cubicBezTo>
                      <a:cubicBezTo>
                        <a:pt x="12533" y="40"/>
                        <a:pt x="11677" y="1"/>
                        <a:pt x="10821" y="1"/>
                      </a:cubicBezTo>
                      <a:close/>
                    </a:path>
                  </a:pathLst>
                </a:custGeom>
                <a:solidFill>
                  <a:srgbClr val="E8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14"/>
                <p:cNvSpPr/>
                <p:nvPr/>
              </p:nvSpPr>
              <p:spPr>
                <a:xfrm>
                  <a:off x="5684950" y="1155725"/>
                  <a:ext cx="413900" cy="73100"/>
                </a:xfrm>
                <a:custGeom>
                  <a:rect b="b" l="l" r="r" t="t"/>
                  <a:pathLst>
                    <a:path extrusionOk="0" h="2924" w="16556">
                      <a:moveTo>
                        <a:pt x="0" y="1"/>
                      </a:moveTo>
                      <a:cubicBezTo>
                        <a:pt x="1" y="1"/>
                        <a:pt x="1050" y="999"/>
                        <a:pt x="1762" y="1666"/>
                      </a:cubicBezTo>
                      <a:cubicBezTo>
                        <a:pt x="2474" y="2330"/>
                        <a:pt x="3141" y="2852"/>
                        <a:pt x="5140" y="2901"/>
                      </a:cubicBezTo>
                      <a:cubicBezTo>
                        <a:pt x="5807" y="2918"/>
                        <a:pt x="6384" y="2924"/>
                        <a:pt x="6857" y="2924"/>
                      </a:cubicBezTo>
                      <a:cubicBezTo>
                        <a:pt x="7635" y="2924"/>
                        <a:pt x="8130" y="2909"/>
                        <a:pt x="8278" y="2905"/>
                      </a:cubicBezTo>
                      <a:cubicBezTo>
                        <a:pt x="8425" y="2909"/>
                        <a:pt x="8920" y="2924"/>
                        <a:pt x="9698" y="2924"/>
                      </a:cubicBezTo>
                      <a:cubicBezTo>
                        <a:pt x="10171" y="2924"/>
                        <a:pt x="10748" y="2918"/>
                        <a:pt x="11415" y="2901"/>
                      </a:cubicBezTo>
                      <a:cubicBezTo>
                        <a:pt x="13414" y="2852"/>
                        <a:pt x="14082" y="2330"/>
                        <a:pt x="14794" y="1666"/>
                      </a:cubicBezTo>
                      <a:cubicBezTo>
                        <a:pt x="15506" y="999"/>
                        <a:pt x="16555" y="1"/>
                        <a:pt x="16555" y="1"/>
                      </a:cubicBezTo>
                      <a:lnTo>
                        <a:pt x="16555" y="1"/>
                      </a:lnTo>
                      <a:lnTo>
                        <a:pt x="8278" y="49"/>
                      </a:lnTo>
                      <a:lnTo>
                        <a:pt x="0" y="1"/>
                      </a:lnTo>
                      <a:close/>
                    </a:path>
                  </a:pathLst>
                </a:custGeom>
                <a:solidFill>
                  <a:srgbClr val="B232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14"/>
                <p:cNvSpPr/>
                <p:nvPr/>
              </p:nvSpPr>
              <p:spPr>
                <a:xfrm>
                  <a:off x="5854225" y="1061900"/>
                  <a:ext cx="74925" cy="19450"/>
                </a:xfrm>
                <a:custGeom>
                  <a:rect b="b" l="l" r="r" t="t"/>
                  <a:pathLst>
                    <a:path extrusionOk="0" h="778" w="2997">
                      <a:moveTo>
                        <a:pt x="35" y="0"/>
                      </a:moveTo>
                      <a:cubicBezTo>
                        <a:pt x="14" y="0"/>
                        <a:pt x="0" y="14"/>
                        <a:pt x="0" y="35"/>
                      </a:cubicBezTo>
                      <a:lnTo>
                        <a:pt x="0" y="747"/>
                      </a:lnTo>
                      <a:cubicBezTo>
                        <a:pt x="0" y="764"/>
                        <a:pt x="14" y="778"/>
                        <a:pt x="35" y="778"/>
                      </a:cubicBezTo>
                      <a:lnTo>
                        <a:pt x="2962" y="778"/>
                      </a:lnTo>
                      <a:cubicBezTo>
                        <a:pt x="2979" y="778"/>
                        <a:pt x="2996" y="764"/>
                        <a:pt x="2996" y="747"/>
                      </a:cubicBezTo>
                      <a:lnTo>
                        <a:pt x="2996" y="35"/>
                      </a:lnTo>
                      <a:cubicBezTo>
                        <a:pt x="2996" y="14"/>
                        <a:pt x="2979" y="0"/>
                        <a:pt x="296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14"/>
                <p:cNvSpPr/>
                <p:nvPr/>
              </p:nvSpPr>
              <p:spPr>
                <a:xfrm>
                  <a:off x="5764775" y="1090625"/>
                  <a:ext cx="58575" cy="43875"/>
                </a:xfrm>
                <a:custGeom>
                  <a:rect b="b" l="l" r="r" t="t"/>
                  <a:pathLst>
                    <a:path extrusionOk="0" h="1755" w="2343">
                      <a:moveTo>
                        <a:pt x="729" y="0"/>
                      </a:moveTo>
                      <a:cubicBezTo>
                        <a:pt x="558" y="0"/>
                        <a:pt x="402" y="114"/>
                        <a:pt x="355" y="283"/>
                      </a:cubicBezTo>
                      <a:lnTo>
                        <a:pt x="72" y="1256"/>
                      </a:lnTo>
                      <a:cubicBezTo>
                        <a:pt x="0" y="1507"/>
                        <a:pt x="186" y="1755"/>
                        <a:pt x="444" y="1755"/>
                      </a:cubicBezTo>
                      <a:lnTo>
                        <a:pt x="1899" y="1755"/>
                      </a:lnTo>
                      <a:cubicBezTo>
                        <a:pt x="2154" y="1755"/>
                        <a:pt x="2343" y="1511"/>
                        <a:pt x="2274" y="1263"/>
                      </a:cubicBezTo>
                      <a:lnTo>
                        <a:pt x="2003" y="286"/>
                      </a:lnTo>
                      <a:cubicBezTo>
                        <a:pt x="1954" y="118"/>
                        <a:pt x="1803" y="0"/>
                        <a:pt x="162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14"/>
                <p:cNvSpPr/>
                <p:nvPr/>
              </p:nvSpPr>
              <p:spPr>
                <a:xfrm>
                  <a:off x="5750050" y="1142075"/>
                  <a:ext cx="87000" cy="11175"/>
                </a:xfrm>
                <a:custGeom>
                  <a:rect b="b" l="l" r="r" t="t"/>
                  <a:pathLst>
                    <a:path extrusionOk="0" h="447" w="3480">
                      <a:moveTo>
                        <a:pt x="290" y="0"/>
                      </a:moveTo>
                      <a:cubicBezTo>
                        <a:pt x="245" y="0"/>
                        <a:pt x="204" y="24"/>
                        <a:pt x="186" y="65"/>
                      </a:cubicBezTo>
                      <a:lnTo>
                        <a:pt x="1" y="447"/>
                      </a:lnTo>
                      <a:lnTo>
                        <a:pt x="3479" y="447"/>
                      </a:lnTo>
                      <a:lnTo>
                        <a:pt x="3245" y="55"/>
                      </a:lnTo>
                      <a:cubicBezTo>
                        <a:pt x="3224" y="21"/>
                        <a:pt x="3186" y="0"/>
                        <a:pt x="314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14"/>
                <p:cNvSpPr/>
                <p:nvPr/>
              </p:nvSpPr>
              <p:spPr>
                <a:xfrm>
                  <a:off x="5964800" y="1090625"/>
                  <a:ext cx="58625" cy="43875"/>
                </a:xfrm>
                <a:custGeom>
                  <a:rect b="b" l="l" r="r" t="t"/>
                  <a:pathLst>
                    <a:path extrusionOk="0" h="1755" w="2345">
                      <a:moveTo>
                        <a:pt x="731" y="0"/>
                      </a:moveTo>
                      <a:cubicBezTo>
                        <a:pt x="558" y="0"/>
                        <a:pt x="407" y="114"/>
                        <a:pt x="359" y="283"/>
                      </a:cubicBezTo>
                      <a:lnTo>
                        <a:pt x="74" y="1256"/>
                      </a:lnTo>
                      <a:cubicBezTo>
                        <a:pt x="1" y="1507"/>
                        <a:pt x="187" y="1755"/>
                        <a:pt x="445" y="1755"/>
                      </a:cubicBezTo>
                      <a:lnTo>
                        <a:pt x="1900" y="1755"/>
                      </a:lnTo>
                      <a:cubicBezTo>
                        <a:pt x="2158" y="1755"/>
                        <a:pt x="2344" y="1511"/>
                        <a:pt x="2275" y="1263"/>
                      </a:cubicBezTo>
                      <a:lnTo>
                        <a:pt x="2003" y="286"/>
                      </a:lnTo>
                      <a:cubicBezTo>
                        <a:pt x="1955" y="118"/>
                        <a:pt x="1804" y="0"/>
                        <a:pt x="1628"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14"/>
                <p:cNvSpPr/>
                <p:nvPr/>
              </p:nvSpPr>
              <p:spPr>
                <a:xfrm>
                  <a:off x="5950125" y="1142075"/>
                  <a:ext cx="86950" cy="11175"/>
                </a:xfrm>
                <a:custGeom>
                  <a:rect b="b" l="l" r="r" t="t"/>
                  <a:pathLst>
                    <a:path extrusionOk="0" h="447" w="3478">
                      <a:moveTo>
                        <a:pt x="289" y="0"/>
                      </a:moveTo>
                      <a:cubicBezTo>
                        <a:pt x="245" y="0"/>
                        <a:pt x="207" y="24"/>
                        <a:pt x="186" y="65"/>
                      </a:cubicBezTo>
                      <a:lnTo>
                        <a:pt x="0" y="447"/>
                      </a:lnTo>
                      <a:lnTo>
                        <a:pt x="3478" y="447"/>
                      </a:lnTo>
                      <a:lnTo>
                        <a:pt x="3244" y="55"/>
                      </a:lnTo>
                      <a:cubicBezTo>
                        <a:pt x="3224" y="21"/>
                        <a:pt x="3186" y="0"/>
                        <a:pt x="3148"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14"/>
                <p:cNvSpPr/>
                <p:nvPr/>
              </p:nvSpPr>
              <p:spPr>
                <a:xfrm>
                  <a:off x="5767525" y="1306600"/>
                  <a:ext cx="255625" cy="43275"/>
                </a:xfrm>
                <a:custGeom>
                  <a:rect b="b" l="l" r="r" t="t"/>
                  <a:pathLst>
                    <a:path extrusionOk="0" h="1731" w="10225">
                      <a:moveTo>
                        <a:pt x="406" y="0"/>
                      </a:moveTo>
                      <a:cubicBezTo>
                        <a:pt x="141" y="0"/>
                        <a:pt x="0" y="313"/>
                        <a:pt x="179" y="509"/>
                      </a:cubicBezTo>
                      <a:lnTo>
                        <a:pt x="1187" y="1627"/>
                      </a:lnTo>
                      <a:cubicBezTo>
                        <a:pt x="1242" y="1693"/>
                        <a:pt x="1325" y="1730"/>
                        <a:pt x="1414" y="1730"/>
                      </a:cubicBezTo>
                      <a:lnTo>
                        <a:pt x="8876" y="1730"/>
                      </a:lnTo>
                      <a:cubicBezTo>
                        <a:pt x="8969" y="1730"/>
                        <a:pt x="9051" y="1689"/>
                        <a:pt x="9110" y="1620"/>
                      </a:cubicBezTo>
                      <a:lnTo>
                        <a:pt x="10056" y="502"/>
                      </a:lnTo>
                      <a:cubicBezTo>
                        <a:pt x="10225" y="303"/>
                        <a:pt x="10083" y="0"/>
                        <a:pt x="982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14"/>
                <p:cNvSpPr/>
                <p:nvPr/>
              </p:nvSpPr>
              <p:spPr>
                <a:xfrm>
                  <a:off x="5810175" y="1279850"/>
                  <a:ext cx="157675" cy="38375"/>
                </a:xfrm>
                <a:custGeom>
                  <a:rect b="b" l="l" r="r" t="t"/>
                  <a:pathLst>
                    <a:path extrusionOk="0" h="1535" w="6307">
                      <a:moveTo>
                        <a:pt x="38" y="0"/>
                      </a:moveTo>
                      <a:cubicBezTo>
                        <a:pt x="17" y="0"/>
                        <a:pt x="1" y="18"/>
                        <a:pt x="1" y="38"/>
                      </a:cubicBezTo>
                      <a:lnTo>
                        <a:pt x="1" y="1493"/>
                      </a:lnTo>
                      <a:cubicBezTo>
                        <a:pt x="1" y="1514"/>
                        <a:pt x="17" y="1535"/>
                        <a:pt x="38" y="1535"/>
                      </a:cubicBezTo>
                      <a:lnTo>
                        <a:pt x="6265" y="1535"/>
                      </a:lnTo>
                      <a:cubicBezTo>
                        <a:pt x="6289" y="1535"/>
                        <a:pt x="6307" y="1514"/>
                        <a:pt x="6307" y="1493"/>
                      </a:cubicBezTo>
                      <a:lnTo>
                        <a:pt x="6307" y="38"/>
                      </a:lnTo>
                      <a:cubicBezTo>
                        <a:pt x="6307" y="18"/>
                        <a:pt x="6289" y="0"/>
                        <a:pt x="6265" y="0"/>
                      </a:cubicBezTo>
                      <a:close/>
                    </a:path>
                  </a:pathLst>
                </a:custGeom>
                <a:solidFill>
                  <a:srgbClr val="F4D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14"/>
                <p:cNvSpPr/>
                <p:nvPr/>
              </p:nvSpPr>
              <p:spPr>
                <a:xfrm>
                  <a:off x="5865125" y="1237625"/>
                  <a:ext cx="47775" cy="34325"/>
                </a:xfrm>
                <a:custGeom>
                  <a:rect b="b" l="l" r="r" t="t"/>
                  <a:pathLst>
                    <a:path extrusionOk="0" h="1373" w="1911">
                      <a:moveTo>
                        <a:pt x="954" y="0"/>
                      </a:moveTo>
                      <a:cubicBezTo>
                        <a:pt x="428" y="0"/>
                        <a:pt x="1" y="306"/>
                        <a:pt x="1" y="685"/>
                      </a:cubicBezTo>
                      <a:cubicBezTo>
                        <a:pt x="1" y="1063"/>
                        <a:pt x="428" y="1372"/>
                        <a:pt x="954" y="1372"/>
                      </a:cubicBezTo>
                      <a:cubicBezTo>
                        <a:pt x="1480" y="1372"/>
                        <a:pt x="1911" y="1063"/>
                        <a:pt x="1911" y="685"/>
                      </a:cubicBezTo>
                      <a:cubicBezTo>
                        <a:pt x="1911" y="306"/>
                        <a:pt x="1480" y="0"/>
                        <a:pt x="954" y="0"/>
                      </a:cubicBezTo>
                      <a:close/>
                    </a:path>
                  </a:pathLst>
                </a:custGeom>
                <a:solidFill>
                  <a:srgbClr val="F0F1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14"/>
                <p:cNvSpPr/>
                <p:nvPr/>
              </p:nvSpPr>
              <p:spPr>
                <a:xfrm>
                  <a:off x="5787125" y="1063350"/>
                  <a:ext cx="208500" cy="64800"/>
                </a:xfrm>
                <a:custGeom>
                  <a:rect b="b" l="l" r="r" t="t"/>
                  <a:pathLst>
                    <a:path extrusionOk="0" h="2592" w="8340">
                      <a:moveTo>
                        <a:pt x="2684" y="1"/>
                      </a:moveTo>
                      <a:cubicBezTo>
                        <a:pt x="2151" y="42"/>
                        <a:pt x="1507" y="107"/>
                        <a:pt x="774" y="221"/>
                      </a:cubicBezTo>
                      <a:cubicBezTo>
                        <a:pt x="658" y="239"/>
                        <a:pt x="551" y="304"/>
                        <a:pt x="479" y="396"/>
                      </a:cubicBezTo>
                      <a:cubicBezTo>
                        <a:pt x="355" y="555"/>
                        <a:pt x="159" y="820"/>
                        <a:pt x="1" y="1091"/>
                      </a:cubicBezTo>
                      <a:lnTo>
                        <a:pt x="733" y="1091"/>
                      </a:lnTo>
                      <a:cubicBezTo>
                        <a:pt x="909" y="1091"/>
                        <a:pt x="1060" y="1209"/>
                        <a:pt x="1109" y="1377"/>
                      </a:cubicBezTo>
                      <a:lnTo>
                        <a:pt x="1380" y="2354"/>
                      </a:lnTo>
                      <a:cubicBezTo>
                        <a:pt x="1401" y="2436"/>
                        <a:pt x="1398" y="2519"/>
                        <a:pt x="1370" y="2592"/>
                      </a:cubicBezTo>
                      <a:lnTo>
                        <a:pt x="2942" y="2592"/>
                      </a:lnTo>
                      <a:lnTo>
                        <a:pt x="4486" y="720"/>
                      </a:lnTo>
                      <a:lnTo>
                        <a:pt x="2719" y="720"/>
                      </a:lnTo>
                      <a:cubicBezTo>
                        <a:pt x="2698" y="720"/>
                        <a:pt x="2684" y="706"/>
                        <a:pt x="2684" y="689"/>
                      </a:cubicBezTo>
                      <a:lnTo>
                        <a:pt x="2684" y="1"/>
                      </a:lnTo>
                      <a:close/>
                      <a:moveTo>
                        <a:pt x="5680" y="1"/>
                      </a:moveTo>
                      <a:lnTo>
                        <a:pt x="5680" y="689"/>
                      </a:lnTo>
                      <a:cubicBezTo>
                        <a:pt x="5680" y="706"/>
                        <a:pt x="5663" y="720"/>
                        <a:pt x="5646" y="720"/>
                      </a:cubicBezTo>
                      <a:lnTo>
                        <a:pt x="4979" y="720"/>
                      </a:lnTo>
                      <a:lnTo>
                        <a:pt x="3430" y="2592"/>
                      </a:lnTo>
                      <a:lnTo>
                        <a:pt x="4294" y="2592"/>
                      </a:lnTo>
                      <a:lnTo>
                        <a:pt x="6379" y="66"/>
                      </a:lnTo>
                      <a:cubicBezTo>
                        <a:pt x="6128" y="39"/>
                        <a:pt x="5893" y="18"/>
                        <a:pt x="5680" y="1"/>
                      </a:cubicBezTo>
                      <a:close/>
                      <a:moveTo>
                        <a:pt x="6830" y="118"/>
                      </a:moveTo>
                      <a:lnTo>
                        <a:pt x="4779" y="2592"/>
                      </a:lnTo>
                      <a:lnTo>
                        <a:pt x="7187" y="2592"/>
                      </a:lnTo>
                      <a:cubicBezTo>
                        <a:pt x="7160" y="2516"/>
                        <a:pt x="7157" y="2433"/>
                        <a:pt x="7181" y="2347"/>
                      </a:cubicBezTo>
                      <a:lnTo>
                        <a:pt x="7466" y="1374"/>
                      </a:lnTo>
                      <a:cubicBezTo>
                        <a:pt x="7514" y="1205"/>
                        <a:pt x="7665" y="1091"/>
                        <a:pt x="7838" y="1091"/>
                      </a:cubicBezTo>
                      <a:lnTo>
                        <a:pt x="8340" y="1091"/>
                      </a:lnTo>
                      <a:cubicBezTo>
                        <a:pt x="8185" y="820"/>
                        <a:pt x="7986" y="555"/>
                        <a:pt x="7862" y="396"/>
                      </a:cubicBezTo>
                      <a:cubicBezTo>
                        <a:pt x="7789" y="304"/>
                        <a:pt x="7683" y="239"/>
                        <a:pt x="7565" y="221"/>
                      </a:cubicBezTo>
                      <a:cubicBezTo>
                        <a:pt x="7308" y="183"/>
                        <a:pt x="7063" y="149"/>
                        <a:pt x="6830" y="118"/>
                      </a:cubicBezTo>
                      <a:close/>
                    </a:path>
                  </a:pathLst>
                </a:custGeom>
                <a:solidFill>
                  <a:srgbClr val="9EA5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14"/>
                <p:cNvSpPr/>
                <p:nvPr/>
              </p:nvSpPr>
              <p:spPr>
                <a:xfrm>
                  <a:off x="5685625" y="1036800"/>
                  <a:ext cx="387775" cy="116450"/>
                </a:xfrm>
                <a:custGeom>
                  <a:rect b="b" l="l" r="r" t="t"/>
                  <a:pathLst>
                    <a:path extrusionOk="0" h="4658" w="15511">
                      <a:moveTo>
                        <a:pt x="10456" y="75"/>
                      </a:moveTo>
                      <a:lnTo>
                        <a:pt x="9685" y="1004"/>
                      </a:lnTo>
                      <a:lnTo>
                        <a:pt x="9706" y="1004"/>
                      </a:lnTo>
                      <a:cubicBezTo>
                        <a:pt x="9723" y="1004"/>
                        <a:pt x="9740" y="1018"/>
                        <a:pt x="9740" y="1039"/>
                      </a:cubicBezTo>
                      <a:lnTo>
                        <a:pt x="9740" y="1063"/>
                      </a:lnTo>
                      <a:cubicBezTo>
                        <a:pt x="9953" y="1080"/>
                        <a:pt x="10188" y="1101"/>
                        <a:pt x="10439" y="1128"/>
                      </a:cubicBezTo>
                      <a:lnTo>
                        <a:pt x="11258" y="137"/>
                      </a:lnTo>
                      <a:cubicBezTo>
                        <a:pt x="10976" y="113"/>
                        <a:pt x="10707" y="93"/>
                        <a:pt x="10456" y="75"/>
                      </a:cubicBezTo>
                      <a:close/>
                      <a:moveTo>
                        <a:pt x="8054" y="0"/>
                      </a:moveTo>
                      <a:cubicBezTo>
                        <a:pt x="7398" y="0"/>
                        <a:pt x="5987" y="31"/>
                        <a:pt x="4070" y="251"/>
                      </a:cubicBezTo>
                      <a:lnTo>
                        <a:pt x="438" y="4630"/>
                      </a:lnTo>
                      <a:cubicBezTo>
                        <a:pt x="280" y="4596"/>
                        <a:pt x="169" y="4534"/>
                        <a:pt x="101" y="4451"/>
                      </a:cubicBezTo>
                      <a:lnTo>
                        <a:pt x="3517" y="316"/>
                      </a:lnTo>
                      <a:lnTo>
                        <a:pt x="3517" y="316"/>
                      </a:lnTo>
                      <a:cubicBezTo>
                        <a:pt x="3118" y="368"/>
                        <a:pt x="2698" y="423"/>
                        <a:pt x="2265" y="492"/>
                      </a:cubicBezTo>
                      <a:cubicBezTo>
                        <a:pt x="2055" y="523"/>
                        <a:pt x="1869" y="633"/>
                        <a:pt x="1738" y="798"/>
                      </a:cubicBezTo>
                      <a:cubicBezTo>
                        <a:pt x="1466" y="1145"/>
                        <a:pt x="988" y="1793"/>
                        <a:pt x="706" y="2391"/>
                      </a:cubicBezTo>
                      <a:cubicBezTo>
                        <a:pt x="455" y="2928"/>
                        <a:pt x="1" y="3650"/>
                        <a:pt x="1" y="4135"/>
                      </a:cubicBezTo>
                      <a:cubicBezTo>
                        <a:pt x="1" y="4445"/>
                        <a:pt x="187" y="4658"/>
                        <a:pt x="731" y="4658"/>
                      </a:cubicBezTo>
                      <a:lnTo>
                        <a:pt x="2578" y="4658"/>
                      </a:lnTo>
                      <a:lnTo>
                        <a:pt x="2763" y="4276"/>
                      </a:lnTo>
                      <a:cubicBezTo>
                        <a:pt x="2781" y="4235"/>
                        <a:pt x="2822" y="4211"/>
                        <a:pt x="2867" y="4211"/>
                      </a:cubicBezTo>
                      <a:lnTo>
                        <a:pt x="5726" y="4211"/>
                      </a:lnTo>
                      <a:cubicBezTo>
                        <a:pt x="5763" y="4211"/>
                        <a:pt x="5801" y="4232"/>
                        <a:pt x="5822" y="4266"/>
                      </a:cubicBezTo>
                      <a:lnTo>
                        <a:pt x="6056" y="4658"/>
                      </a:lnTo>
                      <a:lnTo>
                        <a:pt x="6173" y="4658"/>
                      </a:lnTo>
                      <a:lnTo>
                        <a:pt x="7002" y="3654"/>
                      </a:lnTo>
                      <a:lnTo>
                        <a:pt x="5430" y="3654"/>
                      </a:lnTo>
                      <a:cubicBezTo>
                        <a:pt x="5375" y="3798"/>
                        <a:pt x="5237" y="3908"/>
                        <a:pt x="5065" y="3908"/>
                      </a:cubicBezTo>
                      <a:lnTo>
                        <a:pt x="3610" y="3908"/>
                      </a:lnTo>
                      <a:cubicBezTo>
                        <a:pt x="3352" y="3908"/>
                        <a:pt x="3166" y="3660"/>
                        <a:pt x="3238" y="3409"/>
                      </a:cubicBezTo>
                      <a:lnTo>
                        <a:pt x="3521" y="2436"/>
                      </a:lnTo>
                      <a:cubicBezTo>
                        <a:pt x="3568" y="2267"/>
                        <a:pt x="3724" y="2153"/>
                        <a:pt x="3895" y="2153"/>
                      </a:cubicBezTo>
                      <a:lnTo>
                        <a:pt x="4061" y="2153"/>
                      </a:lnTo>
                      <a:cubicBezTo>
                        <a:pt x="4219" y="1882"/>
                        <a:pt x="4415" y="1617"/>
                        <a:pt x="4539" y="1458"/>
                      </a:cubicBezTo>
                      <a:cubicBezTo>
                        <a:pt x="4611" y="1366"/>
                        <a:pt x="4718" y="1301"/>
                        <a:pt x="4834" y="1283"/>
                      </a:cubicBezTo>
                      <a:cubicBezTo>
                        <a:pt x="5567" y="1169"/>
                        <a:pt x="6211" y="1104"/>
                        <a:pt x="6744" y="1063"/>
                      </a:cubicBezTo>
                      <a:lnTo>
                        <a:pt x="6744" y="1039"/>
                      </a:lnTo>
                      <a:cubicBezTo>
                        <a:pt x="6744" y="1018"/>
                        <a:pt x="6758" y="1004"/>
                        <a:pt x="6779" y="1004"/>
                      </a:cubicBezTo>
                      <a:lnTo>
                        <a:pt x="9190" y="1004"/>
                      </a:lnTo>
                      <a:lnTo>
                        <a:pt x="9981" y="48"/>
                      </a:lnTo>
                      <a:cubicBezTo>
                        <a:pt x="9280" y="10"/>
                        <a:pt x="8743" y="0"/>
                        <a:pt x="8405" y="0"/>
                      </a:cubicBezTo>
                      <a:close/>
                      <a:moveTo>
                        <a:pt x="7490" y="3654"/>
                      </a:moveTo>
                      <a:lnTo>
                        <a:pt x="6658" y="4658"/>
                      </a:lnTo>
                      <a:lnTo>
                        <a:pt x="7525" y="4658"/>
                      </a:lnTo>
                      <a:lnTo>
                        <a:pt x="8354" y="3654"/>
                      </a:lnTo>
                      <a:close/>
                      <a:moveTo>
                        <a:pt x="11722" y="178"/>
                      </a:moveTo>
                      <a:lnTo>
                        <a:pt x="10890" y="1180"/>
                      </a:lnTo>
                      <a:cubicBezTo>
                        <a:pt x="11123" y="1211"/>
                        <a:pt x="11368" y="1245"/>
                        <a:pt x="11625" y="1283"/>
                      </a:cubicBezTo>
                      <a:cubicBezTo>
                        <a:pt x="11743" y="1301"/>
                        <a:pt x="11849" y="1366"/>
                        <a:pt x="11922" y="1458"/>
                      </a:cubicBezTo>
                      <a:cubicBezTo>
                        <a:pt x="12046" y="1617"/>
                        <a:pt x="12245" y="1882"/>
                        <a:pt x="12400" y="2153"/>
                      </a:cubicBezTo>
                      <a:lnTo>
                        <a:pt x="12795" y="2153"/>
                      </a:lnTo>
                      <a:cubicBezTo>
                        <a:pt x="12971" y="2153"/>
                        <a:pt x="13122" y="2271"/>
                        <a:pt x="13170" y="2439"/>
                      </a:cubicBezTo>
                      <a:lnTo>
                        <a:pt x="13442" y="3416"/>
                      </a:lnTo>
                      <a:cubicBezTo>
                        <a:pt x="13511" y="3664"/>
                        <a:pt x="13325" y="3908"/>
                        <a:pt x="13067" y="3908"/>
                      </a:cubicBezTo>
                      <a:lnTo>
                        <a:pt x="11612" y="3908"/>
                      </a:lnTo>
                      <a:cubicBezTo>
                        <a:pt x="11440" y="3908"/>
                        <a:pt x="11303" y="3798"/>
                        <a:pt x="11247" y="3654"/>
                      </a:cubicBezTo>
                      <a:lnTo>
                        <a:pt x="8839" y="3654"/>
                      </a:lnTo>
                      <a:lnTo>
                        <a:pt x="8006" y="4658"/>
                      </a:lnTo>
                      <a:lnTo>
                        <a:pt x="10580" y="4658"/>
                      </a:lnTo>
                      <a:lnTo>
                        <a:pt x="10766" y="4276"/>
                      </a:lnTo>
                      <a:cubicBezTo>
                        <a:pt x="10787" y="4235"/>
                        <a:pt x="10825" y="4211"/>
                        <a:pt x="10869" y="4211"/>
                      </a:cubicBezTo>
                      <a:lnTo>
                        <a:pt x="13632" y="4211"/>
                      </a:lnTo>
                      <a:lnTo>
                        <a:pt x="15510" y="1937"/>
                      </a:lnTo>
                      <a:cubicBezTo>
                        <a:pt x="15245" y="1486"/>
                        <a:pt x="14925" y="1059"/>
                        <a:pt x="14722" y="798"/>
                      </a:cubicBezTo>
                      <a:cubicBezTo>
                        <a:pt x="14591" y="633"/>
                        <a:pt x="14405" y="523"/>
                        <a:pt x="14199" y="492"/>
                      </a:cubicBezTo>
                      <a:cubicBezTo>
                        <a:pt x="13291" y="351"/>
                        <a:pt x="12462" y="251"/>
                        <a:pt x="11722" y="178"/>
                      </a:cubicBezTo>
                      <a:close/>
                    </a:path>
                  </a:pathLst>
                </a:custGeom>
                <a:solidFill>
                  <a:srgbClr val="A178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14"/>
                <p:cNvSpPr/>
                <p:nvPr/>
              </p:nvSpPr>
              <p:spPr>
                <a:xfrm>
                  <a:off x="5853144" y="1061735"/>
                  <a:ext cx="76191" cy="19779"/>
                </a:xfrm>
                <a:custGeom>
                  <a:rect b="b" l="l" r="r" t="t"/>
                  <a:pathLst>
                    <a:path extrusionOk="0" h="778" w="2997">
                      <a:moveTo>
                        <a:pt x="35" y="0"/>
                      </a:moveTo>
                      <a:cubicBezTo>
                        <a:pt x="14" y="0"/>
                        <a:pt x="0" y="14"/>
                        <a:pt x="0" y="35"/>
                      </a:cubicBezTo>
                      <a:lnTo>
                        <a:pt x="0" y="59"/>
                      </a:lnTo>
                      <a:lnTo>
                        <a:pt x="0" y="747"/>
                      </a:lnTo>
                      <a:cubicBezTo>
                        <a:pt x="0" y="764"/>
                        <a:pt x="14" y="778"/>
                        <a:pt x="35" y="778"/>
                      </a:cubicBezTo>
                      <a:lnTo>
                        <a:pt x="1802" y="778"/>
                      </a:lnTo>
                      <a:lnTo>
                        <a:pt x="2446" y="0"/>
                      </a:lnTo>
                      <a:close/>
                      <a:moveTo>
                        <a:pt x="2941" y="0"/>
                      </a:moveTo>
                      <a:lnTo>
                        <a:pt x="2295" y="778"/>
                      </a:lnTo>
                      <a:lnTo>
                        <a:pt x="2962" y="778"/>
                      </a:lnTo>
                      <a:cubicBezTo>
                        <a:pt x="2979" y="778"/>
                        <a:pt x="2996" y="764"/>
                        <a:pt x="2996" y="747"/>
                      </a:cubicBezTo>
                      <a:lnTo>
                        <a:pt x="2996" y="59"/>
                      </a:lnTo>
                      <a:lnTo>
                        <a:pt x="2996" y="35"/>
                      </a:lnTo>
                      <a:cubicBezTo>
                        <a:pt x="2996" y="14"/>
                        <a:pt x="2979" y="0"/>
                        <a:pt x="2962" y="0"/>
                      </a:cubicBezTo>
                      <a:close/>
                    </a:path>
                  </a:pathLst>
                </a:custGeom>
                <a:solidFill>
                  <a:srgbClr val="7C7C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14"/>
                <p:cNvSpPr/>
                <p:nvPr/>
              </p:nvSpPr>
              <p:spPr>
                <a:xfrm>
                  <a:off x="5764150" y="1090148"/>
                  <a:ext cx="58626" cy="44831"/>
                </a:xfrm>
                <a:custGeom>
                  <a:rect b="b" l="l" r="r" t="t"/>
                  <a:pathLst>
                    <a:path extrusionOk="0" h="1755" w="2295">
                      <a:moveTo>
                        <a:pt x="729" y="0"/>
                      </a:moveTo>
                      <a:cubicBezTo>
                        <a:pt x="558" y="0"/>
                        <a:pt x="402" y="114"/>
                        <a:pt x="355" y="283"/>
                      </a:cubicBezTo>
                      <a:lnTo>
                        <a:pt x="72" y="1256"/>
                      </a:lnTo>
                      <a:cubicBezTo>
                        <a:pt x="0" y="1507"/>
                        <a:pt x="186" y="1755"/>
                        <a:pt x="444" y="1755"/>
                      </a:cubicBezTo>
                      <a:lnTo>
                        <a:pt x="1899" y="1755"/>
                      </a:lnTo>
                      <a:cubicBezTo>
                        <a:pt x="2071" y="1755"/>
                        <a:pt x="2209" y="1645"/>
                        <a:pt x="2264" y="1501"/>
                      </a:cubicBezTo>
                      <a:cubicBezTo>
                        <a:pt x="2292" y="1428"/>
                        <a:pt x="2295" y="1345"/>
                        <a:pt x="2274" y="1263"/>
                      </a:cubicBezTo>
                      <a:lnTo>
                        <a:pt x="2003" y="286"/>
                      </a:lnTo>
                      <a:cubicBezTo>
                        <a:pt x="1954" y="118"/>
                        <a:pt x="1803" y="0"/>
                        <a:pt x="1627" y="0"/>
                      </a:cubicBezTo>
                      <a:close/>
                    </a:path>
                  </a:pathLst>
                </a:custGeom>
                <a:solidFill>
                  <a:srgbClr val="7C7C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14"/>
                <p:cNvSpPr/>
                <p:nvPr/>
              </p:nvSpPr>
              <p:spPr>
                <a:xfrm>
                  <a:off x="5748933" y="1141381"/>
                  <a:ext cx="89236" cy="11869"/>
                </a:xfrm>
                <a:custGeom>
                  <a:rect b="b" l="l" r="r" t="t"/>
                  <a:pathLst>
                    <a:path extrusionOk="0" h="447" w="3480">
                      <a:moveTo>
                        <a:pt x="290" y="0"/>
                      </a:moveTo>
                      <a:cubicBezTo>
                        <a:pt x="245" y="0"/>
                        <a:pt x="204" y="24"/>
                        <a:pt x="186" y="65"/>
                      </a:cubicBezTo>
                      <a:lnTo>
                        <a:pt x="1" y="447"/>
                      </a:lnTo>
                      <a:lnTo>
                        <a:pt x="3479" y="447"/>
                      </a:lnTo>
                      <a:lnTo>
                        <a:pt x="3245" y="55"/>
                      </a:lnTo>
                      <a:cubicBezTo>
                        <a:pt x="3224" y="21"/>
                        <a:pt x="3186" y="0"/>
                        <a:pt x="3149" y="0"/>
                      </a:cubicBezTo>
                      <a:close/>
                    </a:path>
                  </a:pathLst>
                </a:custGeom>
                <a:solidFill>
                  <a:srgbClr val="7C7C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14"/>
                <p:cNvSpPr/>
                <p:nvPr/>
              </p:nvSpPr>
              <p:spPr>
                <a:xfrm>
                  <a:off x="5965413" y="1089800"/>
                  <a:ext cx="58623" cy="45525"/>
                </a:xfrm>
                <a:custGeom>
                  <a:rect b="b" l="l" r="r" t="t"/>
                  <a:pathLst>
                    <a:path extrusionOk="0" h="1755" w="2296">
                      <a:moveTo>
                        <a:pt x="682" y="0"/>
                      </a:moveTo>
                      <a:cubicBezTo>
                        <a:pt x="509" y="0"/>
                        <a:pt x="358" y="114"/>
                        <a:pt x="310" y="283"/>
                      </a:cubicBezTo>
                      <a:lnTo>
                        <a:pt x="25" y="1256"/>
                      </a:lnTo>
                      <a:cubicBezTo>
                        <a:pt x="1" y="1342"/>
                        <a:pt x="4" y="1425"/>
                        <a:pt x="31" y="1501"/>
                      </a:cubicBezTo>
                      <a:cubicBezTo>
                        <a:pt x="87" y="1645"/>
                        <a:pt x="224" y="1755"/>
                        <a:pt x="396" y="1755"/>
                      </a:cubicBezTo>
                      <a:lnTo>
                        <a:pt x="1851" y="1755"/>
                      </a:lnTo>
                      <a:cubicBezTo>
                        <a:pt x="2109" y="1755"/>
                        <a:pt x="2295" y="1511"/>
                        <a:pt x="2226" y="1263"/>
                      </a:cubicBezTo>
                      <a:lnTo>
                        <a:pt x="1954" y="286"/>
                      </a:lnTo>
                      <a:cubicBezTo>
                        <a:pt x="1906" y="118"/>
                        <a:pt x="1755" y="0"/>
                        <a:pt x="1579" y="0"/>
                      </a:cubicBezTo>
                      <a:close/>
                    </a:path>
                  </a:pathLst>
                </a:custGeom>
                <a:solidFill>
                  <a:srgbClr val="7C7C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14"/>
                <p:cNvSpPr/>
                <p:nvPr/>
              </p:nvSpPr>
              <p:spPr>
                <a:xfrm>
                  <a:off x="6033800" y="1094150"/>
                  <a:ext cx="63325" cy="59100"/>
                </a:xfrm>
                <a:custGeom>
                  <a:rect b="b" l="l" r="r" t="t"/>
                  <a:pathLst>
                    <a:path extrusionOk="0" h="2364" w="2533">
                      <a:moveTo>
                        <a:pt x="1779" y="1"/>
                      </a:moveTo>
                      <a:lnTo>
                        <a:pt x="0" y="2144"/>
                      </a:lnTo>
                      <a:lnTo>
                        <a:pt x="131" y="2364"/>
                      </a:lnTo>
                      <a:lnTo>
                        <a:pt x="1803" y="2364"/>
                      </a:lnTo>
                      <a:cubicBezTo>
                        <a:pt x="2347" y="2364"/>
                        <a:pt x="2533" y="2151"/>
                        <a:pt x="2533" y="1841"/>
                      </a:cubicBezTo>
                      <a:cubicBezTo>
                        <a:pt x="2533" y="1356"/>
                        <a:pt x="2082" y="634"/>
                        <a:pt x="1827" y="97"/>
                      </a:cubicBezTo>
                      <a:cubicBezTo>
                        <a:pt x="1814" y="66"/>
                        <a:pt x="1796" y="31"/>
                        <a:pt x="1779" y="1"/>
                      </a:cubicBezTo>
                      <a:close/>
                    </a:path>
                  </a:pathLst>
                </a:custGeom>
                <a:solidFill>
                  <a:srgbClr val="A178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14"/>
                <p:cNvSpPr/>
                <p:nvPr/>
              </p:nvSpPr>
              <p:spPr>
                <a:xfrm>
                  <a:off x="5947920" y="1141929"/>
                  <a:ext cx="89237" cy="11468"/>
                </a:xfrm>
                <a:custGeom>
                  <a:rect b="b" l="l" r="r" t="t"/>
                  <a:pathLst>
                    <a:path extrusionOk="0" h="447" w="3478">
                      <a:moveTo>
                        <a:pt x="289" y="0"/>
                      </a:moveTo>
                      <a:cubicBezTo>
                        <a:pt x="245" y="0"/>
                        <a:pt x="207" y="24"/>
                        <a:pt x="186" y="65"/>
                      </a:cubicBezTo>
                      <a:lnTo>
                        <a:pt x="0" y="447"/>
                      </a:lnTo>
                      <a:lnTo>
                        <a:pt x="2684" y="447"/>
                      </a:lnTo>
                      <a:lnTo>
                        <a:pt x="3052" y="0"/>
                      </a:lnTo>
                      <a:close/>
                      <a:moveTo>
                        <a:pt x="3347" y="227"/>
                      </a:moveTo>
                      <a:lnTo>
                        <a:pt x="3168" y="447"/>
                      </a:lnTo>
                      <a:lnTo>
                        <a:pt x="3478" y="447"/>
                      </a:lnTo>
                      <a:lnTo>
                        <a:pt x="3347" y="227"/>
                      </a:lnTo>
                      <a:close/>
                    </a:path>
                  </a:pathLst>
                </a:custGeom>
                <a:solidFill>
                  <a:srgbClr val="7C7C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14"/>
                <p:cNvSpPr/>
                <p:nvPr/>
              </p:nvSpPr>
              <p:spPr>
                <a:xfrm>
                  <a:off x="5860650" y="1081325"/>
                  <a:ext cx="50950" cy="46825"/>
                </a:xfrm>
                <a:custGeom>
                  <a:rect b="b" l="l" r="r" t="t"/>
                  <a:pathLst>
                    <a:path extrusionOk="0" h="1873" w="2038">
                      <a:moveTo>
                        <a:pt x="1545" y="1"/>
                      </a:moveTo>
                      <a:lnTo>
                        <a:pt x="1" y="1873"/>
                      </a:lnTo>
                      <a:lnTo>
                        <a:pt x="489" y="1873"/>
                      </a:lnTo>
                      <a:lnTo>
                        <a:pt x="2038" y="1"/>
                      </a:lnTo>
                      <a:close/>
                    </a:path>
                  </a:pathLst>
                </a:custGeom>
                <a:solidFill>
                  <a:srgbClr val="D5DA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14"/>
                <p:cNvSpPr/>
                <p:nvPr/>
              </p:nvSpPr>
              <p:spPr>
                <a:xfrm>
                  <a:off x="5839925" y="1037975"/>
                  <a:ext cx="107125" cy="115275"/>
                </a:xfrm>
                <a:custGeom>
                  <a:rect b="b" l="l" r="r" t="t"/>
                  <a:pathLst>
                    <a:path extrusionOk="0" h="4611" w="4285">
                      <a:moveTo>
                        <a:pt x="3809" y="1"/>
                      </a:moveTo>
                      <a:lnTo>
                        <a:pt x="3018" y="957"/>
                      </a:lnTo>
                      <a:lnTo>
                        <a:pt x="3513" y="957"/>
                      </a:lnTo>
                      <a:lnTo>
                        <a:pt x="4284" y="28"/>
                      </a:lnTo>
                      <a:cubicBezTo>
                        <a:pt x="4119" y="18"/>
                        <a:pt x="3961" y="8"/>
                        <a:pt x="3809" y="1"/>
                      </a:cubicBezTo>
                      <a:close/>
                      <a:moveTo>
                        <a:pt x="830" y="3607"/>
                      </a:moveTo>
                      <a:lnTo>
                        <a:pt x="1" y="4611"/>
                      </a:lnTo>
                      <a:lnTo>
                        <a:pt x="486" y="4611"/>
                      </a:lnTo>
                      <a:lnTo>
                        <a:pt x="1318" y="3607"/>
                      </a:lnTo>
                      <a:close/>
                    </a:path>
                  </a:pathLst>
                </a:custGeom>
                <a:solidFill>
                  <a:srgbClr val="D3AD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14"/>
                <p:cNvSpPr/>
                <p:nvPr/>
              </p:nvSpPr>
              <p:spPr>
                <a:xfrm>
                  <a:off x="5898263" y="1061735"/>
                  <a:ext cx="30364" cy="19779"/>
                </a:xfrm>
                <a:custGeom>
                  <a:rect b="b" l="l" r="r" t="t"/>
                  <a:pathLst>
                    <a:path extrusionOk="0" h="778" w="1140">
                      <a:moveTo>
                        <a:pt x="644" y="0"/>
                      </a:moveTo>
                      <a:lnTo>
                        <a:pt x="0" y="778"/>
                      </a:lnTo>
                      <a:lnTo>
                        <a:pt x="493" y="778"/>
                      </a:lnTo>
                      <a:lnTo>
                        <a:pt x="1139" y="0"/>
                      </a:lnTo>
                      <a:close/>
                    </a:path>
                  </a:pathLst>
                </a:custGeom>
                <a:solidFill>
                  <a:srgbClr val="9D9D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14"/>
                <p:cNvSpPr/>
                <p:nvPr/>
              </p:nvSpPr>
              <p:spPr>
                <a:xfrm>
                  <a:off x="5688125" y="1043075"/>
                  <a:ext cx="99275" cy="109500"/>
                </a:xfrm>
                <a:custGeom>
                  <a:rect b="b" l="l" r="r" t="t"/>
                  <a:pathLst>
                    <a:path extrusionOk="0" h="4380" w="3971">
                      <a:moveTo>
                        <a:pt x="3970" y="0"/>
                      </a:moveTo>
                      <a:cubicBezTo>
                        <a:pt x="3789" y="21"/>
                        <a:pt x="3603" y="41"/>
                        <a:pt x="3417" y="65"/>
                      </a:cubicBezTo>
                      <a:lnTo>
                        <a:pt x="1" y="4200"/>
                      </a:lnTo>
                      <a:cubicBezTo>
                        <a:pt x="69" y="4283"/>
                        <a:pt x="180" y="4345"/>
                        <a:pt x="338" y="4379"/>
                      </a:cubicBezTo>
                      <a:lnTo>
                        <a:pt x="3970" y="0"/>
                      </a:lnTo>
                      <a:close/>
                    </a:path>
                  </a:pathLst>
                </a:custGeom>
                <a:solidFill>
                  <a:srgbClr val="D3AD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14"/>
                <p:cNvSpPr/>
                <p:nvPr/>
              </p:nvSpPr>
              <p:spPr>
                <a:xfrm>
                  <a:off x="6026400" y="1085225"/>
                  <a:ext cx="51875" cy="62550"/>
                </a:xfrm>
                <a:custGeom>
                  <a:rect b="b" l="l" r="r" t="t"/>
                  <a:pathLst>
                    <a:path extrusionOk="0" h="2502" w="2075">
                      <a:moveTo>
                        <a:pt x="1879" y="0"/>
                      </a:moveTo>
                      <a:lnTo>
                        <a:pt x="1" y="2274"/>
                      </a:lnTo>
                      <a:lnTo>
                        <a:pt x="97" y="2274"/>
                      </a:lnTo>
                      <a:cubicBezTo>
                        <a:pt x="135" y="2274"/>
                        <a:pt x="173" y="2295"/>
                        <a:pt x="193" y="2329"/>
                      </a:cubicBezTo>
                      <a:lnTo>
                        <a:pt x="296" y="2501"/>
                      </a:lnTo>
                      <a:lnTo>
                        <a:pt x="2075" y="358"/>
                      </a:lnTo>
                      <a:cubicBezTo>
                        <a:pt x="2016" y="237"/>
                        <a:pt x="1951" y="117"/>
                        <a:pt x="1879" y="0"/>
                      </a:cubicBezTo>
                      <a:close/>
                    </a:path>
                  </a:pathLst>
                </a:custGeom>
                <a:solidFill>
                  <a:srgbClr val="D3AD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14"/>
                <p:cNvSpPr/>
                <p:nvPr/>
              </p:nvSpPr>
              <p:spPr>
                <a:xfrm>
                  <a:off x="6015828" y="1141929"/>
                  <a:ext cx="18500" cy="11469"/>
                </a:xfrm>
                <a:custGeom>
                  <a:rect b="b" l="l" r="r" t="t"/>
                  <a:pathLst>
                    <a:path extrusionOk="0" h="447" w="665">
                      <a:moveTo>
                        <a:pt x="369" y="0"/>
                      </a:moveTo>
                      <a:lnTo>
                        <a:pt x="1" y="447"/>
                      </a:lnTo>
                      <a:lnTo>
                        <a:pt x="485" y="447"/>
                      </a:lnTo>
                      <a:lnTo>
                        <a:pt x="664" y="227"/>
                      </a:lnTo>
                      <a:lnTo>
                        <a:pt x="561" y="55"/>
                      </a:lnTo>
                      <a:cubicBezTo>
                        <a:pt x="541" y="21"/>
                        <a:pt x="503" y="0"/>
                        <a:pt x="465" y="0"/>
                      </a:cubicBezTo>
                      <a:close/>
                    </a:path>
                  </a:pathLst>
                </a:custGeom>
                <a:solidFill>
                  <a:srgbClr val="9D9D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14"/>
                <p:cNvSpPr/>
                <p:nvPr/>
              </p:nvSpPr>
              <p:spPr>
                <a:xfrm>
                  <a:off x="5894475" y="1064975"/>
                  <a:ext cx="63400" cy="63175"/>
                </a:xfrm>
                <a:custGeom>
                  <a:rect b="b" l="l" r="r" t="t"/>
                  <a:pathLst>
                    <a:path extrusionOk="0" h="2527" w="2536">
                      <a:moveTo>
                        <a:pt x="2085" y="1"/>
                      </a:moveTo>
                      <a:lnTo>
                        <a:pt x="0" y="2527"/>
                      </a:lnTo>
                      <a:lnTo>
                        <a:pt x="485" y="2527"/>
                      </a:lnTo>
                      <a:lnTo>
                        <a:pt x="2536" y="53"/>
                      </a:lnTo>
                      <a:cubicBezTo>
                        <a:pt x="2381" y="36"/>
                        <a:pt x="2229" y="18"/>
                        <a:pt x="2085" y="1"/>
                      </a:cubicBezTo>
                      <a:close/>
                    </a:path>
                  </a:pathLst>
                </a:custGeom>
                <a:solidFill>
                  <a:srgbClr val="D5DA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14"/>
                <p:cNvSpPr/>
                <p:nvPr/>
              </p:nvSpPr>
              <p:spPr>
                <a:xfrm>
                  <a:off x="5873750" y="1040225"/>
                  <a:ext cx="104950" cy="113025"/>
                </a:xfrm>
                <a:custGeom>
                  <a:rect b="b" l="l" r="r" t="t"/>
                  <a:pathLst>
                    <a:path extrusionOk="0" h="4521" w="4198">
                      <a:moveTo>
                        <a:pt x="3733" y="0"/>
                      </a:moveTo>
                      <a:lnTo>
                        <a:pt x="2914" y="991"/>
                      </a:lnTo>
                      <a:cubicBezTo>
                        <a:pt x="3058" y="1008"/>
                        <a:pt x="3210" y="1026"/>
                        <a:pt x="3365" y="1043"/>
                      </a:cubicBezTo>
                      <a:lnTo>
                        <a:pt x="4197" y="41"/>
                      </a:lnTo>
                      <a:cubicBezTo>
                        <a:pt x="4035" y="28"/>
                        <a:pt x="3881" y="11"/>
                        <a:pt x="3733" y="0"/>
                      </a:cubicBezTo>
                      <a:close/>
                      <a:moveTo>
                        <a:pt x="829" y="3517"/>
                      </a:moveTo>
                      <a:lnTo>
                        <a:pt x="0" y="4521"/>
                      </a:lnTo>
                      <a:lnTo>
                        <a:pt x="481" y="4521"/>
                      </a:lnTo>
                      <a:lnTo>
                        <a:pt x="1314" y="3517"/>
                      </a:lnTo>
                      <a:close/>
                    </a:path>
                  </a:pathLst>
                </a:custGeom>
                <a:solidFill>
                  <a:srgbClr val="D3AD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14"/>
                <p:cNvSpPr/>
                <p:nvPr/>
              </p:nvSpPr>
              <p:spPr>
                <a:xfrm>
                  <a:off x="5630250" y="1286850"/>
                  <a:ext cx="151650" cy="88000"/>
                </a:xfrm>
                <a:custGeom>
                  <a:rect b="b" l="l" r="r" t="t"/>
                  <a:pathLst>
                    <a:path extrusionOk="0" h="3520" w="6066">
                      <a:moveTo>
                        <a:pt x="409" y="1"/>
                      </a:moveTo>
                      <a:cubicBezTo>
                        <a:pt x="200" y="1"/>
                        <a:pt x="0" y="164"/>
                        <a:pt x="0" y="411"/>
                      </a:cubicBezTo>
                      <a:cubicBezTo>
                        <a:pt x="0" y="1454"/>
                        <a:pt x="110" y="2985"/>
                        <a:pt x="740" y="2985"/>
                      </a:cubicBezTo>
                      <a:cubicBezTo>
                        <a:pt x="740" y="2985"/>
                        <a:pt x="3737" y="3412"/>
                        <a:pt x="4308" y="3508"/>
                      </a:cubicBezTo>
                      <a:cubicBezTo>
                        <a:pt x="4358" y="3516"/>
                        <a:pt x="4411" y="3520"/>
                        <a:pt x="4467" y="3520"/>
                      </a:cubicBezTo>
                      <a:cubicBezTo>
                        <a:pt x="5046" y="3520"/>
                        <a:pt x="5885" y="3105"/>
                        <a:pt x="5973" y="2889"/>
                      </a:cubicBezTo>
                      <a:cubicBezTo>
                        <a:pt x="6066" y="2652"/>
                        <a:pt x="4590" y="2342"/>
                        <a:pt x="4590" y="2342"/>
                      </a:cubicBezTo>
                      <a:lnTo>
                        <a:pt x="692" y="119"/>
                      </a:lnTo>
                      <a:cubicBezTo>
                        <a:pt x="609" y="38"/>
                        <a:pt x="508" y="1"/>
                        <a:pt x="409" y="1"/>
                      </a:cubicBezTo>
                      <a:close/>
                    </a:path>
                  </a:pathLst>
                </a:custGeom>
                <a:solidFill>
                  <a:srgbClr val="B232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14"/>
                <p:cNvSpPr/>
                <p:nvPr/>
              </p:nvSpPr>
              <p:spPr>
                <a:xfrm>
                  <a:off x="5656575" y="1295575"/>
                  <a:ext cx="81625" cy="52850"/>
                </a:xfrm>
                <a:custGeom>
                  <a:rect b="b" l="l" r="r" t="t"/>
                  <a:pathLst>
                    <a:path extrusionOk="0" h="2114" w="3265">
                      <a:moveTo>
                        <a:pt x="0" y="1"/>
                      </a:moveTo>
                      <a:lnTo>
                        <a:pt x="334" y="1201"/>
                      </a:lnTo>
                      <a:cubicBezTo>
                        <a:pt x="396" y="1432"/>
                        <a:pt x="588" y="1607"/>
                        <a:pt x="823" y="1652"/>
                      </a:cubicBezTo>
                      <a:lnTo>
                        <a:pt x="3265" y="2113"/>
                      </a:lnTo>
                      <a:lnTo>
                        <a:pt x="2598" y="1291"/>
                      </a:lnTo>
                      <a:cubicBezTo>
                        <a:pt x="2202" y="809"/>
                        <a:pt x="1679" y="469"/>
                        <a:pt x="1080" y="300"/>
                      </a:cubicBezTo>
                      <a:lnTo>
                        <a:pt x="0" y="1"/>
                      </a:lnTo>
                      <a:close/>
                    </a:path>
                  </a:pathLst>
                </a:custGeom>
                <a:solidFill>
                  <a:srgbClr val="F0F1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14"/>
                <p:cNvSpPr/>
                <p:nvPr/>
              </p:nvSpPr>
              <p:spPr>
                <a:xfrm>
                  <a:off x="5669975" y="1306600"/>
                  <a:ext cx="26425" cy="26500"/>
                </a:xfrm>
                <a:custGeom>
                  <a:rect b="b" l="l" r="r" t="t"/>
                  <a:pathLst>
                    <a:path extrusionOk="0" h="1060" w="1057">
                      <a:moveTo>
                        <a:pt x="531" y="0"/>
                      </a:moveTo>
                      <a:cubicBezTo>
                        <a:pt x="238" y="0"/>
                        <a:pt x="1" y="237"/>
                        <a:pt x="1" y="530"/>
                      </a:cubicBezTo>
                      <a:cubicBezTo>
                        <a:pt x="1" y="822"/>
                        <a:pt x="238" y="1060"/>
                        <a:pt x="531" y="1060"/>
                      </a:cubicBezTo>
                      <a:cubicBezTo>
                        <a:pt x="823" y="1060"/>
                        <a:pt x="1057" y="822"/>
                        <a:pt x="1057" y="530"/>
                      </a:cubicBezTo>
                      <a:cubicBezTo>
                        <a:pt x="1057" y="237"/>
                        <a:pt x="823" y="0"/>
                        <a:pt x="53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14"/>
                <p:cNvSpPr/>
                <p:nvPr/>
              </p:nvSpPr>
              <p:spPr>
                <a:xfrm>
                  <a:off x="5698975" y="1320350"/>
                  <a:ext cx="18500" cy="18525"/>
                </a:xfrm>
                <a:custGeom>
                  <a:rect b="b" l="l" r="r" t="t"/>
                  <a:pathLst>
                    <a:path extrusionOk="0" h="741" w="740">
                      <a:moveTo>
                        <a:pt x="368" y="0"/>
                      </a:moveTo>
                      <a:cubicBezTo>
                        <a:pt x="165" y="0"/>
                        <a:pt x="0" y="169"/>
                        <a:pt x="0" y="372"/>
                      </a:cubicBezTo>
                      <a:cubicBezTo>
                        <a:pt x="0" y="575"/>
                        <a:pt x="165" y="740"/>
                        <a:pt x="368" y="740"/>
                      </a:cubicBezTo>
                      <a:cubicBezTo>
                        <a:pt x="571" y="740"/>
                        <a:pt x="740" y="575"/>
                        <a:pt x="740" y="372"/>
                      </a:cubicBezTo>
                      <a:cubicBezTo>
                        <a:pt x="740" y="169"/>
                        <a:pt x="571" y="0"/>
                        <a:pt x="36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14"/>
                <p:cNvSpPr/>
                <p:nvPr/>
              </p:nvSpPr>
              <p:spPr>
                <a:xfrm>
                  <a:off x="5709050" y="1243975"/>
                  <a:ext cx="32175" cy="34000"/>
                </a:xfrm>
                <a:custGeom>
                  <a:rect b="b" l="l" r="r" t="t"/>
                  <a:pathLst>
                    <a:path extrusionOk="0" h="1360" w="1287">
                      <a:moveTo>
                        <a:pt x="1286" y="0"/>
                      </a:moveTo>
                      <a:lnTo>
                        <a:pt x="1286" y="0"/>
                      </a:lnTo>
                      <a:cubicBezTo>
                        <a:pt x="1286" y="1"/>
                        <a:pt x="788" y="537"/>
                        <a:pt x="0" y="610"/>
                      </a:cubicBezTo>
                      <a:lnTo>
                        <a:pt x="1107" y="1359"/>
                      </a:lnTo>
                      <a:lnTo>
                        <a:pt x="1286" y="0"/>
                      </a:lnTo>
                      <a:close/>
                    </a:path>
                  </a:pathLst>
                </a:custGeom>
                <a:solidFill>
                  <a:srgbClr val="B232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14"/>
                <p:cNvSpPr/>
                <p:nvPr/>
              </p:nvSpPr>
              <p:spPr>
                <a:xfrm>
                  <a:off x="5640725" y="1186600"/>
                  <a:ext cx="97225" cy="63625"/>
                </a:xfrm>
                <a:custGeom>
                  <a:rect b="b" l="l" r="r" t="t"/>
                  <a:pathLst>
                    <a:path extrusionOk="0" h="2545" w="3889">
                      <a:moveTo>
                        <a:pt x="751" y="0"/>
                      </a:moveTo>
                      <a:cubicBezTo>
                        <a:pt x="647" y="0"/>
                        <a:pt x="542" y="8"/>
                        <a:pt x="438" y="25"/>
                      </a:cubicBezTo>
                      <a:cubicBezTo>
                        <a:pt x="183" y="66"/>
                        <a:pt x="1" y="296"/>
                        <a:pt x="18" y="555"/>
                      </a:cubicBezTo>
                      <a:lnTo>
                        <a:pt x="104" y="1721"/>
                      </a:lnTo>
                      <a:cubicBezTo>
                        <a:pt x="118" y="1941"/>
                        <a:pt x="280" y="2127"/>
                        <a:pt x="496" y="2172"/>
                      </a:cubicBezTo>
                      <a:lnTo>
                        <a:pt x="2196" y="2533"/>
                      </a:lnTo>
                      <a:cubicBezTo>
                        <a:pt x="2231" y="2541"/>
                        <a:pt x="2266" y="2545"/>
                        <a:pt x="2301" y="2545"/>
                      </a:cubicBezTo>
                      <a:cubicBezTo>
                        <a:pt x="2377" y="2545"/>
                        <a:pt x="2452" y="2527"/>
                        <a:pt x="2523" y="2492"/>
                      </a:cubicBezTo>
                      <a:lnTo>
                        <a:pt x="3720" y="1893"/>
                      </a:lnTo>
                      <a:cubicBezTo>
                        <a:pt x="3878" y="1814"/>
                        <a:pt x="3889" y="1597"/>
                        <a:pt x="3737" y="1504"/>
                      </a:cubicBezTo>
                      <a:lnTo>
                        <a:pt x="1811" y="304"/>
                      </a:lnTo>
                      <a:cubicBezTo>
                        <a:pt x="1491" y="104"/>
                        <a:pt x="1124" y="0"/>
                        <a:pt x="751" y="0"/>
                      </a:cubicBezTo>
                      <a:close/>
                    </a:path>
                  </a:pathLst>
                </a:custGeom>
                <a:solidFill>
                  <a:srgbClr val="F0F1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14"/>
                <p:cNvSpPr/>
                <p:nvPr/>
              </p:nvSpPr>
              <p:spPr>
                <a:xfrm>
                  <a:off x="5684950" y="1215600"/>
                  <a:ext cx="26425" cy="26425"/>
                </a:xfrm>
                <a:custGeom>
                  <a:rect b="b" l="l" r="r" t="t"/>
                  <a:pathLst>
                    <a:path extrusionOk="0" h="1057" w="1057">
                      <a:moveTo>
                        <a:pt x="526" y="0"/>
                      </a:moveTo>
                      <a:cubicBezTo>
                        <a:pt x="234" y="0"/>
                        <a:pt x="0" y="238"/>
                        <a:pt x="0" y="530"/>
                      </a:cubicBezTo>
                      <a:cubicBezTo>
                        <a:pt x="0" y="819"/>
                        <a:pt x="234" y="1056"/>
                        <a:pt x="526" y="1056"/>
                      </a:cubicBezTo>
                      <a:cubicBezTo>
                        <a:pt x="820" y="1056"/>
                        <a:pt x="1057" y="819"/>
                        <a:pt x="1057" y="530"/>
                      </a:cubicBezTo>
                      <a:cubicBezTo>
                        <a:pt x="1057" y="238"/>
                        <a:pt x="820" y="0"/>
                        <a:pt x="52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14"/>
                <p:cNvSpPr/>
                <p:nvPr/>
              </p:nvSpPr>
              <p:spPr>
                <a:xfrm>
                  <a:off x="5654675" y="1200800"/>
                  <a:ext cx="31075" cy="31075"/>
                </a:xfrm>
                <a:custGeom>
                  <a:rect b="b" l="l" r="r" t="t"/>
                  <a:pathLst>
                    <a:path extrusionOk="0" h="1243" w="1243">
                      <a:moveTo>
                        <a:pt x="623" y="1"/>
                      </a:moveTo>
                      <a:cubicBezTo>
                        <a:pt x="279" y="1"/>
                        <a:pt x="0" y="276"/>
                        <a:pt x="0" y="620"/>
                      </a:cubicBezTo>
                      <a:cubicBezTo>
                        <a:pt x="0" y="964"/>
                        <a:pt x="279" y="1243"/>
                        <a:pt x="623" y="1243"/>
                      </a:cubicBezTo>
                      <a:cubicBezTo>
                        <a:pt x="964" y="1243"/>
                        <a:pt x="1242" y="964"/>
                        <a:pt x="1242" y="620"/>
                      </a:cubicBezTo>
                      <a:cubicBezTo>
                        <a:pt x="1242" y="276"/>
                        <a:pt x="964" y="1"/>
                        <a:pt x="62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14"/>
                <p:cNvSpPr/>
                <p:nvPr/>
              </p:nvSpPr>
              <p:spPr>
                <a:xfrm>
                  <a:off x="6000925" y="1286850"/>
                  <a:ext cx="151750" cy="88000"/>
                </a:xfrm>
                <a:custGeom>
                  <a:rect b="b" l="l" r="r" t="t"/>
                  <a:pathLst>
                    <a:path extrusionOk="0" h="3520" w="6070">
                      <a:moveTo>
                        <a:pt x="5659" y="1"/>
                      </a:moveTo>
                      <a:cubicBezTo>
                        <a:pt x="5559" y="1"/>
                        <a:pt x="5458" y="38"/>
                        <a:pt x="5375" y="119"/>
                      </a:cubicBezTo>
                      <a:lnTo>
                        <a:pt x="1481" y="2342"/>
                      </a:lnTo>
                      <a:cubicBezTo>
                        <a:pt x="1481" y="2342"/>
                        <a:pt x="1" y="2652"/>
                        <a:pt x="98" y="2889"/>
                      </a:cubicBezTo>
                      <a:cubicBezTo>
                        <a:pt x="182" y="3105"/>
                        <a:pt x="1023" y="3520"/>
                        <a:pt x="1604" y="3520"/>
                      </a:cubicBezTo>
                      <a:cubicBezTo>
                        <a:pt x="1660" y="3520"/>
                        <a:pt x="1713" y="3516"/>
                        <a:pt x="1763" y="3508"/>
                      </a:cubicBezTo>
                      <a:cubicBezTo>
                        <a:pt x="2333" y="3412"/>
                        <a:pt x="5327" y="2985"/>
                        <a:pt x="5327" y="2985"/>
                      </a:cubicBezTo>
                      <a:cubicBezTo>
                        <a:pt x="5957" y="2985"/>
                        <a:pt x="6066" y="1454"/>
                        <a:pt x="6070" y="411"/>
                      </a:cubicBezTo>
                      <a:cubicBezTo>
                        <a:pt x="6070" y="164"/>
                        <a:pt x="5868" y="1"/>
                        <a:pt x="5659" y="1"/>
                      </a:cubicBezTo>
                      <a:close/>
                    </a:path>
                  </a:pathLst>
                </a:custGeom>
                <a:solidFill>
                  <a:srgbClr val="B232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14"/>
                <p:cNvSpPr/>
                <p:nvPr/>
              </p:nvSpPr>
              <p:spPr>
                <a:xfrm>
                  <a:off x="6044625" y="1295575"/>
                  <a:ext cx="81650" cy="52850"/>
                </a:xfrm>
                <a:custGeom>
                  <a:rect b="b" l="l" r="r" t="t"/>
                  <a:pathLst>
                    <a:path extrusionOk="0" h="2114" w="3266">
                      <a:moveTo>
                        <a:pt x="3266" y="1"/>
                      </a:moveTo>
                      <a:lnTo>
                        <a:pt x="2186" y="300"/>
                      </a:lnTo>
                      <a:cubicBezTo>
                        <a:pt x="1587" y="469"/>
                        <a:pt x="1064" y="809"/>
                        <a:pt x="671" y="1291"/>
                      </a:cubicBezTo>
                      <a:lnTo>
                        <a:pt x="1" y="2113"/>
                      </a:lnTo>
                      <a:lnTo>
                        <a:pt x="2443" y="1652"/>
                      </a:lnTo>
                      <a:cubicBezTo>
                        <a:pt x="2678" y="1607"/>
                        <a:pt x="2870" y="1432"/>
                        <a:pt x="2935" y="1201"/>
                      </a:cubicBezTo>
                      <a:lnTo>
                        <a:pt x="3266" y="1"/>
                      </a:lnTo>
                      <a:close/>
                    </a:path>
                  </a:pathLst>
                </a:custGeom>
                <a:solidFill>
                  <a:srgbClr val="F0F1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14"/>
                <p:cNvSpPr/>
                <p:nvPr/>
              </p:nvSpPr>
              <p:spPr>
                <a:xfrm>
                  <a:off x="6086425" y="1306600"/>
                  <a:ext cx="26425" cy="26500"/>
                </a:xfrm>
                <a:custGeom>
                  <a:rect b="b" l="l" r="r" t="t"/>
                  <a:pathLst>
                    <a:path extrusionOk="0" h="1060" w="1057">
                      <a:moveTo>
                        <a:pt x="531" y="0"/>
                      </a:moveTo>
                      <a:cubicBezTo>
                        <a:pt x="238" y="0"/>
                        <a:pt x="1" y="237"/>
                        <a:pt x="1" y="530"/>
                      </a:cubicBezTo>
                      <a:cubicBezTo>
                        <a:pt x="1" y="822"/>
                        <a:pt x="238" y="1060"/>
                        <a:pt x="531" y="1060"/>
                      </a:cubicBezTo>
                      <a:cubicBezTo>
                        <a:pt x="820" y="1060"/>
                        <a:pt x="1057" y="822"/>
                        <a:pt x="1057" y="530"/>
                      </a:cubicBezTo>
                      <a:cubicBezTo>
                        <a:pt x="1057" y="237"/>
                        <a:pt x="820" y="0"/>
                        <a:pt x="53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14"/>
                <p:cNvSpPr/>
                <p:nvPr/>
              </p:nvSpPr>
              <p:spPr>
                <a:xfrm>
                  <a:off x="6065450" y="1320350"/>
                  <a:ext cx="18500" cy="18525"/>
                </a:xfrm>
                <a:custGeom>
                  <a:rect b="b" l="l" r="r" t="t"/>
                  <a:pathLst>
                    <a:path extrusionOk="0" h="741" w="740">
                      <a:moveTo>
                        <a:pt x="368" y="0"/>
                      </a:moveTo>
                      <a:cubicBezTo>
                        <a:pt x="165" y="0"/>
                        <a:pt x="0" y="169"/>
                        <a:pt x="0" y="372"/>
                      </a:cubicBezTo>
                      <a:cubicBezTo>
                        <a:pt x="0" y="575"/>
                        <a:pt x="165" y="740"/>
                        <a:pt x="368" y="740"/>
                      </a:cubicBezTo>
                      <a:cubicBezTo>
                        <a:pt x="575" y="740"/>
                        <a:pt x="740" y="575"/>
                        <a:pt x="740" y="372"/>
                      </a:cubicBezTo>
                      <a:cubicBezTo>
                        <a:pt x="740" y="169"/>
                        <a:pt x="575" y="0"/>
                        <a:pt x="36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14"/>
                <p:cNvSpPr/>
                <p:nvPr/>
              </p:nvSpPr>
              <p:spPr>
                <a:xfrm>
                  <a:off x="6041700" y="1243975"/>
                  <a:ext cx="32100" cy="34000"/>
                </a:xfrm>
                <a:custGeom>
                  <a:rect b="b" l="l" r="r" t="t"/>
                  <a:pathLst>
                    <a:path extrusionOk="0" h="1360" w="1284">
                      <a:moveTo>
                        <a:pt x="1" y="0"/>
                      </a:moveTo>
                      <a:lnTo>
                        <a:pt x="176" y="1359"/>
                      </a:lnTo>
                      <a:lnTo>
                        <a:pt x="1284" y="610"/>
                      </a:lnTo>
                      <a:cubicBezTo>
                        <a:pt x="499" y="537"/>
                        <a:pt x="1" y="1"/>
                        <a:pt x="1" y="0"/>
                      </a:cubicBezTo>
                      <a:close/>
                    </a:path>
                  </a:pathLst>
                </a:custGeom>
                <a:solidFill>
                  <a:srgbClr val="B232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14"/>
                <p:cNvSpPr/>
                <p:nvPr/>
              </p:nvSpPr>
              <p:spPr>
                <a:xfrm>
                  <a:off x="6044975" y="1186600"/>
                  <a:ext cx="97125" cy="63625"/>
                </a:xfrm>
                <a:custGeom>
                  <a:rect b="b" l="l" r="r" t="t"/>
                  <a:pathLst>
                    <a:path extrusionOk="0" h="2545" w="3885">
                      <a:moveTo>
                        <a:pt x="3136" y="0"/>
                      </a:moveTo>
                      <a:cubicBezTo>
                        <a:pt x="2764" y="0"/>
                        <a:pt x="2395" y="104"/>
                        <a:pt x="2075" y="304"/>
                      </a:cubicBezTo>
                      <a:lnTo>
                        <a:pt x="149" y="1504"/>
                      </a:lnTo>
                      <a:cubicBezTo>
                        <a:pt x="1" y="1597"/>
                        <a:pt x="11" y="1814"/>
                        <a:pt x="166" y="1893"/>
                      </a:cubicBezTo>
                      <a:lnTo>
                        <a:pt x="1367" y="2492"/>
                      </a:lnTo>
                      <a:cubicBezTo>
                        <a:pt x="1435" y="2527"/>
                        <a:pt x="1511" y="2545"/>
                        <a:pt x="1588" y="2545"/>
                      </a:cubicBezTo>
                      <a:cubicBezTo>
                        <a:pt x="1623" y="2545"/>
                        <a:pt x="1659" y="2541"/>
                        <a:pt x="1694" y="2533"/>
                      </a:cubicBezTo>
                      <a:lnTo>
                        <a:pt x="3389" y="2172"/>
                      </a:lnTo>
                      <a:cubicBezTo>
                        <a:pt x="3606" y="2127"/>
                        <a:pt x="3768" y="1941"/>
                        <a:pt x="3785" y="1721"/>
                      </a:cubicBezTo>
                      <a:lnTo>
                        <a:pt x="3868" y="555"/>
                      </a:lnTo>
                      <a:cubicBezTo>
                        <a:pt x="3885" y="296"/>
                        <a:pt x="3702" y="66"/>
                        <a:pt x="3448" y="25"/>
                      </a:cubicBezTo>
                      <a:cubicBezTo>
                        <a:pt x="3345" y="8"/>
                        <a:pt x="3240" y="0"/>
                        <a:pt x="3136" y="0"/>
                      </a:cubicBezTo>
                      <a:close/>
                    </a:path>
                  </a:pathLst>
                </a:custGeom>
                <a:solidFill>
                  <a:srgbClr val="F0F1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14"/>
                <p:cNvSpPr/>
                <p:nvPr/>
              </p:nvSpPr>
              <p:spPr>
                <a:xfrm>
                  <a:off x="6071475" y="1215600"/>
                  <a:ext cx="26500" cy="26425"/>
                </a:xfrm>
                <a:custGeom>
                  <a:rect b="b" l="l" r="r" t="t"/>
                  <a:pathLst>
                    <a:path extrusionOk="0" h="1057" w="1060">
                      <a:moveTo>
                        <a:pt x="530" y="0"/>
                      </a:moveTo>
                      <a:cubicBezTo>
                        <a:pt x="237" y="0"/>
                        <a:pt x="0" y="238"/>
                        <a:pt x="0" y="530"/>
                      </a:cubicBezTo>
                      <a:cubicBezTo>
                        <a:pt x="0" y="819"/>
                        <a:pt x="237" y="1056"/>
                        <a:pt x="530" y="1056"/>
                      </a:cubicBezTo>
                      <a:cubicBezTo>
                        <a:pt x="823" y="1056"/>
                        <a:pt x="1060" y="819"/>
                        <a:pt x="1060" y="530"/>
                      </a:cubicBezTo>
                      <a:cubicBezTo>
                        <a:pt x="1060" y="238"/>
                        <a:pt x="823" y="0"/>
                        <a:pt x="53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14"/>
                <p:cNvSpPr/>
                <p:nvPr/>
              </p:nvSpPr>
              <p:spPr>
                <a:xfrm>
                  <a:off x="6097100" y="1200800"/>
                  <a:ext cx="31075" cy="31075"/>
                </a:xfrm>
                <a:custGeom>
                  <a:rect b="b" l="l" r="r" t="t"/>
                  <a:pathLst>
                    <a:path extrusionOk="0" h="1243" w="1243">
                      <a:moveTo>
                        <a:pt x="623" y="1"/>
                      </a:moveTo>
                      <a:cubicBezTo>
                        <a:pt x="279" y="1"/>
                        <a:pt x="1" y="276"/>
                        <a:pt x="1" y="620"/>
                      </a:cubicBezTo>
                      <a:cubicBezTo>
                        <a:pt x="1" y="964"/>
                        <a:pt x="279" y="1243"/>
                        <a:pt x="623" y="1243"/>
                      </a:cubicBezTo>
                      <a:cubicBezTo>
                        <a:pt x="963" y="1243"/>
                        <a:pt x="1243" y="964"/>
                        <a:pt x="1243" y="620"/>
                      </a:cubicBezTo>
                      <a:cubicBezTo>
                        <a:pt x="1243" y="276"/>
                        <a:pt x="963" y="1"/>
                        <a:pt x="62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
        <p:nvSpPr>
          <p:cNvPr id="327" name="Google Shape;327;p14"/>
          <p:cNvSpPr/>
          <p:nvPr/>
        </p:nvSpPr>
        <p:spPr>
          <a:xfrm>
            <a:off x="354100" y="3473950"/>
            <a:ext cx="716100" cy="716100"/>
          </a:xfrm>
          <a:prstGeom prst="ellipse">
            <a:avLst/>
          </a:prstGeom>
          <a:solidFill>
            <a:srgbClr val="33657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14"/>
          <p:cNvSpPr/>
          <p:nvPr/>
        </p:nvSpPr>
        <p:spPr>
          <a:xfrm>
            <a:off x="4220075" y="2269900"/>
            <a:ext cx="716100" cy="716100"/>
          </a:xfrm>
          <a:prstGeom prst="ellipse">
            <a:avLst/>
          </a:prstGeom>
          <a:solidFill>
            <a:srgbClr val="33657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9" name="Google Shape;329;p14"/>
          <p:cNvGrpSpPr/>
          <p:nvPr/>
        </p:nvGrpSpPr>
        <p:grpSpPr>
          <a:xfrm>
            <a:off x="558019" y="3698078"/>
            <a:ext cx="308234" cy="308234"/>
            <a:chOff x="-731530" y="3459306"/>
            <a:chExt cx="483125" cy="483125"/>
          </a:xfrm>
        </p:grpSpPr>
        <p:sp>
          <p:nvSpPr>
            <p:cNvPr id="330" name="Google Shape;330;p14"/>
            <p:cNvSpPr/>
            <p:nvPr/>
          </p:nvSpPr>
          <p:spPr>
            <a:xfrm>
              <a:off x="-731530" y="3459306"/>
              <a:ext cx="483125" cy="483125"/>
            </a:xfrm>
            <a:custGeom>
              <a:rect b="b" l="l" r="r" t="t"/>
              <a:pathLst>
                <a:path extrusionOk="0" h="19325" w="19325">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331" name="Google Shape;331;p14"/>
            <p:cNvSpPr/>
            <p:nvPr/>
          </p:nvSpPr>
          <p:spPr>
            <a:xfrm>
              <a:off x="-615131" y="3609506"/>
              <a:ext cx="250350" cy="182725"/>
            </a:xfrm>
            <a:custGeom>
              <a:rect b="b" l="l" r="r" t="t"/>
              <a:pathLst>
                <a:path extrusionOk="0" h="7309" w="10014">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cxnSp>
        <p:nvCxnSpPr>
          <p:cNvPr id="332" name="Google Shape;332;p14"/>
          <p:cNvCxnSpPr>
            <a:stCxn id="266" idx="3"/>
            <a:endCxn id="328" idx="2"/>
          </p:cNvCxnSpPr>
          <p:nvPr/>
        </p:nvCxnSpPr>
        <p:spPr>
          <a:xfrm>
            <a:off x="3431925" y="1313850"/>
            <a:ext cx="788100" cy="1314000"/>
          </a:xfrm>
          <a:prstGeom prst="bentConnector3">
            <a:avLst>
              <a:gd fmla="val 50003" name="adj1"/>
            </a:avLst>
          </a:prstGeom>
          <a:noFill/>
          <a:ln cap="flat" cmpd="sng" w="38100">
            <a:solidFill>
              <a:schemeClr val="dk2"/>
            </a:solidFill>
            <a:prstDash val="dash"/>
            <a:round/>
            <a:headEnd len="med" w="med" type="none"/>
            <a:tailEnd len="med" w="med" type="none"/>
          </a:ln>
        </p:spPr>
      </p:cxnSp>
      <p:cxnSp>
        <p:nvCxnSpPr>
          <p:cNvPr id="333" name="Google Shape;333;p14"/>
          <p:cNvCxnSpPr>
            <a:stCxn id="328" idx="6"/>
            <a:endCxn id="269" idx="1"/>
          </p:cNvCxnSpPr>
          <p:nvPr/>
        </p:nvCxnSpPr>
        <p:spPr>
          <a:xfrm flipH="1" rot="10800000">
            <a:off x="4936175" y="1313950"/>
            <a:ext cx="788100" cy="1314000"/>
          </a:xfrm>
          <a:prstGeom prst="bentConnector3">
            <a:avLst>
              <a:gd fmla="val 50001" name="adj1"/>
            </a:avLst>
          </a:prstGeom>
          <a:noFill/>
          <a:ln cap="flat" cmpd="sng" w="38100">
            <a:solidFill>
              <a:schemeClr val="dk2"/>
            </a:solidFill>
            <a:prstDash val="dash"/>
            <a:round/>
            <a:headEnd len="med" w="med" type="none"/>
            <a:tailEnd len="med" w="med" type="none"/>
          </a:ln>
        </p:spPr>
      </p:cxnSp>
      <p:grpSp>
        <p:nvGrpSpPr>
          <p:cNvPr id="334" name="Google Shape;334;p14"/>
          <p:cNvGrpSpPr/>
          <p:nvPr/>
        </p:nvGrpSpPr>
        <p:grpSpPr>
          <a:xfrm>
            <a:off x="4427525" y="2458180"/>
            <a:ext cx="301161" cy="339535"/>
            <a:chOff x="3299850" y="238575"/>
            <a:chExt cx="427725" cy="482225"/>
          </a:xfrm>
        </p:grpSpPr>
        <p:sp>
          <p:nvSpPr>
            <p:cNvPr id="335" name="Google Shape;335;p14"/>
            <p:cNvSpPr/>
            <p:nvPr/>
          </p:nvSpPr>
          <p:spPr>
            <a:xfrm>
              <a:off x="3299850" y="323500"/>
              <a:ext cx="427725" cy="397300"/>
            </a:xfrm>
            <a:custGeom>
              <a:rect b="b" l="l" r="r" t="t"/>
              <a:pathLst>
                <a:path extrusionOk="0" h="15892" w="17109">
                  <a:moveTo>
                    <a:pt x="3397" y="6794"/>
                  </a:moveTo>
                  <a:lnTo>
                    <a:pt x="3397" y="14759"/>
                  </a:lnTo>
                  <a:lnTo>
                    <a:pt x="1132" y="14759"/>
                  </a:lnTo>
                  <a:lnTo>
                    <a:pt x="1132" y="6794"/>
                  </a:lnTo>
                  <a:close/>
                  <a:moveTo>
                    <a:pt x="9034" y="1132"/>
                  </a:moveTo>
                  <a:cubicBezTo>
                    <a:pt x="9683" y="1175"/>
                    <a:pt x="10191" y="1712"/>
                    <a:pt x="10191" y="2364"/>
                  </a:cubicBezTo>
                  <a:cubicBezTo>
                    <a:pt x="10191" y="3346"/>
                    <a:pt x="9774" y="5275"/>
                    <a:pt x="9221" y="5828"/>
                  </a:cubicBezTo>
                  <a:cubicBezTo>
                    <a:pt x="8865" y="6184"/>
                    <a:pt x="9119" y="6794"/>
                    <a:pt x="9623" y="6794"/>
                  </a:cubicBezTo>
                  <a:lnTo>
                    <a:pt x="15285" y="6794"/>
                  </a:lnTo>
                  <a:cubicBezTo>
                    <a:pt x="15599" y="6794"/>
                    <a:pt x="15849" y="7047"/>
                    <a:pt x="15849" y="7361"/>
                  </a:cubicBezTo>
                  <a:cubicBezTo>
                    <a:pt x="15849" y="7672"/>
                    <a:pt x="15599" y="7926"/>
                    <a:pt x="15285" y="7926"/>
                  </a:cubicBezTo>
                  <a:lnTo>
                    <a:pt x="11888" y="7926"/>
                  </a:lnTo>
                  <a:cubicBezTo>
                    <a:pt x="11574" y="7926"/>
                    <a:pt x="11323" y="8180"/>
                    <a:pt x="11323" y="8494"/>
                  </a:cubicBezTo>
                  <a:cubicBezTo>
                    <a:pt x="11323" y="8805"/>
                    <a:pt x="11574" y="9058"/>
                    <a:pt x="11888" y="9058"/>
                  </a:cubicBezTo>
                  <a:lnTo>
                    <a:pt x="15285" y="9058"/>
                  </a:lnTo>
                  <a:cubicBezTo>
                    <a:pt x="15586" y="9058"/>
                    <a:pt x="15852" y="9342"/>
                    <a:pt x="15852" y="9662"/>
                  </a:cubicBezTo>
                  <a:cubicBezTo>
                    <a:pt x="15852" y="9976"/>
                    <a:pt x="15599" y="10230"/>
                    <a:pt x="15285" y="10230"/>
                  </a:cubicBezTo>
                  <a:lnTo>
                    <a:pt x="11888" y="10230"/>
                  </a:lnTo>
                  <a:cubicBezTo>
                    <a:pt x="11574" y="10230"/>
                    <a:pt x="11323" y="10484"/>
                    <a:pt x="11323" y="10795"/>
                  </a:cubicBezTo>
                  <a:cubicBezTo>
                    <a:pt x="11323" y="11109"/>
                    <a:pt x="11574" y="11362"/>
                    <a:pt x="11888" y="11362"/>
                  </a:cubicBezTo>
                  <a:lnTo>
                    <a:pt x="14152" y="11362"/>
                  </a:lnTo>
                  <a:cubicBezTo>
                    <a:pt x="14466" y="11362"/>
                    <a:pt x="14717" y="11616"/>
                    <a:pt x="14717" y="11927"/>
                  </a:cubicBezTo>
                  <a:cubicBezTo>
                    <a:pt x="14717" y="12241"/>
                    <a:pt x="14466" y="12494"/>
                    <a:pt x="14152" y="12494"/>
                  </a:cubicBezTo>
                  <a:lnTo>
                    <a:pt x="11888" y="12494"/>
                  </a:lnTo>
                  <a:cubicBezTo>
                    <a:pt x="11574" y="12494"/>
                    <a:pt x="11323" y="12748"/>
                    <a:pt x="11323" y="13059"/>
                  </a:cubicBezTo>
                  <a:cubicBezTo>
                    <a:pt x="11323" y="13373"/>
                    <a:pt x="11574" y="13627"/>
                    <a:pt x="11888" y="13627"/>
                  </a:cubicBezTo>
                  <a:lnTo>
                    <a:pt x="13020" y="13627"/>
                  </a:lnTo>
                  <a:cubicBezTo>
                    <a:pt x="13334" y="13627"/>
                    <a:pt x="13585" y="13880"/>
                    <a:pt x="13585" y="14191"/>
                  </a:cubicBezTo>
                  <a:cubicBezTo>
                    <a:pt x="13585" y="14505"/>
                    <a:pt x="13334" y="14759"/>
                    <a:pt x="13020" y="14759"/>
                  </a:cubicBezTo>
                  <a:lnTo>
                    <a:pt x="9197" y="14759"/>
                  </a:lnTo>
                  <a:cubicBezTo>
                    <a:pt x="8041" y="14759"/>
                    <a:pt x="6890" y="14572"/>
                    <a:pt x="5794" y="14207"/>
                  </a:cubicBezTo>
                  <a:lnTo>
                    <a:pt x="4529" y="13784"/>
                  </a:lnTo>
                  <a:lnTo>
                    <a:pt x="4529" y="7712"/>
                  </a:lnTo>
                  <a:lnTo>
                    <a:pt x="5686" y="7132"/>
                  </a:lnTo>
                  <a:cubicBezTo>
                    <a:pt x="6265" y="6842"/>
                    <a:pt x="6797" y="6459"/>
                    <a:pt x="7253" y="6003"/>
                  </a:cubicBezTo>
                  <a:lnTo>
                    <a:pt x="7289" y="5963"/>
                  </a:lnTo>
                  <a:cubicBezTo>
                    <a:pt x="8352" y="4901"/>
                    <a:pt x="8917" y="2654"/>
                    <a:pt x="9034" y="1132"/>
                  </a:cubicBezTo>
                  <a:close/>
                  <a:moveTo>
                    <a:pt x="8491" y="0"/>
                  </a:moveTo>
                  <a:cubicBezTo>
                    <a:pt x="8177" y="0"/>
                    <a:pt x="7926" y="254"/>
                    <a:pt x="7926" y="568"/>
                  </a:cubicBezTo>
                  <a:cubicBezTo>
                    <a:pt x="7926" y="1887"/>
                    <a:pt x="7380" y="4276"/>
                    <a:pt x="6492" y="5166"/>
                  </a:cubicBezTo>
                  <a:lnTo>
                    <a:pt x="6456" y="5203"/>
                  </a:lnTo>
                  <a:cubicBezTo>
                    <a:pt x="6081" y="5574"/>
                    <a:pt x="5652" y="5885"/>
                    <a:pt x="5181" y="6120"/>
                  </a:cubicBezTo>
                  <a:lnTo>
                    <a:pt x="4529" y="6444"/>
                  </a:lnTo>
                  <a:lnTo>
                    <a:pt x="4529" y="6229"/>
                  </a:lnTo>
                  <a:cubicBezTo>
                    <a:pt x="4529" y="5915"/>
                    <a:pt x="4276" y="5661"/>
                    <a:pt x="3962" y="5661"/>
                  </a:cubicBezTo>
                  <a:lnTo>
                    <a:pt x="565" y="5661"/>
                  </a:lnTo>
                  <a:cubicBezTo>
                    <a:pt x="251" y="5661"/>
                    <a:pt x="0" y="5915"/>
                    <a:pt x="0" y="6229"/>
                  </a:cubicBezTo>
                  <a:lnTo>
                    <a:pt x="0" y="15324"/>
                  </a:lnTo>
                  <a:cubicBezTo>
                    <a:pt x="0" y="15638"/>
                    <a:pt x="251" y="15891"/>
                    <a:pt x="565" y="15891"/>
                  </a:cubicBezTo>
                  <a:lnTo>
                    <a:pt x="3962" y="15891"/>
                  </a:lnTo>
                  <a:cubicBezTo>
                    <a:pt x="4276" y="15891"/>
                    <a:pt x="4529" y="15638"/>
                    <a:pt x="4529" y="15324"/>
                  </a:cubicBezTo>
                  <a:lnTo>
                    <a:pt x="4529" y="14976"/>
                  </a:lnTo>
                  <a:lnTo>
                    <a:pt x="5435" y="15278"/>
                  </a:lnTo>
                  <a:cubicBezTo>
                    <a:pt x="6649" y="15683"/>
                    <a:pt x="7917" y="15888"/>
                    <a:pt x="9197" y="15888"/>
                  </a:cubicBezTo>
                  <a:lnTo>
                    <a:pt x="13020" y="15888"/>
                  </a:lnTo>
                  <a:cubicBezTo>
                    <a:pt x="14219" y="15888"/>
                    <a:pt x="15040" y="14681"/>
                    <a:pt x="14599" y="13566"/>
                  </a:cubicBezTo>
                  <a:cubicBezTo>
                    <a:pt x="15577" y="13298"/>
                    <a:pt x="16106" y="12241"/>
                    <a:pt x="15731" y="11302"/>
                  </a:cubicBezTo>
                  <a:cubicBezTo>
                    <a:pt x="16468" y="11100"/>
                    <a:pt x="16981" y="10429"/>
                    <a:pt x="16984" y="9662"/>
                  </a:cubicBezTo>
                  <a:cubicBezTo>
                    <a:pt x="16981" y="9233"/>
                    <a:pt x="16824" y="8823"/>
                    <a:pt x="16541" y="8503"/>
                  </a:cubicBezTo>
                  <a:cubicBezTo>
                    <a:pt x="16994" y="8005"/>
                    <a:pt x="17108" y="7289"/>
                    <a:pt x="16837" y="6673"/>
                  </a:cubicBezTo>
                  <a:cubicBezTo>
                    <a:pt x="16565" y="6060"/>
                    <a:pt x="15958" y="5661"/>
                    <a:pt x="15285" y="5661"/>
                  </a:cubicBezTo>
                  <a:lnTo>
                    <a:pt x="10635" y="5661"/>
                  </a:lnTo>
                  <a:cubicBezTo>
                    <a:pt x="11109" y="4577"/>
                    <a:pt x="11323" y="3104"/>
                    <a:pt x="11323" y="2364"/>
                  </a:cubicBezTo>
                  <a:cubicBezTo>
                    <a:pt x="11320" y="1060"/>
                    <a:pt x="10263" y="3"/>
                    <a:pt x="895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336" name="Google Shape;336;p14"/>
            <p:cNvSpPr/>
            <p:nvPr/>
          </p:nvSpPr>
          <p:spPr>
            <a:xfrm>
              <a:off x="3467650" y="238575"/>
              <a:ext cx="46525" cy="56650"/>
            </a:xfrm>
            <a:custGeom>
              <a:rect b="b" l="l" r="r" t="t"/>
              <a:pathLst>
                <a:path extrusionOk="0" h="2266" w="1861">
                  <a:moveTo>
                    <a:pt x="646" y="1"/>
                  </a:moveTo>
                  <a:cubicBezTo>
                    <a:pt x="561" y="1"/>
                    <a:pt x="475" y="20"/>
                    <a:pt x="393" y="61"/>
                  </a:cubicBezTo>
                  <a:cubicBezTo>
                    <a:pt x="112" y="199"/>
                    <a:pt x="0" y="541"/>
                    <a:pt x="139" y="821"/>
                  </a:cubicBezTo>
                  <a:lnTo>
                    <a:pt x="707" y="1954"/>
                  </a:lnTo>
                  <a:cubicBezTo>
                    <a:pt x="805" y="2150"/>
                    <a:pt x="1005" y="2265"/>
                    <a:pt x="1212" y="2265"/>
                  </a:cubicBezTo>
                  <a:cubicBezTo>
                    <a:pt x="1297" y="2265"/>
                    <a:pt x="1384" y="2246"/>
                    <a:pt x="1465" y="2204"/>
                  </a:cubicBezTo>
                  <a:cubicBezTo>
                    <a:pt x="1746" y="2065"/>
                    <a:pt x="1860" y="1727"/>
                    <a:pt x="1718" y="1446"/>
                  </a:cubicBezTo>
                  <a:lnTo>
                    <a:pt x="1154" y="314"/>
                  </a:lnTo>
                  <a:cubicBezTo>
                    <a:pt x="1053" y="115"/>
                    <a:pt x="854" y="1"/>
                    <a:pt x="64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337" name="Google Shape;337;p14"/>
            <p:cNvSpPr/>
            <p:nvPr/>
          </p:nvSpPr>
          <p:spPr>
            <a:xfrm>
              <a:off x="3566675" y="238575"/>
              <a:ext cx="46525" cy="56675"/>
            </a:xfrm>
            <a:custGeom>
              <a:rect b="b" l="l" r="r" t="t"/>
              <a:pathLst>
                <a:path extrusionOk="0" h="2267" w="1861">
                  <a:moveTo>
                    <a:pt x="1215" y="1"/>
                  </a:moveTo>
                  <a:cubicBezTo>
                    <a:pt x="1007" y="1"/>
                    <a:pt x="808" y="115"/>
                    <a:pt x="707" y="314"/>
                  </a:cubicBezTo>
                  <a:lnTo>
                    <a:pt x="143" y="1446"/>
                  </a:lnTo>
                  <a:cubicBezTo>
                    <a:pt x="1" y="1727"/>
                    <a:pt x="116" y="2065"/>
                    <a:pt x="396" y="2207"/>
                  </a:cubicBezTo>
                  <a:cubicBezTo>
                    <a:pt x="477" y="2247"/>
                    <a:pt x="562" y="2266"/>
                    <a:pt x="646" y="2266"/>
                  </a:cubicBezTo>
                  <a:cubicBezTo>
                    <a:pt x="854" y="2266"/>
                    <a:pt x="1055" y="2151"/>
                    <a:pt x="1154" y="1954"/>
                  </a:cubicBezTo>
                  <a:lnTo>
                    <a:pt x="1722" y="821"/>
                  </a:lnTo>
                  <a:cubicBezTo>
                    <a:pt x="1861" y="541"/>
                    <a:pt x="1749" y="199"/>
                    <a:pt x="1468" y="61"/>
                  </a:cubicBezTo>
                  <a:cubicBezTo>
                    <a:pt x="1387" y="20"/>
                    <a:pt x="1300" y="1"/>
                    <a:pt x="121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338" name="Google Shape;338;p14"/>
            <p:cNvSpPr/>
            <p:nvPr/>
          </p:nvSpPr>
          <p:spPr>
            <a:xfrm>
              <a:off x="3611225" y="323500"/>
              <a:ext cx="56550" cy="28325"/>
            </a:xfrm>
            <a:custGeom>
              <a:rect b="b" l="l" r="r" t="t"/>
              <a:pathLst>
                <a:path extrusionOk="0" h="1133" w="2262">
                  <a:moveTo>
                    <a:pt x="565" y="0"/>
                  </a:moveTo>
                  <a:cubicBezTo>
                    <a:pt x="251" y="0"/>
                    <a:pt x="0" y="254"/>
                    <a:pt x="0" y="568"/>
                  </a:cubicBezTo>
                  <a:cubicBezTo>
                    <a:pt x="0" y="879"/>
                    <a:pt x="251" y="1132"/>
                    <a:pt x="565" y="1132"/>
                  </a:cubicBezTo>
                  <a:lnTo>
                    <a:pt x="1697" y="1132"/>
                  </a:lnTo>
                  <a:cubicBezTo>
                    <a:pt x="2011" y="1132"/>
                    <a:pt x="2262" y="879"/>
                    <a:pt x="2262" y="568"/>
                  </a:cubicBezTo>
                  <a:cubicBezTo>
                    <a:pt x="2262" y="254"/>
                    <a:pt x="2011" y="0"/>
                    <a:pt x="169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339" name="Google Shape;339;p14"/>
            <p:cNvSpPr/>
            <p:nvPr/>
          </p:nvSpPr>
          <p:spPr>
            <a:xfrm>
              <a:off x="3413075" y="323500"/>
              <a:ext cx="56550" cy="28325"/>
            </a:xfrm>
            <a:custGeom>
              <a:rect b="b" l="l" r="r" t="t"/>
              <a:pathLst>
                <a:path extrusionOk="0" h="1133" w="2262">
                  <a:moveTo>
                    <a:pt x="565" y="0"/>
                  </a:moveTo>
                  <a:cubicBezTo>
                    <a:pt x="251" y="0"/>
                    <a:pt x="0" y="254"/>
                    <a:pt x="0" y="568"/>
                  </a:cubicBezTo>
                  <a:cubicBezTo>
                    <a:pt x="0" y="879"/>
                    <a:pt x="251" y="1132"/>
                    <a:pt x="565" y="1132"/>
                  </a:cubicBezTo>
                  <a:lnTo>
                    <a:pt x="1697" y="1132"/>
                  </a:lnTo>
                  <a:cubicBezTo>
                    <a:pt x="2011" y="1132"/>
                    <a:pt x="2262" y="879"/>
                    <a:pt x="2262" y="568"/>
                  </a:cubicBezTo>
                  <a:cubicBezTo>
                    <a:pt x="2262" y="254"/>
                    <a:pt x="2011" y="0"/>
                    <a:pt x="169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8" name="Shape 1188"/>
        <p:cNvGrpSpPr/>
        <p:nvPr/>
      </p:nvGrpSpPr>
      <p:grpSpPr>
        <a:xfrm>
          <a:off x="0" y="0"/>
          <a:ext cx="0" cy="0"/>
          <a:chOff x="0" y="0"/>
          <a:chExt cx="0" cy="0"/>
        </a:xfrm>
      </p:grpSpPr>
      <p:sp>
        <p:nvSpPr>
          <p:cNvPr id="1189" name="Google Shape;1189;p32"/>
          <p:cNvSpPr txBox="1"/>
          <p:nvPr>
            <p:ph type="title"/>
          </p:nvPr>
        </p:nvSpPr>
        <p:spPr>
          <a:xfrm>
            <a:off x="713225" y="403225"/>
            <a:ext cx="8226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Key Learning Points: Gradient Boosting Regressor</a:t>
            </a:r>
            <a:endParaRPr>
              <a:solidFill>
                <a:schemeClr val="lt1"/>
              </a:solidFill>
            </a:endParaRPr>
          </a:p>
          <a:p>
            <a:pPr indent="0" lvl="0" marL="0" rtl="0" algn="l">
              <a:spcBef>
                <a:spcPts val="0"/>
              </a:spcBef>
              <a:spcAft>
                <a:spcPts val="0"/>
              </a:spcAft>
              <a:buNone/>
            </a:pPr>
            <a:r>
              <a:t/>
            </a:r>
            <a:endParaRPr/>
          </a:p>
        </p:txBody>
      </p:sp>
      <p:grpSp>
        <p:nvGrpSpPr>
          <p:cNvPr id="1190" name="Google Shape;1190;p32"/>
          <p:cNvGrpSpPr/>
          <p:nvPr/>
        </p:nvGrpSpPr>
        <p:grpSpPr>
          <a:xfrm>
            <a:off x="1870751" y="1026064"/>
            <a:ext cx="5428005" cy="4117700"/>
            <a:chOff x="1652646" y="1696705"/>
            <a:chExt cx="5864310" cy="3446928"/>
          </a:xfrm>
        </p:grpSpPr>
        <p:sp>
          <p:nvSpPr>
            <p:cNvPr id="1191" name="Google Shape;1191;p32"/>
            <p:cNvSpPr/>
            <p:nvPr/>
          </p:nvSpPr>
          <p:spPr>
            <a:xfrm>
              <a:off x="1652646" y="1696705"/>
              <a:ext cx="5864310" cy="3446928"/>
            </a:xfrm>
            <a:custGeom>
              <a:rect b="b" l="l" r="r" t="t"/>
              <a:pathLst>
                <a:path extrusionOk="0" h="90524" w="206145">
                  <a:moveTo>
                    <a:pt x="89690" y="1"/>
                  </a:moveTo>
                  <a:lnTo>
                    <a:pt x="0" y="90524"/>
                  </a:lnTo>
                  <a:lnTo>
                    <a:pt x="103073" y="90440"/>
                  </a:lnTo>
                  <a:lnTo>
                    <a:pt x="206145" y="90524"/>
                  </a:lnTo>
                  <a:lnTo>
                    <a:pt x="11645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92" name="Google Shape;1192;p32"/>
            <p:cNvGrpSpPr/>
            <p:nvPr/>
          </p:nvGrpSpPr>
          <p:grpSpPr>
            <a:xfrm>
              <a:off x="4427208" y="2049352"/>
              <a:ext cx="282125" cy="3091671"/>
              <a:chOff x="4427219" y="2324802"/>
              <a:chExt cx="282125" cy="2815986"/>
            </a:xfrm>
          </p:grpSpPr>
          <p:sp>
            <p:nvSpPr>
              <p:cNvPr id="1193" name="Google Shape;1193;p32"/>
              <p:cNvSpPr/>
              <p:nvPr/>
            </p:nvSpPr>
            <p:spPr>
              <a:xfrm>
                <a:off x="4504148" y="2835154"/>
                <a:ext cx="128267" cy="427794"/>
              </a:xfrm>
              <a:custGeom>
                <a:rect b="b" l="l" r="r" t="t"/>
                <a:pathLst>
                  <a:path extrusionOk="0" h="12526" w="4526">
                    <a:moveTo>
                      <a:pt x="727" y="0"/>
                    </a:moveTo>
                    <a:lnTo>
                      <a:pt x="1" y="12525"/>
                    </a:lnTo>
                    <a:lnTo>
                      <a:pt x="4525" y="12525"/>
                    </a:lnTo>
                    <a:lnTo>
                      <a:pt x="401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4" name="Google Shape;1194;p32"/>
              <p:cNvSpPr/>
              <p:nvPr/>
            </p:nvSpPr>
            <p:spPr>
              <a:xfrm>
                <a:off x="4427219" y="4389297"/>
                <a:ext cx="282125" cy="751492"/>
              </a:xfrm>
              <a:custGeom>
                <a:rect b="b" l="l" r="r" t="t"/>
                <a:pathLst>
                  <a:path extrusionOk="0" h="22004" w="9955">
                    <a:moveTo>
                      <a:pt x="1275" y="1"/>
                    </a:moveTo>
                    <a:lnTo>
                      <a:pt x="1" y="22003"/>
                    </a:lnTo>
                    <a:lnTo>
                      <a:pt x="9955" y="22003"/>
                    </a:lnTo>
                    <a:lnTo>
                      <a:pt x="905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5" name="Google Shape;1195;p32"/>
              <p:cNvSpPr/>
              <p:nvPr/>
            </p:nvSpPr>
            <p:spPr>
              <a:xfrm>
                <a:off x="4470579" y="3497966"/>
                <a:ext cx="195404" cy="582300"/>
              </a:xfrm>
              <a:custGeom>
                <a:rect b="b" l="l" r="r" t="t"/>
                <a:pathLst>
                  <a:path extrusionOk="0" h="17050" w="6895">
                    <a:moveTo>
                      <a:pt x="989" y="0"/>
                    </a:moveTo>
                    <a:lnTo>
                      <a:pt x="1" y="17050"/>
                    </a:lnTo>
                    <a:lnTo>
                      <a:pt x="6895" y="17050"/>
                    </a:lnTo>
                    <a:lnTo>
                      <a:pt x="619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6" name="Google Shape;1196;p32"/>
              <p:cNvSpPr/>
              <p:nvPr/>
            </p:nvSpPr>
            <p:spPr>
              <a:xfrm>
                <a:off x="4530136" y="2324802"/>
                <a:ext cx="76291" cy="304606"/>
              </a:xfrm>
              <a:custGeom>
                <a:rect b="b" l="l" r="r" t="t"/>
                <a:pathLst>
                  <a:path extrusionOk="0" h="8919" w="2692">
                    <a:moveTo>
                      <a:pt x="512" y="1"/>
                    </a:moveTo>
                    <a:lnTo>
                      <a:pt x="1" y="8918"/>
                    </a:lnTo>
                    <a:lnTo>
                      <a:pt x="2691" y="8918"/>
                    </a:lnTo>
                    <a:lnTo>
                      <a:pt x="232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197" name="Google Shape;1197;p32"/>
          <p:cNvGrpSpPr/>
          <p:nvPr/>
        </p:nvGrpSpPr>
        <p:grpSpPr>
          <a:xfrm>
            <a:off x="719450" y="2839044"/>
            <a:ext cx="2061000" cy="922474"/>
            <a:chOff x="719450" y="2839044"/>
            <a:chExt cx="2061000" cy="922474"/>
          </a:xfrm>
        </p:grpSpPr>
        <p:sp>
          <p:nvSpPr>
            <p:cNvPr id="1198" name="Google Shape;1198;p32"/>
            <p:cNvSpPr txBox="1"/>
            <p:nvPr/>
          </p:nvSpPr>
          <p:spPr>
            <a:xfrm>
              <a:off x="719450" y="2839044"/>
              <a:ext cx="2061000" cy="403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chemeClr val="accent4"/>
                  </a:solidFill>
                  <a:latin typeface="Krona One"/>
                  <a:ea typeface="Krona One"/>
                  <a:cs typeface="Krona One"/>
                  <a:sym typeface="Krona One"/>
                </a:rPr>
                <a:t>Ensemble Method</a:t>
              </a:r>
              <a:endParaRPr sz="1200">
                <a:solidFill>
                  <a:schemeClr val="accent4"/>
                </a:solidFill>
                <a:latin typeface="Krona One"/>
                <a:ea typeface="Krona One"/>
                <a:cs typeface="Krona One"/>
                <a:sym typeface="Krona One"/>
              </a:endParaRPr>
            </a:p>
          </p:txBody>
        </p:sp>
        <p:sp>
          <p:nvSpPr>
            <p:cNvPr id="1199" name="Google Shape;1199;p32"/>
            <p:cNvSpPr txBox="1"/>
            <p:nvPr/>
          </p:nvSpPr>
          <p:spPr>
            <a:xfrm>
              <a:off x="719450" y="3242518"/>
              <a:ext cx="2061000" cy="519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latin typeface="Ubuntu"/>
                  <a:ea typeface="Ubuntu"/>
                  <a:cs typeface="Ubuntu"/>
                  <a:sym typeface="Ubuntu"/>
                </a:rPr>
                <a:t>Combines the predictions</a:t>
              </a:r>
              <a:endParaRPr>
                <a:solidFill>
                  <a:schemeClr val="lt1"/>
                </a:solidFill>
                <a:latin typeface="Ubuntu"/>
                <a:ea typeface="Ubuntu"/>
                <a:cs typeface="Ubuntu"/>
                <a:sym typeface="Ubuntu"/>
              </a:endParaRPr>
            </a:p>
          </p:txBody>
        </p:sp>
      </p:grpSp>
      <p:grpSp>
        <p:nvGrpSpPr>
          <p:cNvPr id="1200" name="Google Shape;1200;p32"/>
          <p:cNvGrpSpPr/>
          <p:nvPr/>
        </p:nvGrpSpPr>
        <p:grpSpPr>
          <a:xfrm>
            <a:off x="6362450" y="3659313"/>
            <a:ext cx="2061000" cy="1325964"/>
            <a:chOff x="6362450" y="3659313"/>
            <a:chExt cx="2061000" cy="1325964"/>
          </a:xfrm>
        </p:grpSpPr>
        <p:sp>
          <p:nvSpPr>
            <p:cNvPr id="1201" name="Google Shape;1201;p32"/>
            <p:cNvSpPr txBox="1"/>
            <p:nvPr/>
          </p:nvSpPr>
          <p:spPr>
            <a:xfrm>
              <a:off x="6362450" y="3659313"/>
              <a:ext cx="2061000" cy="403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200">
                  <a:solidFill>
                    <a:schemeClr val="accent4"/>
                  </a:solidFill>
                  <a:latin typeface="Krona One"/>
                  <a:ea typeface="Krona One"/>
                  <a:cs typeface="Krona One"/>
                  <a:sym typeface="Krona One"/>
                </a:rPr>
                <a:t>Provide Insights</a:t>
              </a:r>
              <a:endParaRPr sz="1200">
                <a:solidFill>
                  <a:schemeClr val="accent4"/>
                </a:solidFill>
                <a:latin typeface="Krona One"/>
                <a:ea typeface="Krona One"/>
                <a:cs typeface="Krona One"/>
                <a:sym typeface="Krona One"/>
              </a:endParaRPr>
            </a:p>
          </p:txBody>
        </p:sp>
        <p:sp>
          <p:nvSpPr>
            <p:cNvPr id="1202" name="Google Shape;1202;p32"/>
            <p:cNvSpPr txBox="1"/>
            <p:nvPr/>
          </p:nvSpPr>
          <p:spPr>
            <a:xfrm>
              <a:off x="6362450" y="4062776"/>
              <a:ext cx="2061000" cy="9225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a:solidFill>
                    <a:schemeClr val="lt1"/>
                  </a:solidFill>
                  <a:latin typeface="Ubuntu"/>
                  <a:ea typeface="Ubuntu"/>
                  <a:cs typeface="Ubuntu"/>
                  <a:sym typeface="Ubuntu"/>
                </a:rPr>
                <a:t>understanding the underlying relationships in the data.</a:t>
              </a:r>
              <a:endParaRPr>
                <a:solidFill>
                  <a:schemeClr val="lt1"/>
                </a:solidFill>
                <a:latin typeface="Ubuntu"/>
                <a:ea typeface="Ubuntu"/>
                <a:cs typeface="Ubuntu"/>
                <a:sym typeface="Ubuntu"/>
              </a:endParaRPr>
            </a:p>
          </p:txBody>
        </p:sp>
      </p:grpSp>
      <p:grpSp>
        <p:nvGrpSpPr>
          <p:cNvPr id="1203" name="Google Shape;1203;p32"/>
          <p:cNvGrpSpPr/>
          <p:nvPr/>
        </p:nvGrpSpPr>
        <p:grpSpPr>
          <a:xfrm>
            <a:off x="6362450" y="2010672"/>
            <a:ext cx="2061000" cy="1127678"/>
            <a:chOff x="6362450" y="2010672"/>
            <a:chExt cx="2061000" cy="1127678"/>
          </a:xfrm>
        </p:grpSpPr>
        <p:sp>
          <p:nvSpPr>
            <p:cNvPr id="1204" name="Google Shape;1204;p32"/>
            <p:cNvSpPr txBox="1"/>
            <p:nvPr/>
          </p:nvSpPr>
          <p:spPr>
            <a:xfrm>
              <a:off x="6362450" y="2010672"/>
              <a:ext cx="2061000" cy="403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200">
                  <a:solidFill>
                    <a:schemeClr val="accent4"/>
                  </a:solidFill>
                  <a:latin typeface="Krona One"/>
                  <a:ea typeface="Krona One"/>
                  <a:cs typeface="Krona One"/>
                  <a:sym typeface="Krona One"/>
                </a:rPr>
                <a:t>Flexible</a:t>
              </a:r>
              <a:endParaRPr sz="1200">
                <a:solidFill>
                  <a:schemeClr val="accent4"/>
                </a:solidFill>
                <a:latin typeface="Krona One"/>
                <a:ea typeface="Krona One"/>
                <a:cs typeface="Krona One"/>
                <a:sym typeface="Krona One"/>
              </a:endParaRPr>
            </a:p>
          </p:txBody>
        </p:sp>
        <p:sp>
          <p:nvSpPr>
            <p:cNvPr id="1205" name="Google Shape;1205;p32"/>
            <p:cNvSpPr txBox="1"/>
            <p:nvPr/>
          </p:nvSpPr>
          <p:spPr>
            <a:xfrm>
              <a:off x="6362450" y="2422250"/>
              <a:ext cx="2061000" cy="7161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a:solidFill>
                    <a:schemeClr val="lt1"/>
                  </a:solidFill>
                  <a:latin typeface="Ubuntu"/>
                  <a:ea typeface="Ubuntu"/>
                  <a:cs typeface="Ubuntu"/>
                  <a:sym typeface="Ubuntu"/>
                </a:rPr>
                <a:t>C</a:t>
              </a:r>
              <a:r>
                <a:rPr lang="en">
                  <a:solidFill>
                    <a:schemeClr val="lt1"/>
                  </a:solidFill>
                  <a:latin typeface="Ubuntu"/>
                  <a:ea typeface="Ubuntu"/>
                  <a:cs typeface="Ubuntu"/>
                  <a:sym typeface="Ubuntu"/>
                </a:rPr>
                <a:t>an capture complex non-linear relationships</a:t>
              </a:r>
              <a:endParaRPr>
                <a:solidFill>
                  <a:schemeClr val="lt1"/>
                </a:solidFill>
                <a:latin typeface="Ubuntu"/>
                <a:ea typeface="Ubuntu"/>
                <a:cs typeface="Ubuntu"/>
                <a:sym typeface="Ubuntu"/>
              </a:endParaRPr>
            </a:p>
          </p:txBody>
        </p:sp>
      </p:grpSp>
      <p:grpSp>
        <p:nvGrpSpPr>
          <p:cNvPr id="1206" name="Google Shape;1206;p32"/>
          <p:cNvGrpSpPr/>
          <p:nvPr/>
        </p:nvGrpSpPr>
        <p:grpSpPr>
          <a:xfrm>
            <a:off x="719450" y="1182300"/>
            <a:ext cx="2061000" cy="930578"/>
            <a:chOff x="719450" y="1182300"/>
            <a:chExt cx="2061000" cy="930578"/>
          </a:xfrm>
        </p:grpSpPr>
        <p:sp>
          <p:nvSpPr>
            <p:cNvPr id="1207" name="Google Shape;1207;p32"/>
            <p:cNvSpPr txBox="1"/>
            <p:nvPr/>
          </p:nvSpPr>
          <p:spPr>
            <a:xfrm>
              <a:off x="719450" y="1182300"/>
              <a:ext cx="2061000" cy="403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chemeClr val="accent4"/>
                  </a:solidFill>
                  <a:latin typeface="Krona One"/>
                  <a:ea typeface="Krona One"/>
                  <a:cs typeface="Krona One"/>
                  <a:sym typeface="Krona One"/>
                </a:rPr>
                <a:t>Better Performance</a:t>
              </a:r>
              <a:endParaRPr sz="1200">
                <a:solidFill>
                  <a:schemeClr val="accent4"/>
                </a:solidFill>
                <a:latin typeface="Krona One"/>
                <a:ea typeface="Krona One"/>
                <a:cs typeface="Krona One"/>
                <a:sym typeface="Krona One"/>
              </a:endParaRPr>
            </a:p>
          </p:txBody>
        </p:sp>
        <p:sp>
          <p:nvSpPr>
            <p:cNvPr id="1208" name="Google Shape;1208;p32"/>
            <p:cNvSpPr txBox="1"/>
            <p:nvPr/>
          </p:nvSpPr>
          <p:spPr>
            <a:xfrm>
              <a:off x="719450" y="1593878"/>
              <a:ext cx="2061000" cy="519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latin typeface="Ubuntu"/>
                  <a:ea typeface="Ubuntu"/>
                  <a:cs typeface="Ubuntu"/>
                  <a:sym typeface="Ubuntu"/>
                </a:rPr>
                <a:t>Increase in </a:t>
              </a:r>
              <a:r>
                <a:rPr lang="en">
                  <a:solidFill>
                    <a:schemeClr val="lt1"/>
                  </a:solidFill>
                  <a:latin typeface="Ubuntu"/>
                  <a:ea typeface="Ubuntu"/>
                  <a:cs typeface="Ubuntu"/>
                  <a:sym typeface="Ubuntu"/>
                </a:rPr>
                <a:t>accuracy</a:t>
              </a:r>
              <a:r>
                <a:rPr lang="en">
                  <a:solidFill>
                    <a:schemeClr val="lt1"/>
                  </a:solidFill>
                  <a:latin typeface="Ubuntu"/>
                  <a:ea typeface="Ubuntu"/>
                  <a:cs typeface="Ubuntu"/>
                  <a:sym typeface="Ubuntu"/>
                </a:rPr>
                <a:t> &amp; R^2 score</a:t>
              </a:r>
              <a:endParaRPr>
                <a:solidFill>
                  <a:schemeClr val="lt1"/>
                </a:solidFill>
                <a:latin typeface="Ubuntu"/>
                <a:ea typeface="Ubuntu"/>
                <a:cs typeface="Ubuntu"/>
                <a:sym typeface="Ubuntu"/>
              </a:endParaRPr>
            </a:p>
          </p:txBody>
        </p:sp>
      </p:grpSp>
      <p:cxnSp>
        <p:nvCxnSpPr>
          <p:cNvPr id="1209" name="Google Shape;1209;p32"/>
          <p:cNvCxnSpPr>
            <a:stCxn id="1207" idx="3"/>
            <a:endCxn id="1210" idx="2"/>
          </p:cNvCxnSpPr>
          <p:nvPr/>
        </p:nvCxnSpPr>
        <p:spPr>
          <a:xfrm>
            <a:off x="2780450" y="1384050"/>
            <a:ext cx="849300" cy="600"/>
          </a:xfrm>
          <a:prstGeom prst="bentConnector3">
            <a:avLst>
              <a:gd fmla="val 49999" name="adj1"/>
            </a:avLst>
          </a:prstGeom>
          <a:noFill/>
          <a:ln cap="flat" cmpd="sng" w="38100">
            <a:solidFill>
              <a:schemeClr val="dk2"/>
            </a:solidFill>
            <a:prstDash val="dash"/>
            <a:round/>
            <a:headEnd len="med" w="med" type="none"/>
            <a:tailEnd len="med" w="med" type="none"/>
          </a:ln>
        </p:spPr>
      </p:cxnSp>
      <p:sp>
        <p:nvSpPr>
          <p:cNvPr id="1211" name="Google Shape;1211;p32"/>
          <p:cNvSpPr/>
          <p:nvPr/>
        </p:nvSpPr>
        <p:spPr>
          <a:xfrm>
            <a:off x="3629741" y="2682738"/>
            <a:ext cx="716100" cy="7161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32"/>
          <p:cNvSpPr/>
          <p:nvPr/>
        </p:nvSpPr>
        <p:spPr>
          <a:xfrm>
            <a:off x="4797041" y="1854363"/>
            <a:ext cx="716100" cy="7161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3" name="Google Shape;1213;p32"/>
          <p:cNvSpPr/>
          <p:nvPr/>
        </p:nvSpPr>
        <p:spPr>
          <a:xfrm>
            <a:off x="4797041" y="3503025"/>
            <a:ext cx="716100" cy="7161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14" name="Google Shape;1214;p32"/>
          <p:cNvCxnSpPr>
            <a:stCxn id="1204" idx="1"/>
            <a:endCxn id="1212" idx="6"/>
          </p:cNvCxnSpPr>
          <p:nvPr/>
        </p:nvCxnSpPr>
        <p:spPr>
          <a:xfrm flipH="1">
            <a:off x="5513150" y="2212422"/>
            <a:ext cx="849300" cy="600"/>
          </a:xfrm>
          <a:prstGeom prst="bentConnector3">
            <a:avLst>
              <a:gd fmla="val 50001" name="adj1"/>
            </a:avLst>
          </a:prstGeom>
          <a:noFill/>
          <a:ln cap="flat" cmpd="sng" w="38100">
            <a:solidFill>
              <a:schemeClr val="dk2"/>
            </a:solidFill>
            <a:prstDash val="dash"/>
            <a:round/>
            <a:headEnd len="med" w="med" type="none"/>
            <a:tailEnd len="med" w="med" type="none"/>
          </a:ln>
        </p:spPr>
      </p:cxnSp>
      <p:sp>
        <p:nvSpPr>
          <p:cNvPr id="1210" name="Google Shape;1210;p32"/>
          <p:cNvSpPr/>
          <p:nvPr/>
        </p:nvSpPr>
        <p:spPr>
          <a:xfrm>
            <a:off x="3629741" y="1025988"/>
            <a:ext cx="716100" cy="7161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15" name="Google Shape;1215;p32"/>
          <p:cNvCxnSpPr>
            <a:stCxn id="1198" idx="3"/>
            <a:endCxn id="1211" idx="2"/>
          </p:cNvCxnSpPr>
          <p:nvPr/>
        </p:nvCxnSpPr>
        <p:spPr>
          <a:xfrm>
            <a:off x="2780450" y="3040794"/>
            <a:ext cx="849300" cy="600"/>
          </a:xfrm>
          <a:prstGeom prst="bentConnector3">
            <a:avLst>
              <a:gd fmla="val 49999" name="adj1"/>
            </a:avLst>
          </a:prstGeom>
          <a:noFill/>
          <a:ln cap="flat" cmpd="sng" w="38100">
            <a:solidFill>
              <a:schemeClr val="dk2"/>
            </a:solidFill>
            <a:prstDash val="dash"/>
            <a:round/>
            <a:headEnd len="med" w="med" type="none"/>
            <a:tailEnd len="med" w="med" type="none"/>
          </a:ln>
        </p:spPr>
      </p:cxnSp>
      <p:cxnSp>
        <p:nvCxnSpPr>
          <p:cNvPr id="1216" name="Google Shape;1216;p32"/>
          <p:cNvCxnSpPr>
            <a:stCxn id="1201" idx="1"/>
            <a:endCxn id="1213" idx="6"/>
          </p:cNvCxnSpPr>
          <p:nvPr/>
        </p:nvCxnSpPr>
        <p:spPr>
          <a:xfrm flipH="1">
            <a:off x="5513150" y="3861063"/>
            <a:ext cx="849300" cy="600"/>
          </a:xfrm>
          <a:prstGeom prst="bentConnector3">
            <a:avLst>
              <a:gd fmla="val 50001" name="adj1"/>
            </a:avLst>
          </a:prstGeom>
          <a:noFill/>
          <a:ln cap="flat" cmpd="sng" w="38100">
            <a:solidFill>
              <a:schemeClr val="dk2"/>
            </a:solidFill>
            <a:prstDash val="dash"/>
            <a:round/>
            <a:headEnd len="med" w="med" type="none"/>
            <a:tailEnd len="med" w="med" type="none"/>
          </a:ln>
        </p:spPr>
      </p:cxnSp>
      <p:grpSp>
        <p:nvGrpSpPr>
          <p:cNvPr id="1217" name="Google Shape;1217;p32"/>
          <p:cNvGrpSpPr/>
          <p:nvPr/>
        </p:nvGrpSpPr>
        <p:grpSpPr>
          <a:xfrm>
            <a:off x="4970612" y="3682046"/>
            <a:ext cx="368987" cy="358056"/>
            <a:chOff x="-59481900" y="2290800"/>
            <a:chExt cx="319000" cy="309550"/>
          </a:xfrm>
        </p:grpSpPr>
        <p:sp>
          <p:nvSpPr>
            <p:cNvPr id="1218" name="Google Shape;1218;p32"/>
            <p:cNvSpPr/>
            <p:nvPr/>
          </p:nvSpPr>
          <p:spPr>
            <a:xfrm>
              <a:off x="-59481900" y="2290800"/>
              <a:ext cx="319000" cy="309550"/>
            </a:xfrm>
            <a:custGeom>
              <a:rect b="b" l="l" r="r" t="t"/>
              <a:pathLst>
                <a:path extrusionOk="0" h="12382" w="12760">
                  <a:moveTo>
                    <a:pt x="6427" y="851"/>
                  </a:moveTo>
                  <a:cubicBezTo>
                    <a:pt x="6900" y="851"/>
                    <a:pt x="7247" y="1197"/>
                    <a:pt x="7247" y="1670"/>
                  </a:cubicBezTo>
                  <a:lnTo>
                    <a:pt x="7247" y="4159"/>
                  </a:lnTo>
                  <a:lnTo>
                    <a:pt x="5608" y="4159"/>
                  </a:lnTo>
                  <a:lnTo>
                    <a:pt x="5608" y="1670"/>
                  </a:lnTo>
                  <a:cubicBezTo>
                    <a:pt x="5608" y="1197"/>
                    <a:pt x="5955" y="851"/>
                    <a:pt x="6427" y="851"/>
                  </a:cubicBezTo>
                  <a:close/>
                  <a:moveTo>
                    <a:pt x="11594" y="3308"/>
                  </a:moveTo>
                  <a:cubicBezTo>
                    <a:pt x="11846" y="3308"/>
                    <a:pt x="12004" y="3529"/>
                    <a:pt x="12004" y="3749"/>
                  </a:cubicBezTo>
                  <a:lnTo>
                    <a:pt x="12004" y="11185"/>
                  </a:lnTo>
                  <a:lnTo>
                    <a:pt x="11941" y="11185"/>
                  </a:lnTo>
                  <a:cubicBezTo>
                    <a:pt x="11941" y="11437"/>
                    <a:pt x="11752" y="11594"/>
                    <a:pt x="11563" y="11594"/>
                  </a:cubicBezTo>
                  <a:lnTo>
                    <a:pt x="1355" y="11594"/>
                  </a:lnTo>
                  <a:cubicBezTo>
                    <a:pt x="1103" y="11594"/>
                    <a:pt x="914" y="11405"/>
                    <a:pt x="914" y="11185"/>
                  </a:cubicBezTo>
                  <a:lnTo>
                    <a:pt x="914" y="3749"/>
                  </a:lnTo>
                  <a:cubicBezTo>
                    <a:pt x="914" y="3529"/>
                    <a:pt x="1103" y="3308"/>
                    <a:pt x="1355" y="3308"/>
                  </a:cubicBezTo>
                  <a:lnTo>
                    <a:pt x="4821" y="3308"/>
                  </a:lnTo>
                  <a:lnTo>
                    <a:pt x="4821" y="4568"/>
                  </a:lnTo>
                  <a:cubicBezTo>
                    <a:pt x="4821" y="4821"/>
                    <a:pt x="5010" y="5010"/>
                    <a:pt x="5199" y="5010"/>
                  </a:cubicBezTo>
                  <a:lnTo>
                    <a:pt x="7688" y="5010"/>
                  </a:lnTo>
                  <a:cubicBezTo>
                    <a:pt x="7940" y="5010"/>
                    <a:pt x="8129" y="4821"/>
                    <a:pt x="8129" y="4568"/>
                  </a:cubicBezTo>
                  <a:lnTo>
                    <a:pt x="8129" y="3308"/>
                  </a:lnTo>
                  <a:close/>
                  <a:moveTo>
                    <a:pt x="6396" y="0"/>
                  </a:moveTo>
                  <a:cubicBezTo>
                    <a:pt x="5482" y="0"/>
                    <a:pt x="4726" y="756"/>
                    <a:pt x="4726" y="1670"/>
                  </a:cubicBezTo>
                  <a:lnTo>
                    <a:pt x="4726" y="2489"/>
                  </a:lnTo>
                  <a:lnTo>
                    <a:pt x="1261" y="2489"/>
                  </a:lnTo>
                  <a:cubicBezTo>
                    <a:pt x="599" y="2489"/>
                    <a:pt x="0" y="3056"/>
                    <a:pt x="0" y="3718"/>
                  </a:cubicBezTo>
                  <a:lnTo>
                    <a:pt x="0" y="11153"/>
                  </a:lnTo>
                  <a:cubicBezTo>
                    <a:pt x="0" y="11815"/>
                    <a:pt x="568" y="12382"/>
                    <a:pt x="1261" y="12382"/>
                  </a:cubicBezTo>
                  <a:lnTo>
                    <a:pt x="11468" y="12382"/>
                  </a:lnTo>
                  <a:cubicBezTo>
                    <a:pt x="12130" y="12382"/>
                    <a:pt x="12697" y="11815"/>
                    <a:pt x="12697" y="11153"/>
                  </a:cubicBezTo>
                  <a:lnTo>
                    <a:pt x="12697" y="3749"/>
                  </a:lnTo>
                  <a:cubicBezTo>
                    <a:pt x="12760" y="3025"/>
                    <a:pt x="12193" y="2489"/>
                    <a:pt x="11500" y="2489"/>
                  </a:cubicBezTo>
                  <a:lnTo>
                    <a:pt x="8034" y="2489"/>
                  </a:lnTo>
                  <a:lnTo>
                    <a:pt x="8034" y="1670"/>
                  </a:lnTo>
                  <a:cubicBezTo>
                    <a:pt x="8034" y="756"/>
                    <a:pt x="7310" y="0"/>
                    <a:pt x="639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9" name="Google Shape;1219;p32"/>
            <p:cNvSpPr/>
            <p:nvPr/>
          </p:nvSpPr>
          <p:spPr>
            <a:xfrm>
              <a:off x="-59287350" y="2456200"/>
              <a:ext cx="83500" cy="21275"/>
            </a:xfrm>
            <a:custGeom>
              <a:rect b="b" l="l" r="r" t="t"/>
              <a:pathLst>
                <a:path extrusionOk="0" h="851" w="3340">
                  <a:moveTo>
                    <a:pt x="410" y="0"/>
                  </a:moveTo>
                  <a:cubicBezTo>
                    <a:pt x="189" y="0"/>
                    <a:pt x="0" y="221"/>
                    <a:pt x="0" y="441"/>
                  </a:cubicBezTo>
                  <a:cubicBezTo>
                    <a:pt x="0" y="693"/>
                    <a:pt x="189" y="851"/>
                    <a:pt x="410" y="851"/>
                  </a:cubicBezTo>
                  <a:lnTo>
                    <a:pt x="2899" y="851"/>
                  </a:lnTo>
                  <a:cubicBezTo>
                    <a:pt x="3151" y="851"/>
                    <a:pt x="3308" y="630"/>
                    <a:pt x="3308" y="441"/>
                  </a:cubicBezTo>
                  <a:cubicBezTo>
                    <a:pt x="3340" y="221"/>
                    <a:pt x="3151" y="0"/>
                    <a:pt x="289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0" name="Google Shape;1220;p32"/>
            <p:cNvSpPr/>
            <p:nvPr/>
          </p:nvSpPr>
          <p:spPr>
            <a:xfrm>
              <a:off x="-59287350" y="2497950"/>
              <a:ext cx="83500" cy="21275"/>
            </a:xfrm>
            <a:custGeom>
              <a:rect b="b" l="l" r="r" t="t"/>
              <a:pathLst>
                <a:path extrusionOk="0" h="851" w="3340">
                  <a:moveTo>
                    <a:pt x="410" y="0"/>
                  </a:moveTo>
                  <a:cubicBezTo>
                    <a:pt x="189" y="0"/>
                    <a:pt x="0" y="189"/>
                    <a:pt x="0" y="441"/>
                  </a:cubicBezTo>
                  <a:cubicBezTo>
                    <a:pt x="0" y="662"/>
                    <a:pt x="189" y="851"/>
                    <a:pt x="410" y="851"/>
                  </a:cubicBezTo>
                  <a:lnTo>
                    <a:pt x="2899" y="851"/>
                  </a:lnTo>
                  <a:cubicBezTo>
                    <a:pt x="3151" y="851"/>
                    <a:pt x="3308" y="662"/>
                    <a:pt x="3308" y="441"/>
                  </a:cubicBezTo>
                  <a:cubicBezTo>
                    <a:pt x="3340" y="189"/>
                    <a:pt x="3151" y="0"/>
                    <a:pt x="289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1" name="Google Shape;1221;p32"/>
            <p:cNvSpPr/>
            <p:nvPr/>
          </p:nvSpPr>
          <p:spPr>
            <a:xfrm>
              <a:off x="-59287350" y="2538900"/>
              <a:ext cx="82700" cy="22075"/>
            </a:xfrm>
            <a:custGeom>
              <a:rect b="b" l="l" r="r" t="t"/>
              <a:pathLst>
                <a:path extrusionOk="0" h="883" w="3308">
                  <a:moveTo>
                    <a:pt x="410" y="0"/>
                  </a:moveTo>
                  <a:cubicBezTo>
                    <a:pt x="189" y="0"/>
                    <a:pt x="0" y="221"/>
                    <a:pt x="0" y="441"/>
                  </a:cubicBezTo>
                  <a:cubicBezTo>
                    <a:pt x="0" y="662"/>
                    <a:pt x="189" y="882"/>
                    <a:pt x="410" y="882"/>
                  </a:cubicBezTo>
                  <a:lnTo>
                    <a:pt x="2899" y="882"/>
                  </a:lnTo>
                  <a:cubicBezTo>
                    <a:pt x="3151" y="882"/>
                    <a:pt x="3308" y="662"/>
                    <a:pt x="3308" y="441"/>
                  </a:cubicBezTo>
                  <a:cubicBezTo>
                    <a:pt x="3308" y="221"/>
                    <a:pt x="3151" y="0"/>
                    <a:pt x="289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2" name="Google Shape;1222;p32"/>
            <p:cNvSpPr/>
            <p:nvPr/>
          </p:nvSpPr>
          <p:spPr>
            <a:xfrm>
              <a:off x="-59439375" y="2425425"/>
              <a:ext cx="125250" cy="134750"/>
            </a:xfrm>
            <a:custGeom>
              <a:rect b="b" l="l" r="r" t="t"/>
              <a:pathLst>
                <a:path extrusionOk="0" h="5390" w="5010">
                  <a:moveTo>
                    <a:pt x="2518" y="855"/>
                  </a:moveTo>
                  <a:cubicBezTo>
                    <a:pt x="2722" y="855"/>
                    <a:pt x="2928" y="925"/>
                    <a:pt x="3088" y="1074"/>
                  </a:cubicBezTo>
                  <a:cubicBezTo>
                    <a:pt x="3277" y="1294"/>
                    <a:pt x="3340" y="1609"/>
                    <a:pt x="3277" y="1924"/>
                  </a:cubicBezTo>
                  <a:cubicBezTo>
                    <a:pt x="3183" y="2176"/>
                    <a:pt x="2994" y="2428"/>
                    <a:pt x="2710" y="2460"/>
                  </a:cubicBezTo>
                  <a:cubicBezTo>
                    <a:pt x="2626" y="2485"/>
                    <a:pt x="2546" y="2497"/>
                    <a:pt x="2469" y="2497"/>
                  </a:cubicBezTo>
                  <a:cubicBezTo>
                    <a:pt x="2260" y="2497"/>
                    <a:pt x="2076" y="2409"/>
                    <a:pt x="1891" y="2271"/>
                  </a:cubicBezTo>
                  <a:cubicBezTo>
                    <a:pt x="1702" y="2019"/>
                    <a:pt x="1607" y="1704"/>
                    <a:pt x="1702" y="1452"/>
                  </a:cubicBezTo>
                  <a:cubicBezTo>
                    <a:pt x="1802" y="1070"/>
                    <a:pt x="2158" y="855"/>
                    <a:pt x="2518" y="855"/>
                  </a:cubicBezTo>
                  <a:close/>
                  <a:moveTo>
                    <a:pt x="2521" y="3342"/>
                  </a:moveTo>
                  <a:cubicBezTo>
                    <a:pt x="3309" y="3342"/>
                    <a:pt x="3939" y="3846"/>
                    <a:pt x="4159" y="4539"/>
                  </a:cubicBezTo>
                  <a:lnTo>
                    <a:pt x="914" y="4539"/>
                  </a:lnTo>
                  <a:cubicBezTo>
                    <a:pt x="1103" y="3846"/>
                    <a:pt x="1733" y="3342"/>
                    <a:pt x="2521" y="3342"/>
                  </a:cubicBezTo>
                  <a:close/>
                  <a:moveTo>
                    <a:pt x="2473" y="0"/>
                  </a:moveTo>
                  <a:cubicBezTo>
                    <a:pt x="1781" y="0"/>
                    <a:pt x="1110" y="436"/>
                    <a:pt x="914" y="1200"/>
                  </a:cubicBezTo>
                  <a:cubicBezTo>
                    <a:pt x="757" y="1798"/>
                    <a:pt x="914" y="2334"/>
                    <a:pt x="1292" y="2775"/>
                  </a:cubicBezTo>
                  <a:cubicBezTo>
                    <a:pt x="568" y="3216"/>
                    <a:pt x="1" y="4004"/>
                    <a:pt x="1" y="4949"/>
                  </a:cubicBezTo>
                  <a:cubicBezTo>
                    <a:pt x="1" y="5169"/>
                    <a:pt x="190" y="5390"/>
                    <a:pt x="410" y="5390"/>
                  </a:cubicBezTo>
                  <a:lnTo>
                    <a:pt x="4537" y="5390"/>
                  </a:lnTo>
                  <a:cubicBezTo>
                    <a:pt x="4758" y="5390"/>
                    <a:pt x="4978" y="5169"/>
                    <a:pt x="4978" y="4949"/>
                  </a:cubicBezTo>
                  <a:cubicBezTo>
                    <a:pt x="5010" y="4035"/>
                    <a:pt x="4506" y="3216"/>
                    <a:pt x="3718" y="2807"/>
                  </a:cubicBezTo>
                  <a:cubicBezTo>
                    <a:pt x="3907" y="2618"/>
                    <a:pt x="4033" y="2397"/>
                    <a:pt x="4096" y="2113"/>
                  </a:cubicBezTo>
                  <a:cubicBezTo>
                    <a:pt x="4254" y="1515"/>
                    <a:pt x="4096" y="916"/>
                    <a:pt x="3655" y="507"/>
                  </a:cubicBezTo>
                  <a:cubicBezTo>
                    <a:pt x="3322" y="161"/>
                    <a:pt x="2894" y="0"/>
                    <a:pt x="247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3" name="Google Shape;1223;p32"/>
            <p:cNvSpPr/>
            <p:nvPr/>
          </p:nvSpPr>
          <p:spPr>
            <a:xfrm>
              <a:off x="-59327525" y="2325450"/>
              <a:ext cx="13400" cy="13425"/>
            </a:xfrm>
            <a:custGeom>
              <a:rect b="b" l="l" r="r" t="t"/>
              <a:pathLst>
                <a:path extrusionOk="0" h="537" w="536">
                  <a:moveTo>
                    <a:pt x="252" y="1"/>
                  </a:moveTo>
                  <a:cubicBezTo>
                    <a:pt x="95" y="1"/>
                    <a:pt x="0" y="127"/>
                    <a:pt x="0" y="284"/>
                  </a:cubicBezTo>
                  <a:cubicBezTo>
                    <a:pt x="0" y="442"/>
                    <a:pt x="95" y="536"/>
                    <a:pt x="252" y="536"/>
                  </a:cubicBezTo>
                  <a:cubicBezTo>
                    <a:pt x="410" y="536"/>
                    <a:pt x="536" y="442"/>
                    <a:pt x="536" y="284"/>
                  </a:cubicBezTo>
                  <a:cubicBezTo>
                    <a:pt x="536" y="127"/>
                    <a:pt x="410" y="1"/>
                    <a:pt x="25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24" name="Google Shape;1224;p32"/>
          <p:cNvSpPr/>
          <p:nvPr/>
        </p:nvSpPr>
        <p:spPr>
          <a:xfrm>
            <a:off x="3805107" y="1201681"/>
            <a:ext cx="365373" cy="365344"/>
          </a:xfrm>
          <a:custGeom>
            <a:rect b="b" l="l" r="r" t="t"/>
            <a:pathLst>
              <a:path extrusionOk="0" h="12634" w="12635">
                <a:moveTo>
                  <a:pt x="6302" y="2741"/>
                </a:moveTo>
                <a:cubicBezTo>
                  <a:pt x="6774" y="2741"/>
                  <a:pt x="7152" y="3087"/>
                  <a:pt x="7152" y="3560"/>
                </a:cubicBezTo>
                <a:cubicBezTo>
                  <a:pt x="7152" y="4033"/>
                  <a:pt x="6774" y="4411"/>
                  <a:pt x="6302" y="4411"/>
                </a:cubicBezTo>
                <a:cubicBezTo>
                  <a:pt x="5861" y="4411"/>
                  <a:pt x="5483" y="4033"/>
                  <a:pt x="5483" y="3560"/>
                </a:cubicBezTo>
                <a:cubicBezTo>
                  <a:pt x="5483" y="3087"/>
                  <a:pt x="5829" y="2741"/>
                  <a:pt x="6302" y="2741"/>
                </a:cubicBezTo>
                <a:close/>
                <a:moveTo>
                  <a:pt x="11910" y="819"/>
                </a:moveTo>
                <a:lnTo>
                  <a:pt x="11910" y="5230"/>
                </a:lnTo>
                <a:lnTo>
                  <a:pt x="8161" y="5230"/>
                </a:lnTo>
                <a:cubicBezTo>
                  <a:pt x="7972" y="5041"/>
                  <a:pt x="7751" y="4820"/>
                  <a:pt x="7530" y="4726"/>
                </a:cubicBezTo>
                <a:cubicBezTo>
                  <a:pt x="7814" y="4411"/>
                  <a:pt x="8003" y="4001"/>
                  <a:pt x="8003" y="3560"/>
                </a:cubicBezTo>
                <a:cubicBezTo>
                  <a:pt x="8003" y="2678"/>
                  <a:pt x="7247" y="1922"/>
                  <a:pt x="6333" y="1922"/>
                </a:cubicBezTo>
                <a:cubicBezTo>
                  <a:pt x="5451" y="1922"/>
                  <a:pt x="4695" y="2678"/>
                  <a:pt x="4695" y="3560"/>
                </a:cubicBezTo>
                <a:cubicBezTo>
                  <a:pt x="4695" y="4001"/>
                  <a:pt x="4853" y="4411"/>
                  <a:pt x="5168" y="4726"/>
                </a:cubicBezTo>
                <a:cubicBezTo>
                  <a:pt x="4916" y="4820"/>
                  <a:pt x="4695" y="5041"/>
                  <a:pt x="4537" y="5230"/>
                </a:cubicBezTo>
                <a:lnTo>
                  <a:pt x="883" y="5230"/>
                </a:lnTo>
                <a:lnTo>
                  <a:pt x="883" y="819"/>
                </a:lnTo>
                <a:close/>
                <a:moveTo>
                  <a:pt x="6302" y="5230"/>
                </a:moveTo>
                <a:cubicBezTo>
                  <a:pt x="7215" y="5230"/>
                  <a:pt x="7972" y="5986"/>
                  <a:pt x="7972" y="6868"/>
                </a:cubicBezTo>
                <a:lnTo>
                  <a:pt x="4664" y="6868"/>
                </a:lnTo>
                <a:cubicBezTo>
                  <a:pt x="4664" y="5986"/>
                  <a:pt x="5388" y="5230"/>
                  <a:pt x="6302" y="5230"/>
                </a:cubicBezTo>
                <a:close/>
                <a:moveTo>
                  <a:pt x="8287" y="7719"/>
                </a:moveTo>
                <a:lnTo>
                  <a:pt x="7593" y="11846"/>
                </a:lnTo>
                <a:lnTo>
                  <a:pt x="5010" y="11846"/>
                </a:lnTo>
                <a:lnTo>
                  <a:pt x="4285" y="7719"/>
                </a:lnTo>
                <a:close/>
                <a:moveTo>
                  <a:pt x="410" y="0"/>
                </a:moveTo>
                <a:cubicBezTo>
                  <a:pt x="158" y="0"/>
                  <a:pt x="1" y="189"/>
                  <a:pt x="1" y="378"/>
                </a:cubicBezTo>
                <a:lnTo>
                  <a:pt x="1" y="5608"/>
                </a:lnTo>
                <a:cubicBezTo>
                  <a:pt x="1" y="5860"/>
                  <a:pt x="190" y="6017"/>
                  <a:pt x="410" y="6017"/>
                </a:cubicBezTo>
                <a:lnTo>
                  <a:pt x="3970" y="6017"/>
                </a:lnTo>
                <a:cubicBezTo>
                  <a:pt x="3907" y="6301"/>
                  <a:pt x="3813" y="6553"/>
                  <a:pt x="3813" y="6837"/>
                </a:cubicBezTo>
                <a:lnTo>
                  <a:pt x="2994" y="6837"/>
                </a:lnTo>
                <a:cubicBezTo>
                  <a:pt x="2773" y="6837"/>
                  <a:pt x="2616" y="7026"/>
                  <a:pt x="2616" y="7246"/>
                </a:cubicBezTo>
                <a:cubicBezTo>
                  <a:pt x="2616" y="7467"/>
                  <a:pt x="2805" y="7656"/>
                  <a:pt x="2994" y="7656"/>
                </a:cubicBezTo>
                <a:lnTo>
                  <a:pt x="3466" y="7656"/>
                </a:lnTo>
                <a:lnTo>
                  <a:pt x="4254" y="12255"/>
                </a:lnTo>
                <a:cubicBezTo>
                  <a:pt x="4285" y="12476"/>
                  <a:pt x="4443" y="12633"/>
                  <a:pt x="4664" y="12633"/>
                </a:cubicBezTo>
                <a:lnTo>
                  <a:pt x="7972" y="12633"/>
                </a:lnTo>
                <a:cubicBezTo>
                  <a:pt x="8161" y="12633"/>
                  <a:pt x="8350" y="12476"/>
                  <a:pt x="8350" y="12255"/>
                </a:cubicBezTo>
                <a:lnTo>
                  <a:pt x="9137" y="7656"/>
                </a:lnTo>
                <a:lnTo>
                  <a:pt x="9610" y="7656"/>
                </a:lnTo>
                <a:cubicBezTo>
                  <a:pt x="9862" y="7656"/>
                  <a:pt x="10019" y="7467"/>
                  <a:pt x="10019" y="7215"/>
                </a:cubicBezTo>
                <a:cubicBezTo>
                  <a:pt x="10019" y="6994"/>
                  <a:pt x="9799" y="6837"/>
                  <a:pt x="9610" y="6837"/>
                </a:cubicBezTo>
                <a:lnTo>
                  <a:pt x="8791" y="6837"/>
                </a:lnTo>
                <a:cubicBezTo>
                  <a:pt x="8791" y="6553"/>
                  <a:pt x="8759" y="6269"/>
                  <a:pt x="8633" y="6017"/>
                </a:cubicBezTo>
                <a:lnTo>
                  <a:pt x="12225" y="6017"/>
                </a:lnTo>
                <a:cubicBezTo>
                  <a:pt x="12445" y="6017"/>
                  <a:pt x="12603" y="5797"/>
                  <a:pt x="12603" y="5608"/>
                </a:cubicBezTo>
                <a:lnTo>
                  <a:pt x="12603" y="378"/>
                </a:lnTo>
                <a:cubicBezTo>
                  <a:pt x="12634" y="189"/>
                  <a:pt x="12445" y="0"/>
                  <a:pt x="1225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25" name="Google Shape;1225;p32"/>
          <p:cNvGrpSpPr/>
          <p:nvPr/>
        </p:nvGrpSpPr>
        <p:grpSpPr>
          <a:xfrm>
            <a:off x="4978983" y="2065200"/>
            <a:ext cx="352230" cy="348542"/>
            <a:chOff x="1049375" y="2318350"/>
            <a:chExt cx="298525" cy="295400"/>
          </a:xfrm>
        </p:grpSpPr>
        <p:sp>
          <p:nvSpPr>
            <p:cNvPr id="1226" name="Google Shape;1226;p32"/>
            <p:cNvSpPr/>
            <p:nvPr/>
          </p:nvSpPr>
          <p:spPr>
            <a:xfrm>
              <a:off x="1101350" y="2492325"/>
              <a:ext cx="70125" cy="50525"/>
            </a:xfrm>
            <a:custGeom>
              <a:rect b="b" l="l" r="r" t="t"/>
              <a:pathLst>
                <a:path extrusionOk="0" h="2021" w="2805">
                  <a:moveTo>
                    <a:pt x="2473" y="0"/>
                  </a:moveTo>
                  <a:cubicBezTo>
                    <a:pt x="2377" y="0"/>
                    <a:pt x="2273" y="32"/>
                    <a:pt x="2206" y="99"/>
                  </a:cubicBezTo>
                  <a:lnTo>
                    <a:pt x="1072" y="1233"/>
                  </a:lnTo>
                  <a:lnTo>
                    <a:pt x="599" y="761"/>
                  </a:lnTo>
                  <a:cubicBezTo>
                    <a:pt x="536" y="713"/>
                    <a:pt x="449" y="690"/>
                    <a:pt x="363" y="690"/>
                  </a:cubicBezTo>
                  <a:cubicBezTo>
                    <a:pt x="276" y="690"/>
                    <a:pt x="189" y="713"/>
                    <a:pt x="126" y="761"/>
                  </a:cubicBezTo>
                  <a:cubicBezTo>
                    <a:pt x="0" y="887"/>
                    <a:pt x="0" y="1139"/>
                    <a:pt x="126" y="1233"/>
                  </a:cubicBezTo>
                  <a:lnTo>
                    <a:pt x="820" y="1958"/>
                  </a:lnTo>
                  <a:cubicBezTo>
                    <a:pt x="914" y="2021"/>
                    <a:pt x="977" y="2021"/>
                    <a:pt x="1072" y="2021"/>
                  </a:cubicBezTo>
                  <a:cubicBezTo>
                    <a:pt x="1135" y="2021"/>
                    <a:pt x="1261" y="1989"/>
                    <a:pt x="1292" y="1926"/>
                  </a:cubicBezTo>
                  <a:lnTo>
                    <a:pt x="2678" y="540"/>
                  </a:lnTo>
                  <a:cubicBezTo>
                    <a:pt x="2804" y="414"/>
                    <a:pt x="2804" y="162"/>
                    <a:pt x="2678" y="68"/>
                  </a:cubicBezTo>
                  <a:cubicBezTo>
                    <a:pt x="2634" y="24"/>
                    <a:pt x="2557" y="0"/>
                    <a:pt x="247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7" name="Google Shape;1227;p32"/>
            <p:cNvSpPr/>
            <p:nvPr/>
          </p:nvSpPr>
          <p:spPr>
            <a:xfrm>
              <a:off x="1101350" y="2440525"/>
              <a:ext cx="70125" cy="51150"/>
            </a:xfrm>
            <a:custGeom>
              <a:rect b="b" l="l" r="r" t="t"/>
              <a:pathLst>
                <a:path extrusionOk="0" h="2046" w="2805">
                  <a:moveTo>
                    <a:pt x="2469" y="1"/>
                  </a:moveTo>
                  <a:cubicBezTo>
                    <a:pt x="2374" y="1"/>
                    <a:pt x="2272" y="40"/>
                    <a:pt x="2206" y="123"/>
                  </a:cubicBezTo>
                  <a:lnTo>
                    <a:pt x="1072" y="1257"/>
                  </a:lnTo>
                  <a:lnTo>
                    <a:pt x="599" y="785"/>
                  </a:lnTo>
                  <a:cubicBezTo>
                    <a:pt x="536" y="738"/>
                    <a:pt x="449" y="714"/>
                    <a:pt x="363" y="714"/>
                  </a:cubicBezTo>
                  <a:cubicBezTo>
                    <a:pt x="276" y="714"/>
                    <a:pt x="189" y="738"/>
                    <a:pt x="126" y="785"/>
                  </a:cubicBezTo>
                  <a:cubicBezTo>
                    <a:pt x="0" y="911"/>
                    <a:pt x="0" y="1163"/>
                    <a:pt x="126" y="1257"/>
                  </a:cubicBezTo>
                  <a:lnTo>
                    <a:pt x="820" y="1982"/>
                  </a:lnTo>
                  <a:cubicBezTo>
                    <a:pt x="914" y="2045"/>
                    <a:pt x="977" y="2045"/>
                    <a:pt x="1072" y="2045"/>
                  </a:cubicBezTo>
                  <a:cubicBezTo>
                    <a:pt x="1135" y="2045"/>
                    <a:pt x="1261" y="2014"/>
                    <a:pt x="1292" y="1951"/>
                  </a:cubicBezTo>
                  <a:lnTo>
                    <a:pt x="2678" y="564"/>
                  </a:lnTo>
                  <a:cubicBezTo>
                    <a:pt x="2804" y="438"/>
                    <a:pt x="2804" y="186"/>
                    <a:pt x="2678" y="92"/>
                  </a:cubicBezTo>
                  <a:cubicBezTo>
                    <a:pt x="2634" y="32"/>
                    <a:pt x="2554" y="1"/>
                    <a:pt x="246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8" name="Google Shape;1228;p32"/>
            <p:cNvSpPr/>
            <p:nvPr/>
          </p:nvSpPr>
          <p:spPr>
            <a:xfrm>
              <a:off x="1101350" y="2388550"/>
              <a:ext cx="70125" cy="51125"/>
            </a:xfrm>
            <a:custGeom>
              <a:rect b="b" l="l" r="r" t="t"/>
              <a:pathLst>
                <a:path extrusionOk="0" h="2045" w="2805">
                  <a:moveTo>
                    <a:pt x="2469" y="1"/>
                  </a:moveTo>
                  <a:cubicBezTo>
                    <a:pt x="2374" y="1"/>
                    <a:pt x="2272" y="40"/>
                    <a:pt x="2206" y="123"/>
                  </a:cubicBezTo>
                  <a:lnTo>
                    <a:pt x="1072" y="1257"/>
                  </a:lnTo>
                  <a:lnTo>
                    <a:pt x="599" y="785"/>
                  </a:lnTo>
                  <a:cubicBezTo>
                    <a:pt x="536" y="722"/>
                    <a:pt x="449" y="690"/>
                    <a:pt x="363" y="690"/>
                  </a:cubicBezTo>
                  <a:cubicBezTo>
                    <a:pt x="276" y="690"/>
                    <a:pt x="189" y="722"/>
                    <a:pt x="126" y="785"/>
                  </a:cubicBezTo>
                  <a:cubicBezTo>
                    <a:pt x="0" y="911"/>
                    <a:pt x="0" y="1131"/>
                    <a:pt x="126" y="1257"/>
                  </a:cubicBezTo>
                  <a:lnTo>
                    <a:pt x="820" y="1982"/>
                  </a:lnTo>
                  <a:cubicBezTo>
                    <a:pt x="914" y="2045"/>
                    <a:pt x="977" y="2045"/>
                    <a:pt x="1072" y="2045"/>
                  </a:cubicBezTo>
                  <a:cubicBezTo>
                    <a:pt x="1135" y="2045"/>
                    <a:pt x="1261" y="2013"/>
                    <a:pt x="1292" y="1919"/>
                  </a:cubicBezTo>
                  <a:lnTo>
                    <a:pt x="2678" y="532"/>
                  </a:lnTo>
                  <a:cubicBezTo>
                    <a:pt x="2804" y="438"/>
                    <a:pt x="2804" y="186"/>
                    <a:pt x="2678" y="91"/>
                  </a:cubicBezTo>
                  <a:cubicBezTo>
                    <a:pt x="2634" y="32"/>
                    <a:pt x="2554" y="1"/>
                    <a:pt x="246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9" name="Google Shape;1229;p32"/>
            <p:cNvSpPr/>
            <p:nvPr/>
          </p:nvSpPr>
          <p:spPr>
            <a:xfrm>
              <a:off x="1049375" y="2318350"/>
              <a:ext cx="298525" cy="295400"/>
            </a:xfrm>
            <a:custGeom>
              <a:rect b="b" l="l" r="r" t="t"/>
              <a:pathLst>
                <a:path extrusionOk="0" h="11816" w="11941">
                  <a:moveTo>
                    <a:pt x="6963" y="1198"/>
                  </a:moveTo>
                  <a:lnTo>
                    <a:pt x="7876" y="2143"/>
                  </a:lnTo>
                  <a:lnTo>
                    <a:pt x="6963" y="2143"/>
                  </a:lnTo>
                  <a:lnTo>
                    <a:pt x="6963" y="1198"/>
                  </a:lnTo>
                  <a:close/>
                  <a:moveTo>
                    <a:pt x="10286" y="3498"/>
                  </a:moveTo>
                  <a:cubicBezTo>
                    <a:pt x="10373" y="3498"/>
                    <a:pt x="10460" y="3530"/>
                    <a:pt x="10523" y="3593"/>
                  </a:cubicBezTo>
                  <a:lnTo>
                    <a:pt x="10995" y="4065"/>
                  </a:lnTo>
                  <a:cubicBezTo>
                    <a:pt x="11184" y="4223"/>
                    <a:pt x="11184" y="4475"/>
                    <a:pt x="11027" y="4569"/>
                  </a:cubicBezTo>
                  <a:lnTo>
                    <a:pt x="10806" y="4821"/>
                  </a:lnTo>
                  <a:lnTo>
                    <a:pt x="9798" y="3845"/>
                  </a:lnTo>
                  <a:lnTo>
                    <a:pt x="10050" y="3593"/>
                  </a:lnTo>
                  <a:cubicBezTo>
                    <a:pt x="10113" y="3530"/>
                    <a:pt x="10200" y="3498"/>
                    <a:pt x="10286" y="3498"/>
                  </a:cubicBezTo>
                  <a:close/>
                  <a:moveTo>
                    <a:pt x="9294" y="4349"/>
                  </a:moveTo>
                  <a:lnTo>
                    <a:pt x="10271" y="5325"/>
                  </a:lnTo>
                  <a:lnTo>
                    <a:pt x="7845" y="7783"/>
                  </a:lnTo>
                  <a:lnTo>
                    <a:pt x="6868" y="6774"/>
                  </a:lnTo>
                  <a:lnTo>
                    <a:pt x="9294" y="4349"/>
                  </a:lnTo>
                  <a:close/>
                  <a:moveTo>
                    <a:pt x="6585" y="7499"/>
                  </a:moveTo>
                  <a:lnTo>
                    <a:pt x="7183" y="8098"/>
                  </a:lnTo>
                  <a:lnTo>
                    <a:pt x="6427" y="8255"/>
                  </a:lnTo>
                  <a:lnTo>
                    <a:pt x="6585" y="7499"/>
                  </a:lnTo>
                  <a:close/>
                  <a:moveTo>
                    <a:pt x="6994" y="10398"/>
                  </a:moveTo>
                  <a:lnTo>
                    <a:pt x="6994" y="10776"/>
                  </a:lnTo>
                  <a:cubicBezTo>
                    <a:pt x="6994" y="10870"/>
                    <a:pt x="7057" y="10996"/>
                    <a:pt x="7089" y="11122"/>
                  </a:cubicBezTo>
                  <a:lnTo>
                    <a:pt x="1071" y="11122"/>
                  </a:lnTo>
                  <a:cubicBezTo>
                    <a:pt x="882" y="11122"/>
                    <a:pt x="693" y="10965"/>
                    <a:pt x="693" y="10776"/>
                  </a:cubicBezTo>
                  <a:lnTo>
                    <a:pt x="693" y="10398"/>
                  </a:lnTo>
                  <a:close/>
                  <a:moveTo>
                    <a:pt x="6270" y="663"/>
                  </a:moveTo>
                  <a:lnTo>
                    <a:pt x="6270" y="2458"/>
                  </a:lnTo>
                  <a:cubicBezTo>
                    <a:pt x="6270" y="2647"/>
                    <a:pt x="6427" y="2805"/>
                    <a:pt x="6616" y="2805"/>
                  </a:cubicBezTo>
                  <a:lnTo>
                    <a:pt x="8349" y="2805"/>
                  </a:lnTo>
                  <a:lnTo>
                    <a:pt x="8349" y="4286"/>
                  </a:lnTo>
                  <a:lnTo>
                    <a:pt x="6112" y="6554"/>
                  </a:lnTo>
                  <a:cubicBezTo>
                    <a:pt x="6081" y="6585"/>
                    <a:pt x="6018" y="6680"/>
                    <a:pt x="6018" y="6711"/>
                  </a:cubicBezTo>
                  <a:lnTo>
                    <a:pt x="5608" y="8633"/>
                  </a:lnTo>
                  <a:cubicBezTo>
                    <a:pt x="5545" y="8759"/>
                    <a:pt x="5608" y="8885"/>
                    <a:pt x="5671" y="8948"/>
                  </a:cubicBezTo>
                  <a:cubicBezTo>
                    <a:pt x="5742" y="9019"/>
                    <a:pt x="5813" y="9055"/>
                    <a:pt x="5897" y="9055"/>
                  </a:cubicBezTo>
                  <a:cubicBezTo>
                    <a:pt x="5925" y="9055"/>
                    <a:pt x="5955" y="9051"/>
                    <a:pt x="5986" y="9043"/>
                  </a:cubicBezTo>
                  <a:lnTo>
                    <a:pt x="7908" y="8602"/>
                  </a:lnTo>
                  <a:cubicBezTo>
                    <a:pt x="8002" y="8602"/>
                    <a:pt x="8034" y="8570"/>
                    <a:pt x="8065" y="8507"/>
                  </a:cubicBezTo>
                  <a:lnTo>
                    <a:pt x="8349" y="8255"/>
                  </a:lnTo>
                  <a:lnTo>
                    <a:pt x="8349" y="10807"/>
                  </a:lnTo>
                  <a:lnTo>
                    <a:pt x="8380" y="10807"/>
                  </a:lnTo>
                  <a:cubicBezTo>
                    <a:pt x="8380" y="10996"/>
                    <a:pt x="8223" y="11154"/>
                    <a:pt x="8034" y="11154"/>
                  </a:cubicBezTo>
                  <a:cubicBezTo>
                    <a:pt x="7845" y="11154"/>
                    <a:pt x="7687" y="10996"/>
                    <a:pt x="7687" y="10807"/>
                  </a:cubicBezTo>
                  <a:lnTo>
                    <a:pt x="7687" y="10083"/>
                  </a:lnTo>
                  <a:cubicBezTo>
                    <a:pt x="7687" y="9893"/>
                    <a:pt x="7530" y="9736"/>
                    <a:pt x="7309" y="9736"/>
                  </a:cubicBezTo>
                  <a:lnTo>
                    <a:pt x="1386" y="9736"/>
                  </a:lnTo>
                  <a:lnTo>
                    <a:pt x="1386" y="663"/>
                  </a:lnTo>
                  <a:close/>
                  <a:moveTo>
                    <a:pt x="1071" y="1"/>
                  </a:moveTo>
                  <a:cubicBezTo>
                    <a:pt x="882" y="1"/>
                    <a:pt x="693" y="158"/>
                    <a:pt x="693" y="379"/>
                  </a:cubicBezTo>
                  <a:lnTo>
                    <a:pt x="693" y="9736"/>
                  </a:lnTo>
                  <a:lnTo>
                    <a:pt x="347" y="9736"/>
                  </a:lnTo>
                  <a:cubicBezTo>
                    <a:pt x="158" y="9736"/>
                    <a:pt x="0" y="9893"/>
                    <a:pt x="0" y="10083"/>
                  </a:cubicBezTo>
                  <a:lnTo>
                    <a:pt x="0" y="10807"/>
                  </a:lnTo>
                  <a:cubicBezTo>
                    <a:pt x="0" y="11406"/>
                    <a:pt x="473" y="11815"/>
                    <a:pt x="1008" y="11815"/>
                  </a:cubicBezTo>
                  <a:lnTo>
                    <a:pt x="8002" y="11815"/>
                  </a:lnTo>
                  <a:cubicBezTo>
                    <a:pt x="8569" y="11815"/>
                    <a:pt x="9011" y="11343"/>
                    <a:pt x="9011" y="10807"/>
                  </a:cubicBezTo>
                  <a:lnTo>
                    <a:pt x="9011" y="7562"/>
                  </a:lnTo>
                  <a:lnTo>
                    <a:pt x="11499" y="5105"/>
                  </a:lnTo>
                  <a:cubicBezTo>
                    <a:pt x="11940" y="4664"/>
                    <a:pt x="11940" y="4034"/>
                    <a:pt x="11531" y="3593"/>
                  </a:cubicBezTo>
                  <a:lnTo>
                    <a:pt x="11058" y="3120"/>
                  </a:lnTo>
                  <a:cubicBezTo>
                    <a:pt x="10869" y="2931"/>
                    <a:pt x="10609" y="2836"/>
                    <a:pt x="10346" y="2836"/>
                  </a:cubicBezTo>
                  <a:cubicBezTo>
                    <a:pt x="10082" y="2836"/>
                    <a:pt x="9814" y="2931"/>
                    <a:pt x="9609" y="3120"/>
                  </a:cubicBezTo>
                  <a:lnTo>
                    <a:pt x="9105" y="3624"/>
                  </a:lnTo>
                  <a:lnTo>
                    <a:pt x="9105" y="2490"/>
                  </a:lnTo>
                  <a:cubicBezTo>
                    <a:pt x="9105" y="2427"/>
                    <a:pt x="9074" y="2332"/>
                    <a:pt x="8979" y="2269"/>
                  </a:cubicBezTo>
                  <a:lnTo>
                    <a:pt x="6900" y="127"/>
                  </a:lnTo>
                  <a:cubicBezTo>
                    <a:pt x="6805" y="64"/>
                    <a:pt x="6742" y="1"/>
                    <a:pt x="664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30" name="Google Shape;1230;p32"/>
          <p:cNvGrpSpPr/>
          <p:nvPr/>
        </p:nvGrpSpPr>
        <p:grpSpPr>
          <a:xfrm>
            <a:off x="3812147" y="2866066"/>
            <a:ext cx="351315" cy="349457"/>
            <a:chOff x="1412450" y="1954475"/>
            <a:chExt cx="297750" cy="296175"/>
          </a:xfrm>
        </p:grpSpPr>
        <p:sp>
          <p:nvSpPr>
            <p:cNvPr id="1231" name="Google Shape;1231;p32"/>
            <p:cNvSpPr/>
            <p:nvPr/>
          </p:nvSpPr>
          <p:spPr>
            <a:xfrm>
              <a:off x="1483350" y="2023800"/>
              <a:ext cx="155975" cy="155975"/>
            </a:xfrm>
            <a:custGeom>
              <a:rect b="b" l="l" r="r" t="t"/>
              <a:pathLst>
                <a:path extrusionOk="0" h="6239" w="6239">
                  <a:moveTo>
                    <a:pt x="3119" y="2079"/>
                  </a:moveTo>
                  <a:cubicBezTo>
                    <a:pt x="3529" y="2079"/>
                    <a:pt x="3844" y="2395"/>
                    <a:pt x="3844" y="2773"/>
                  </a:cubicBezTo>
                  <a:cubicBezTo>
                    <a:pt x="3844" y="3182"/>
                    <a:pt x="3529" y="3497"/>
                    <a:pt x="3119" y="3497"/>
                  </a:cubicBezTo>
                  <a:cubicBezTo>
                    <a:pt x="2741" y="3497"/>
                    <a:pt x="2426" y="3182"/>
                    <a:pt x="2426" y="2773"/>
                  </a:cubicBezTo>
                  <a:cubicBezTo>
                    <a:pt x="2426" y="2395"/>
                    <a:pt x="2741" y="2079"/>
                    <a:pt x="3119" y="2079"/>
                  </a:cubicBezTo>
                  <a:close/>
                  <a:moveTo>
                    <a:pt x="3119" y="725"/>
                  </a:moveTo>
                  <a:cubicBezTo>
                    <a:pt x="4474" y="725"/>
                    <a:pt x="5577" y="1827"/>
                    <a:pt x="5577" y="3182"/>
                  </a:cubicBezTo>
                  <a:cubicBezTo>
                    <a:pt x="5577" y="3686"/>
                    <a:pt x="5388" y="4159"/>
                    <a:pt x="5136" y="4537"/>
                  </a:cubicBezTo>
                  <a:cubicBezTo>
                    <a:pt x="4884" y="4190"/>
                    <a:pt x="4537" y="3907"/>
                    <a:pt x="4191" y="3718"/>
                  </a:cubicBezTo>
                  <a:cubicBezTo>
                    <a:pt x="4411" y="3497"/>
                    <a:pt x="4537" y="3182"/>
                    <a:pt x="4537" y="2804"/>
                  </a:cubicBezTo>
                  <a:cubicBezTo>
                    <a:pt x="4537" y="2079"/>
                    <a:pt x="3907" y="1449"/>
                    <a:pt x="3151" y="1449"/>
                  </a:cubicBezTo>
                  <a:cubicBezTo>
                    <a:pt x="2426" y="1449"/>
                    <a:pt x="1796" y="2079"/>
                    <a:pt x="1796" y="2804"/>
                  </a:cubicBezTo>
                  <a:cubicBezTo>
                    <a:pt x="1796" y="3182"/>
                    <a:pt x="1891" y="3497"/>
                    <a:pt x="2143" y="3718"/>
                  </a:cubicBezTo>
                  <a:cubicBezTo>
                    <a:pt x="1733" y="3907"/>
                    <a:pt x="1418" y="4190"/>
                    <a:pt x="1198" y="4537"/>
                  </a:cubicBezTo>
                  <a:cubicBezTo>
                    <a:pt x="914" y="4159"/>
                    <a:pt x="756" y="3686"/>
                    <a:pt x="756" y="3182"/>
                  </a:cubicBezTo>
                  <a:cubicBezTo>
                    <a:pt x="662" y="1796"/>
                    <a:pt x="1796" y="725"/>
                    <a:pt x="3119" y="725"/>
                  </a:cubicBezTo>
                  <a:close/>
                  <a:moveTo>
                    <a:pt x="3119" y="4190"/>
                  </a:moveTo>
                  <a:cubicBezTo>
                    <a:pt x="3749" y="4190"/>
                    <a:pt x="4317" y="4505"/>
                    <a:pt x="4632" y="5041"/>
                  </a:cubicBezTo>
                  <a:cubicBezTo>
                    <a:pt x="4222" y="5387"/>
                    <a:pt x="3686" y="5577"/>
                    <a:pt x="3119" y="5577"/>
                  </a:cubicBezTo>
                  <a:cubicBezTo>
                    <a:pt x="2584" y="5577"/>
                    <a:pt x="2017" y="5387"/>
                    <a:pt x="1639" y="5041"/>
                  </a:cubicBezTo>
                  <a:cubicBezTo>
                    <a:pt x="1954" y="4505"/>
                    <a:pt x="2489" y="4190"/>
                    <a:pt x="3119" y="4190"/>
                  </a:cubicBezTo>
                  <a:close/>
                  <a:moveTo>
                    <a:pt x="3119" y="0"/>
                  </a:moveTo>
                  <a:cubicBezTo>
                    <a:pt x="1387" y="0"/>
                    <a:pt x="0" y="1418"/>
                    <a:pt x="0" y="3119"/>
                  </a:cubicBezTo>
                  <a:cubicBezTo>
                    <a:pt x="0" y="4852"/>
                    <a:pt x="1387" y="6238"/>
                    <a:pt x="3119" y="6238"/>
                  </a:cubicBezTo>
                  <a:cubicBezTo>
                    <a:pt x="4852" y="6238"/>
                    <a:pt x="6238" y="4820"/>
                    <a:pt x="6238" y="3119"/>
                  </a:cubicBezTo>
                  <a:cubicBezTo>
                    <a:pt x="6238" y="1386"/>
                    <a:pt x="4821" y="0"/>
                    <a:pt x="311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2" name="Google Shape;1232;p32"/>
            <p:cNvSpPr/>
            <p:nvPr/>
          </p:nvSpPr>
          <p:spPr>
            <a:xfrm>
              <a:off x="1412450" y="1954475"/>
              <a:ext cx="297750" cy="296175"/>
            </a:xfrm>
            <a:custGeom>
              <a:rect b="b" l="l" r="r" t="t"/>
              <a:pathLst>
                <a:path extrusionOk="0" h="11847" w="11910">
                  <a:moveTo>
                    <a:pt x="6365" y="662"/>
                  </a:moveTo>
                  <a:lnTo>
                    <a:pt x="6522" y="1513"/>
                  </a:lnTo>
                  <a:cubicBezTo>
                    <a:pt x="6554" y="1702"/>
                    <a:pt x="6617" y="1765"/>
                    <a:pt x="6774" y="1797"/>
                  </a:cubicBezTo>
                  <a:cubicBezTo>
                    <a:pt x="7342" y="1923"/>
                    <a:pt x="7814" y="2112"/>
                    <a:pt x="8287" y="2427"/>
                  </a:cubicBezTo>
                  <a:cubicBezTo>
                    <a:pt x="8350" y="2474"/>
                    <a:pt x="8421" y="2498"/>
                    <a:pt x="8488" y="2498"/>
                  </a:cubicBezTo>
                  <a:cubicBezTo>
                    <a:pt x="8554" y="2498"/>
                    <a:pt x="8618" y="2474"/>
                    <a:pt x="8665" y="2427"/>
                  </a:cubicBezTo>
                  <a:lnTo>
                    <a:pt x="9389" y="1923"/>
                  </a:lnTo>
                  <a:lnTo>
                    <a:pt x="9925" y="2490"/>
                  </a:lnTo>
                  <a:lnTo>
                    <a:pt x="9421" y="3183"/>
                  </a:lnTo>
                  <a:cubicBezTo>
                    <a:pt x="9358" y="3309"/>
                    <a:pt x="9358" y="3466"/>
                    <a:pt x="9421" y="3592"/>
                  </a:cubicBezTo>
                  <a:cubicBezTo>
                    <a:pt x="9736" y="4065"/>
                    <a:pt x="9925" y="4537"/>
                    <a:pt x="10051" y="5073"/>
                  </a:cubicBezTo>
                  <a:cubicBezTo>
                    <a:pt x="10082" y="5231"/>
                    <a:pt x="10209" y="5294"/>
                    <a:pt x="10335" y="5357"/>
                  </a:cubicBezTo>
                  <a:lnTo>
                    <a:pt x="11185" y="5514"/>
                  </a:lnTo>
                  <a:lnTo>
                    <a:pt x="11185" y="6302"/>
                  </a:lnTo>
                  <a:lnTo>
                    <a:pt x="10335" y="6459"/>
                  </a:lnTo>
                  <a:cubicBezTo>
                    <a:pt x="10177" y="6491"/>
                    <a:pt x="10082" y="6585"/>
                    <a:pt x="10051" y="6743"/>
                  </a:cubicBezTo>
                  <a:cubicBezTo>
                    <a:pt x="9925" y="7278"/>
                    <a:pt x="9736" y="7751"/>
                    <a:pt x="9421" y="8224"/>
                  </a:cubicBezTo>
                  <a:cubicBezTo>
                    <a:pt x="9358" y="8350"/>
                    <a:pt x="9358" y="8507"/>
                    <a:pt x="9421" y="8633"/>
                  </a:cubicBezTo>
                  <a:lnTo>
                    <a:pt x="9925" y="9326"/>
                  </a:lnTo>
                  <a:lnTo>
                    <a:pt x="9389" y="9893"/>
                  </a:lnTo>
                  <a:lnTo>
                    <a:pt x="8665" y="9358"/>
                  </a:lnTo>
                  <a:cubicBezTo>
                    <a:pt x="8618" y="9326"/>
                    <a:pt x="8554" y="9310"/>
                    <a:pt x="8488" y="9310"/>
                  </a:cubicBezTo>
                  <a:cubicBezTo>
                    <a:pt x="8421" y="9310"/>
                    <a:pt x="8350" y="9326"/>
                    <a:pt x="8287" y="9358"/>
                  </a:cubicBezTo>
                  <a:cubicBezTo>
                    <a:pt x="7814" y="9673"/>
                    <a:pt x="7342" y="9893"/>
                    <a:pt x="6774" y="9988"/>
                  </a:cubicBezTo>
                  <a:cubicBezTo>
                    <a:pt x="6617" y="10051"/>
                    <a:pt x="6554" y="10145"/>
                    <a:pt x="6522" y="10271"/>
                  </a:cubicBezTo>
                  <a:lnTo>
                    <a:pt x="6365" y="11153"/>
                  </a:lnTo>
                  <a:lnTo>
                    <a:pt x="5577" y="11153"/>
                  </a:lnTo>
                  <a:lnTo>
                    <a:pt x="5420" y="10271"/>
                  </a:lnTo>
                  <a:cubicBezTo>
                    <a:pt x="5357" y="10114"/>
                    <a:pt x="5294" y="10051"/>
                    <a:pt x="5136" y="9988"/>
                  </a:cubicBezTo>
                  <a:cubicBezTo>
                    <a:pt x="4569" y="9893"/>
                    <a:pt x="4097" y="9673"/>
                    <a:pt x="3624" y="9358"/>
                  </a:cubicBezTo>
                  <a:cubicBezTo>
                    <a:pt x="3561" y="9326"/>
                    <a:pt x="3498" y="9310"/>
                    <a:pt x="3435" y="9310"/>
                  </a:cubicBezTo>
                  <a:cubicBezTo>
                    <a:pt x="3372" y="9310"/>
                    <a:pt x="3309" y="9326"/>
                    <a:pt x="3246" y="9358"/>
                  </a:cubicBezTo>
                  <a:lnTo>
                    <a:pt x="2521" y="9893"/>
                  </a:lnTo>
                  <a:lnTo>
                    <a:pt x="1986" y="9326"/>
                  </a:lnTo>
                  <a:lnTo>
                    <a:pt x="2490" y="8633"/>
                  </a:lnTo>
                  <a:cubicBezTo>
                    <a:pt x="2584" y="8507"/>
                    <a:pt x="2584" y="8350"/>
                    <a:pt x="2490" y="8224"/>
                  </a:cubicBezTo>
                  <a:cubicBezTo>
                    <a:pt x="2175" y="7751"/>
                    <a:pt x="1986" y="7278"/>
                    <a:pt x="1860" y="6743"/>
                  </a:cubicBezTo>
                  <a:cubicBezTo>
                    <a:pt x="1828" y="6585"/>
                    <a:pt x="1702" y="6491"/>
                    <a:pt x="1576" y="6459"/>
                  </a:cubicBezTo>
                  <a:lnTo>
                    <a:pt x="726" y="6302"/>
                  </a:lnTo>
                  <a:lnTo>
                    <a:pt x="726" y="5514"/>
                  </a:lnTo>
                  <a:lnTo>
                    <a:pt x="1576" y="5357"/>
                  </a:lnTo>
                  <a:cubicBezTo>
                    <a:pt x="1734" y="5325"/>
                    <a:pt x="1828" y="5231"/>
                    <a:pt x="1860" y="5073"/>
                  </a:cubicBezTo>
                  <a:cubicBezTo>
                    <a:pt x="1986" y="4506"/>
                    <a:pt x="2175" y="4065"/>
                    <a:pt x="2490" y="3592"/>
                  </a:cubicBezTo>
                  <a:cubicBezTo>
                    <a:pt x="2584" y="3466"/>
                    <a:pt x="2584" y="3309"/>
                    <a:pt x="2490" y="3183"/>
                  </a:cubicBezTo>
                  <a:lnTo>
                    <a:pt x="1986" y="2490"/>
                  </a:lnTo>
                  <a:lnTo>
                    <a:pt x="2521" y="1923"/>
                  </a:lnTo>
                  <a:lnTo>
                    <a:pt x="3246" y="2427"/>
                  </a:lnTo>
                  <a:cubicBezTo>
                    <a:pt x="3309" y="2474"/>
                    <a:pt x="3372" y="2498"/>
                    <a:pt x="3435" y="2498"/>
                  </a:cubicBezTo>
                  <a:cubicBezTo>
                    <a:pt x="3498" y="2498"/>
                    <a:pt x="3561" y="2474"/>
                    <a:pt x="3624" y="2427"/>
                  </a:cubicBezTo>
                  <a:cubicBezTo>
                    <a:pt x="4097" y="2112"/>
                    <a:pt x="4569" y="1923"/>
                    <a:pt x="5136" y="1797"/>
                  </a:cubicBezTo>
                  <a:cubicBezTo>
                    <a:pt x="5294" y="1765"/>
                    <a:pt x="5357" y="1639"/>
                    <a:pt x="5420" y="1513"/>
                  </a:cubicBezTo>
                  <a:lnTo>
                    <a:pt x="5577" y="662"/>
                  </a:lnTo>
                  <a:close/>
                  <a:moveTo>
                    <a:pt x="5262" y="1"/>
                  </a:moveTo>
                  <a:cubicBezTo>
                    <a:pt x="5073" y="1"/>
                    <a:pt x="4916" y="127"/>
                    <a:pt x="4884" y="284"/>
                  </a:cubicBezTo>
                  <a:lnTo>
                    <a:pt x="4727" y="1166"/>
                  </a:lnTo>
                  <a:cubicBezTo>
                    <a:pt x="4254" y="1292"/>
                    <a:pt x="3813" y="1481"/>
                    <a:pt x="3435" y="1734"/>
                  </a:cubicBezTo>
                  <a:lnTo>
                    <a:pt x="2679" y="1229"/>
                  </a:lnTo>
                  <a:cubicBezTo>
                    <a:pt x="2610" y="1174"/>
                    <a:pt x="2541" y="1149"/>
                    <a:pt x="2474" y="1149"/>
                  </a:cubicBezTo>
                  <a:cubicBezTo>
                    <a:pt x="2389" y="1149"/>
                    <a:pt x="2309" y="1190"/>
                    <a:pt x="2238" y="1261"/>
                  </a:cubicBezTo>
                  <a:lnTo>
                    <a:pt x="1261" y="2238"/>
                  </a:lnTo>
                  <a:cubicBezTo>
                    <a:pt x="1135" y="2364"/>
                    <a:pt x="1135" y="2553"/>
                    <a:pt x="1230" y="2679"/>
                  </a:cubicBezTo>
                  <a:lnTo>
                    <a:pt x="1734" y="3435"/>
                  </a:lnTo>
                  <a:cubicBezTo>
                    <a:pt x="1513" y="3813"/>
                    <a:pt x="1324" y="4254"/>
                    <a:pt x="1198" y="4726"/>
                  </a:cubicBezTo>
                  <a:lnTo>
                    <a:pt x="284" y="4884"/>
                  </a:lnTo>
                  <a:cubicBezTo>
                    <a:pt x="127" y="4915"/>
                    <a:pt x="1" y="5042"/>
                    <a:pt x="1" y="5231"/>
                  </a:cubicBezTo>
                  <a:lnTo>
                    <a:pt x="1" y="6617"/>
                  </a:lnTo>
                  <a:cubicBezTo>
                    <a:pt x="64" y="6774"/>
                    <a:pt x="158" y="6932"/>
                    <a:pt x="316" y="6963"/>
                  </a:cubicBezTo>
                  <a:lnTo>
                    <a:pt x="1230" y="7121"/>
                  </a:lnTo>
                  <a:cubicBezTo>
                    <a:pt x="1356" y="7593"/>
                    <a:pt x="1545" y="8034"/>
                    <a:pt x="1797" y="8413"/>
                  </a:cubicBezTo>
                  <a:lnTo>
                    <a:pt x="1261" y="9169"/>
                  </a:lnTo>
                  <a:cubicBezTo>
                    <a:pt x="1167" y="9295"/>
                    <a:pt x="1198" y="9484"/>
                    <a:pt x="1324" y="9610"/>
                  </a:cubicBezTo>
                  <a:lnTo>
                    <a:pt x="2301" y="10586"/>
                  </a:lnTo>
                  <a:cubicBezTo>
                    <a:pt x="2368" y="10654"/>
                    <a:pt x="2454" y="10685"/>
                    <a:pt x="2533" y="10685"/>
                  </a:cubicBezTo>
                  <a:cubicBezTo>
                    <a:pt x="2602" y="10685"/>
                    <a:pt x="2666" y="10662"/>
                    <a:pt x="2710" y="10618"/>
                  </a:cubicBezTo>
                  <a:lnTo>
                    <a:pt x="3466" y="10114"/>
                  </a:lnTo>
                  <a:cubicBezTo>
                    <a:pt x="3876" y="10366"/>
                    <a:pt x="4286" y="10555"/>
                    <a:pt x="4790" y="10681"/>
                  </a:cubicBezTo>
                  <a:lnTo>
                    <a:pt x="4947" y="11563"/>
                  </a:lnTo>
                  <a:cubicBezTo>
                    <a:pt x="4979" y="11721"/>
                    <a:pt x="5105" y="11847"/>
                    <a:pt x="5294" y="11847"/>
                  </a:cubicBezTo>
                  <a:lnTo>
                    <a:pt x="6680" y="11847"/>
                  </a:lnTo>
                  <a:cubicBezTo>
                    <a:pt x="6837" y="11847"/>
                    <a:pt x="6995" y="11721"/>
                    <a:pt x="7027" y="11563"/>
                  </a:cubicBezTo>
                  <a:lnTo>
                    <a:pt x="7184" y="10681"/>
                  </a:lnTo>
                  <a:cubicBezTo>
                    <a:pt x="7657" y="10555"/>
                    <a:pt x="8098" y="10366"/>
                    <a:pt x="8476" y="10114"/>
                  </a:cubicBezTo>
                  <a:lnTo>
                    <a:pt x="9232" y="10618"/>
                  </a:lnTo>
                  <a:cubicBezTo>
                    <a:pt x="9301" y="10673"/>
                    <a:pt x="9370" y="10698"/>
                    <a:pt x="9436" y="10698"/>
                  </a:cubicBezTo>
                  <a:cubicBezTo>
                    <a:pt x="9521" y="10698"/>
                    <a:pt x="9602" y="10657"/>
                    <a:pt x="9673" y="10586"/>
                  </a:cubicBezTo>
                  <a:lnTo>
                    <a:pt x="10650" y="9610"/>
                  </a:lnTo>
                  <a:cubicBezTo>
                    <a:pt x="10776" y="9484"/>
                    <a:pt x="10776" y="9295"/>
                    <a:pt x="10681" y="9169"/>
                  </a:cubicBezTo>
                  <a:lnTo>
                    <a:pt x="10177" y="8413"/>
                  </a:lnTo>
                  <a:cubicBezTo>
                    <a:pt x="10398" y="8034"/>
                    <a:pt x="10618" y="7593"/>
                    <a:pt x="10713" y="7121"/>
                  </a:cubicBezTo>
                  <a:lnTo>
                    <a:pt x="11626" y="6963"/>
                  </a:lnTo>
                  <a:cubicBezTo>
                    <a:pt x="11784" y="6932"/>
                    <a:pt x="11910" y="6806"/>
                    <a:pt x="11910" y="6617"/>
                  </a:cubicBezTo>
                  <a:lnTo>
                    <a:pt x="11910" y="5231"/>
                  </a:lnTo>
                  <a:cubicBezTo>
                    <a:pt x="11910" y="5073"/>
                    <a:pt x="11784" y="4915"/>
                    <a:pt x="11626" y="4884"/>
                  </a:cubicBezTo>
                  <a:lnTo>
                    <a:pt x="10713" y="4726"/>
                  </a:lnTo>
                  <a:cubicBezTo>
                    <a:pt x="10618" y="4254"/>
                    <a:pt x="10398" y="3813"/>
                    <a:pt x="10177" y="3403"/>
                  </a:cubicBezTo>
                  <a:lnTo>
                    <a:pt x="10681" y="2679"/>
                  </a:lnTo>
                  <a:cubicBezTo>
                    <a:pt x="10807" y="2553"/>
                    <a:pt x="10776" y="2364"/>
                    <a:pt x="10650" y="2238"/>
                  </a:cubicBezTo>
                  <a:lnTo>
                    <a:pt x="9673" y="1261"/>
                  </a:lnTo>
                  <a:cubicBezTo>
                    <a:pt x="9605" y="1193"/>
                    <a:pt x="9520" y="1162"/>
                    <a:pt x="9435" y="1162"/>
                  </a:cubicBezTo>
                  <a:cubicBezTo>
                    <a:pt x="9362" y="1162"/>
                    <a:pt x="9290" y="1186"/>
                    <a:pt x="9232" y="1229"/>
                  </a:cubicBezTo>
                  <a:lnTo>
                    <a:pt x="8476" y="1734"/>
                  </a:lnTo>
                  <a:cubicBezTo>
                    <a:pt x="8098" y="1481"/>
                    <a:pt x="7657" y="1292"/>
                    <a:pt x="7184" y="1166"/>
                  </a:cubicBezTo>
                  <a:lnTo>
                    <a:pt x="6995" y="284"/>
                  </a:lnTo>
                  <a:cubicBezTo>
                    <a:pt x="6932" y="127"/>
                    <a:pt x="6837" y="1"/>
                    <a:pt x="661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6" name="Shape 1236"/>
        <p:cNvGrpSpPr/>
        <p:nvPr/>
      </p:nvGrpSpPr>
      <p:grpSpPr>
        <a:xfrm>
          <a:off x="0" y="0"/>
          <a:ext cx="0" cy="0"/>
          <a:chOff x="0" y="0"/>
          <a:chExt cx="0" cy="0"/>
        </a:xfrm>
      </p:grpSpPr>
      <p:pic>
        <p:nvPicPr>
          <p:cNvPr id="1237" name="Google Shape;1237;p33"/>
          <p:cNvPicPr preferRelativeResize="0"/>
          <p:nvPr/>
        </p:nvPicPr>
        <p:blipFill>
          <a:blip r:embed="rId3">
            <a:alphaModFix/>
          </a:blip>
          <a:stretch>
            <a:fillRect/>
          </a:stretch>
        </p:blipFill>
        <p:spPr>
          <a:xfrm>
            <a:off x="5533825" y="1483000"/>
            <a:ext cx="3152575" cy="713650"/>
          </a:xfrm>
          <a:prstGeom prst="rect">
            <a:avLst/>
          </a:prstGeom>
          <a:noFill/>
          <a:ln>
            <a:noFill/>
          </a:ln>
        </p:spPr>
      </p:pic>
      <p:pic>
        <p:nvPicPr>
          <p:cNvPr id="1238" name="Google Shape;1238;p33"/>
          <p:cNvPicPr preferRelativeResize="0"/>
          <p:nvPr/>
        </p:nvPicPr>
        <p:blipFill>
          <a:blip r:embed="rId4">
            <a:alphaModFix/>
          </a:blip>
          <a:stretch>
            <a:fillRect/>
          </a:stretch>
        </p:blipFill>
        <p:spPr>
          <a:xfrm>
            <a:off x="918475" y="1482988"/>
            <a:ext cx="3152576" cy="734581"/>
          </a:xfrm>
          <a:prstGeom prst="rect">
            <a:avLst/>
          </a:prstGeom>
          <a:noFill/>
          <a:ln>
            <a:noFill/>
          </a:ln>
        </p:spPr>
      </p:pic>
      <p:sp>
        <p:nvSpPr>
          <p:cNvPr id="1239" name="Google Shape;1239;p33"/>
          <p:cNvSpPr txBox="1"/>
          <p:nvPr>
            <p:ph type="title"/>
          </p:nvPr>
        </p:nvSpPr>
        <p:spPr>
          <a:xfrm>
            <a:off x="575225" y="255725"/>
            <a:ext cx="8226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Gradient Boosting Regressor: Importance chart</a:t>
            </a:r>
            <a:endParaRPr>
              <a:solidFill>
                <a:schemeClr val="lt1"/>
              </a:solidFill>
            </a:endParaRPr>
          </a:p>
          <a:p>
            <a:pPr indent="0" lvl="0" marL="0" rtl="0" algn="l">
              <a:spcBef>
                <a:spcPts val="0"/>
              </a:spcBef>
              <a:spcAft>
                <a:spcPts val="0"/>
              </a:spcAft>
              <a:buNone/>
            </a:pPr>
            <a:r>
              <a:t/>
            </a:r>
            <a:endParaRPr/>
          </a:p>
        </p:txBody>
      </p:sp>
      <p:pic>
        <p:nvPicPr>
          <p:cNvPr id="1240" name="Google Shape;1240;p33"/>
          <p:cNvPicPr preferRelativeResize="0"/>
          <p:nvPr/>
        </p:nvPicPr>
        <p:blipFill>
          <a:blip r:embed="rId5">
            <a:alphaModFix/>
          </a:blip>
          <a:stretch>
            <a:fillRect/>
          </a:stretch>
        </p:blipFill>
        <p:spPr>
          <a:xfrm>
            <a:off x="942275" y="3469325"/>
            <a:ext cx="2999025" cy="752575"/>
          </a:xfrm>
          <a:prstGeom prst="rect">
            <a:avLst/>
          </a:prstGeom>
          <a:noFill/>
          <a:ln>
            <a:noFill/>
          </a:ln>
        </p:spPr>
      </p:pic>
      <p:pic>
        <p:nvPicPr>
          <p:cNvPr id="1241" name="Google Shape;1241;p33"/>
          <p:cNvPicPr preferRelativeResize="0"/>
          <p:nvPr/>
        </p:nvPicPr>
        <p:blipFill>
          <a:blip r:embed="rId6">
            <a:alphaModFix/>
          </a:blip>
          <a:stretch>
            <a:fillRect/>
          </a:stretch>
        </p:blipFill>
        <p:spPr>
          <a:xfrm>
            <a:off x="5533825" y="3444200"/>
            <a:ext cx="3152575" cy="752583"/>
          </a:xfrm>
          <a:prstGeom prst="rect">
            <a:avLst/>
          </a:prstGeom>
          <a:noFill/>
          <a:ln>
            <a:noFill/>
          </a:ln>
        </p:spPr>
      </p:pic>
      <p:sp>
        <p:nvSpPr>
          <p:cNvPr id="1242" name="Google Shape;1242;p33"/>
          <p:cNvSpPr txBox="1"/>
          <p:nvPr/>
        </p:nvSpPr>
        <p:spPr>
          <a:xfrm>
            <a:off x="123975" y="1687824"/>
            <a:ext cx="675600" cy="3249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lt1"/>
                </a:solidFill>
                <a:latin typeface="Krona One"/>
                <a:ea typeface="Krona One"/>
                <a:cs typeface="Krona One"/>
                <a:sym typeface="Krona One"/>
              </a:rPr>
              <a:t>1</a:t>
            </a:r>
            <a:endParaRPr sz="1200">
              <a:solidFill>
                <a:schemeClr val="lt1"/>
              </a:solidFill>
              <a:latin typeface="Krona One"/>
              <a:ea typeface="Krona One"/>
              <a:cs typeface="Krona One"/>
              <a:sym typeface="Krona One"/>
            </a:endParaRPr>
          </a:p>
        </p:txBody>
      </p:sp>
      <p:sp>
        <p:nvSpPr>
          <p:cNvPr id="1243" name="Google Shape;1243;p33"/>
          <p:cNvSpPr txBox="1"/>
          <p:nvPr/>
        </p:nvSpPr>
        <p:spPr>
          <a:xfrm>
            <a:off x="4601350" y="1687824"/>
            <a:ext cx="675600" cy="324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lt1"/>
                </a:solidFill>
                <a:latin typeface="Krona One"/>
                <a:ea typeface="Krona One"/>
                <a:cs typeface="Krona One"/>
                <a:sym typeface="Krona One"/>
              </a:rPr>
              <a:t>2</a:t>
            </a:r>
            <a:endParaRPr sz="1200">
              <a:solidFill>
                <a:schemeClr val="lt1"/>
              </a:solidFill>
              <a:latin typeface="Krona One"/>
              <a:ea typeface="Krona One"/>
              <a:cs typeface="Krona One"/>
              <a:sym typeface="Krona One"/>
            </a:endParaRPr>
          </a:p>
        </p:txBody>
      </p:sp>
      <p:sp>
        <p:nvSpPr>
          <p:cNvPr id="1244" name="Google Shape;1244;p33"/>
          <p:cNvSpPr txBox="1"/>
          <p:nvPr/>
        </p:nvSpPr>
        <p:spPr>
          <a:xfrm>
            <a:off x="123975" y="3637774"/>
            <a:ext cx="675600" cy="3249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lt1"/>
                </a:solidFill>
                <a:latin typeface="Krona One"/>
                <a:ea typeface="Krona One"/>
                <a:cs typeface="Krona One"/>
                <a:sym typeface="Krona One"/>
              </a:rPr>
              <a:t>3</a:t>
            </a:r>
            <a:endParaRPr sz="1200">
              <a:solidFill>
                <a:schemeClr val="lt1"/>
              </a:solidFill>
              <a:latin typeface="Krona One"/>
              <a:ea typeface="Krona One"/>
              <a:cs typeface="Krona One"/>
              <a:sym typeface="Krona One"/>
            </a:endParaRPr>
          </a:p>
        </p:txBody>
      </p:sp>
      <p:sp>
        <p:nvSpPr>
          <p:cNvPr id="1245" name="Google Shape;1245;p33"/>
          <p:cNvSpPr txBox="1"/>
          <p:nvPr/>
        </p:nvSpPr>
        <p:spPr>
          <a:xfrm>
            <a:off x="4681375" y="3637773"/>
            <a:ext cx="675600" cy="3249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Krona One"/>
                <a:ea typeface="Krona One"/>
                <a:cs typeface="Krona One"/>
                <a:sym typeface="Krona One"/>
              </a:rPr>
              <a:t>4</a:t>
            </a:r>
            <a:endParaRPr sz="1200">
              <a:solidFill>
                <a:schemeClr val="dk1"/>
              </a:solidFill>
              <a:latin typeface="Krona One"/>
              <a:ea typeface="Krona One"/>
              <a:cs typeface="Krona One"/>
              <a:sym typeface="Krona One"/>
            </a:endParaRPr>
          </a:p>
        </p:txBody>
      </p:sp>
      <p:sp>
        <p:nvSpPr>
          <p:cNvPr id="1246" name="Google Shape;1246;p33"/>
          <p:cNvSpPr txBox="1"/>
          <p:nvPr/>
        </p:nvSpPr>
        <p:spPr>
          <a:xfrm>
            <a:off x="1347091" y="2988225"/>
            <a:ext cx="2189400" cy="3249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lt1"/>
                </a:solidFill>
                <a:latin typeface="Krona One"/>
                <a:ea typeface="Krona One"/>
                <a:cs typeface="Krona One"/>
                <a:sym typeface="Krona One"/>
              </a:rPr>
              <a:t>Accuracy for Year</a:t>
            </a:r>
            <a:endParaRPr sz="1200">
              <a:solidFill>
                <a:schemeClr val="lt1"/>
              </a:solidFill>
              <a:latin typeface="Krona One"/>
              <a:ea typeface="Krona One"/>
              <a:cs typeface="Krona One"/>
              <a:sym typeface="Krona One"/>
            </a:endParaRPr>
          </a:p>
        </p:txBody>
      </p:sp>
      <p:sp>
        <p:nvSpPr>
          <p:cNvPr id="1247" name="Google Shape;1247;p33"/>
          <p:cNvSpPr txBox="1"/>
          <p:nvPr/>
        </p:nvSpPr>
        <p:spPr>
          <a:xfrm>
            <a:off x="1527750" y="963875"/>
            <a:ext cx="2161200" cy="3249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lt1"/>
                </a:solidFill>
                <a:latin typeface="Krona One"/>
                <a:ea typeface="Krona One"/>
                <a:cs typeface="Krona One"/>
                <a:sym typeface="Krona One"/>
              </a:rPr>
              <a:t>Accuracy for Engine Size</a:t>
            </a:r>
            <a:endParaRPr sz="1200">
              <a:solidFill>
                <a:schemeClr val="lt1"/>
              </a:solidFill>
              <a:latin typeface="Krona One"/>
              <a:ea typeface="Krona One"/>
              <a:cs typeface="Krona One"/>
              <a:sym typeface="Krona One"/>
            </a:endParaRPr>
          </a:p>
        </p:txBody>
      </p:sp>
      <p:sp>
        <p:nvSpPr>
          <p:cNvPr id="1248" name="Google Shape;1248;p33"/>
          <p:cNvSpPr txBox="1"/>
          <p:nvPr/>
        </p:nvSpPr>
        <p:spPr>
          <a:xfrm>
            <a:off x="5533824" y="1009450"/>
            <a:ext cx="2758200" cy="292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lt1"/>
                </a:solidFill>
                <a:latin typeface="Krona One"/>
                <a:ea typeface="Krona One"/>
                <a:cs typeface="Krona One"/>
                <a:sym typeface="Krona One"/>
              </a:rPr>
              <a:t>Accuracy for Mileage</a:t>
            </a:r>
            <a:endParaRPr sz="1200">
              <a:solidFill>
                <a:schemeClr val="lt1"/>
              </a:solidFill>
              <a:latin typeface="Krona One"/>
              <a:ea typeface="Krona One"/>
              <a:cs typeface="Krona One"/>
              <a:sym typeface="Krona One"/>
            </a:endParaRPr>
          </a:p>
        </p:txBody>
      </p:sp>
      <p:sp>
        <p:nvSpPr>
          <p:cNvPr id="1249" name="Google Shape;1249;p33"/>
          <p:cNvSpPr txBox="1"/>
          <p:nvPr/>
        </p:nvSpPr>
        <p:spPr>
          <a:xfrm>
            <a:off x="6015403" y="2988225"/>
            <a:ext cx="2189400" cy="3249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lt1"/>
                </a:solidFill>
                <a:latin typeface="Krona One"/>
                <a:ea typeface="Krona One"/>
                <a:cs typeface="Krona One"/>
                <a:sym typeface="Krona One"/>
              </a:rPr>
              <a:t>Accuracy for all variables</a:t>
            </a:r>
            <a:endParaRPr sz="1200">
              <a:solidFill>
                <a:schemeClr val="lt1"/>
              </a:solidFill>
              <a:latin typeface="Krona One"/>
              <a:ea typeface="Krona One"/>
              <a:cs typeface="Krona One"/>
              <a:sym typeface="Krona One"/>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3" name="Shape 1253"/>
        <p:cNvGrpSpPr/>
        <p:nvPr/>
      </p:nvGrpSpPr>
      <p:grpSpPr>
        <a:xfrm>
          <a:off x="0" y="0"/>
          <a:ext cx="0" cy="0"/>
          <a:chOff x="0" y="0"/>
          <a:chExt cx="0" cy="0"/>
        </a:xfrm>
      </p:grpSpPr>
      <p:sp>
        <p:nvSpPr>
          <p:cNvPr id="1254" name="Google Shape;1254;p34"/>
          <p:cNvSpPr txBox="1"/>
          <p:nvPr>
            <p:ph type="title"/>
          </p:nvPr>
        </p:nvSpPr>
        <p:spPr>
          <a:xfrm>
            <a:off x="713232" y="403213"/>
            <a:ext cx="7717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grpSp>
        <p:nvGrpSpPr>
          <p:cNvPr id="1255" name="Google Shape;1255;p34"/>
          <p:cNvGrpSpPr/>
          <p:nvPr/>
        </p:nvGrpSpPr>
        <p:grpSpPr>
          <a:xfrm>
            <a:off x="4512775" y="2361490"/>
            <a:ext cx="2051700" cy="2396311"/>
            <a:chOff x="4485575" y="2361490"/>
            <a:chExt cx="2051700" cy="2396311"/>
          </a:xfrm>
        </p:grpSpPr>
        <p:sp>
          <p:nvSpPr>
            <p:cNvPr id="1256" name="Google Shape;1256;p34"/>
            <p:cNvSpPr txBox="1"/>
            <p:nvPr/>
          </p:nvSpPr>
          <p:spPr>
            <a:xfrm>
              <a:off x="4660300" y="3200075"/>
              <a:ext cx="1702200" cy="292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Krona One"/>
                  <a:ea typeface="Krona One"/>
                  <a:cs typeface="Krona One"/>
                  <a:sym typeface="Krona One"/>
                </a:rPr>
                <a:t>Insights</a:t>
              </a:r>
              <a:endParaRPr sz="1200">
                <a:solidFill>
                  <a:schemeClr val="dk1"/>
                </a:solidFill>
                <a:latin typeface="Krona One"/>
                <a:ea typeface="Krona One"/>
                <a:cs typeface="Krona One"/>
                <a:sym typeface="Krona One"/>
              </a:endParaRPr>
            </a:p>
          </p:txBody>
        </p:sp>
        <p:sp>
          <p:nvSpPr>
            <p:cNvPr id="1257" name="Google Shape;1257;p34"/>
            <p:cNvSpPr txBox="1"/>
            <p:nvPr/>
          </p:nvSpPr>
          <p:spPr>
            <a:xfrm>
              <a:off x="4485575" y="4006301"/>
              <a:ext cx="2051700" cy="751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Ubuntu"/>
                  <a:ea typeface="Ubuntu"/>
                  <a:cs typeface="Ubuntu"/>
                  <a:sym typeface="Ubuntu"/>
                </a:rPr>
                <a:t>Models can provide information </a:t>
              </a:r>
              <a:r>
                <a:rPr lang="en">
                  <a:solidFill>
                    <a:schemeClr val="lt1"/>
                  </a:solidFill>
                  <a:latin typeface="Ubuntu"/>
                  <a:ea typeface="Ubuntu"/>
                  <a:cs typeface="Ubuntu"/>
                  <a:sym typeface="Ubuntu"/>
                </a:rPr>
                <a:t>about </a:t>
              </a:r>
              <a:r>
                <a:rPr lang="en">
                  <a:solidFill>
                    <a:schemeClr val="lt1"/>
                  </a:solidFill>
                  <a:latin typeface="Ubuntu"/>
                  <a:ea typeface="Ubuntu"/>
                  <a:cs typeface="Ubuntu"/>
                  <a:sym typeface="Ubuntu"/>
                </a:rPr>
                <a:t>the features affecting price</a:t>
              </a:r>
              <a:endParaRPr>
                <a:solidFill>
                  <a:schemeClr val="lt1"/>
                </a:solidFill>
                <a:latin typeface="Ubuntu"/>
                <a:ea typeface="Ubuntu"/>
                <a:cs typeface="Ubuntu"/>
                <a:sym typeface="Ubuntu"/>
              </a:endParaRPr>
            </a:p>
          </p:txBody>
        </p:sp>
        <p:sp>
          <p:nvSpPr>
            <p:cNvPr id="1258" name="Google Shape;1258;p34"/>
            <p:cNvSpPr txBox="1"/>
            <p:nvPr/>
          </p:nvSpPr>
          <p:spPr>
            <a:xfrm>
              <a:off x="5173620" y="2361490"/>
              <a:ext cx="675600" cy="3249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Krona One"/>
                  <a:ea typeface="Krona One"/>
                  <a:cs typeface="Krona One"/>
                  <a:sym typeface="Krona One"/>
                </a:rPr>
                <a:t>02</a:t>
              </a:r>
              <a:endParaRPr sz="1200">
                <a:solidFill>
                  <a:schemeClr val="dk1"/>
                </a:solidFill>
                <a:latin typeface="Krona One"/>
                <a:ea typeface="Krona One"/>
                <a:cs typeface="Krona One"/>
                <a:sym typeface="Krona One"/>
              </a:endParaRPr>
            </a:p>
          </p:txBody>
        </p:sp>
      </p:grpSp>
      <p:grpSp>
        <p:nvGrpSpPr>
          <p:cNvPr id="1259" name="Google Shape;1259;p34"/>
          <p:cNvGrpSpPr/>
          <p:nvPr/>
        </p:nvGrpSpPr>
        <p:grpSpPr>
          <a:xfrm>
            <a:off x="6595556" y="2361502"/>
            <a:ext cx="2256665" cy="2396302"/>
            <a:chOff x="6568250" y="2361498"/>
            <a:chExt cx="1855200" cy="2396302"/>
          </a:xfrm>
        </p:grpSpPr>
        <p:sp>
          <p:nvSpPr>
            <p:cNvPr id="1260" name="Google Shape;1260;p34"/>
            <p:cNvSpPr txBox="1"/>
            <p:nvPr/>
          </p:nvSpPr>
          <p:spPr>
            <a:xfrm>
              <a:off x="6644750" y="3200075"/>
              <a:ext cx="1702200" cy="2925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lt1"/>
                  </a:solidFill>
                  <a:latin typeface="Krona One"/>
                  <a:ea typeface="Krona One"/>
                  <a:cs typeface="Krona One"/>
                  <a:sym typeface="Krona One"/>
                </a:rPr>
                <a:t>Recommendation</a:t>
              </a:r>
              <a:endParaRPr sz="1200">
                <a:solidFill>
                  <a:schemeClr val="lt1"/>
                </a:solidFill>
                <a:latin typeface="Krona One"/>
                <a:ea typeface="Krona One"/>
                <a:cs typeface="Krona One"/>
                <a:sym typeface="Krona One"/>
              </a:endParaRPr>
            </a:p>
          </p:txBody>
        </p:sp>
        <p:sp>
          <p:nvSpPr>
            <p:cNvPr id="1261" name="Google Shape;1261;p34"/>
            <p:cNvSpPr txBox="1"/>
            <p:nvPr/>
          </p:nvSpPr>
          <p:spPr>
            <a:xfrm>
              <a:off x="6568250" y="4006300"/>
              <a:ext cx="1855200" cy="751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Ubuntu"/>
                  <a:ea typeface="Ubuntu"/>
                  <a:cs typeface="Ubuntu"/>
                  <a:sym typeface="Ubuntu"/>
                </a:rPr>
                <a:t>“Out of sample testing”</a:t>
              </a:r>
              <a:endParaRPr>
                <a:solidFill>
                  <a:schemeClr val="lt1"/>
                </a:solidFill>
                <a:latin typeface="Ubuntu"/>
                <a:ea typeface="Ubuntu"/>
                <a:cs typeface="Ubuntu"/>
                <a:sym typeface="Ubuntu"/>
              </a:endParaRPr>
            </a:p>
          </p:txBody>
        </p:sp>
        <p:sp>
          <p:nvSpPr>
            <p:cNvPr id="1262" name="Google Shape;1262;p34"/>
            <p:cNvSpPr txBox="1"/>
            <p:nvPr/>
          </p:nvSpPr>
          <p:spPr>
            <a:xfrm>
              <a:off x="7157976" y="2361498"/>
              <a:ext cx="675600" cy="3249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lt1"/>
                  </a:solidFill>
                  <a:latin typeface="Krona One"/>
                  <a:ea typeface="Krona One"/>
                  <a:cs typeface="Krona One"/>
                  <a:sym typeface="Krona One"/>
                </a:rPr>
                <a:t>03</a:t>
              </a:r>
              <a:endParaRPr sz="1200">
                <a:solidFill>
                  <a:schemeClr val="lt1"/>
                </a:solidFill>
                <a:latin typeface="Krona One"/>
                <a:ea typeface="Krona One"/>
                <a:cs typeface="Krona One"/>
                <a:sym typeface="Krona One"/>
              </a:endParaRPr>
            </a:p>
          </p:txBody>
        </p:sp>
      </p:grpSp>
      <p:sp>
        <p:nvSpPr>
          <p:cNvPr id="1263" name="Google Shape;1263;p34"/>
          <p:cNvSpPr txBox="1"/>
          <p:nvPr/>
        </p:nvSpPr>
        <p:spPr>
          <a:xfrm>
            <a:off x="2703100" y="3200125"/>
            <a:ext cx="1702200" cy="2925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lt1"/>
                </a:solidFill>
                <a:latin typeface="Krona One"/>
                <a:ea typeface="Krona One"/>
                <a:cs typeface="Krona One"/>
                <a:sym typeface="Krona One"/>
              </a:rPr>
              <a:t>Outcome</a:t>
            </a:r>
            <a:endParaRPr sz="1200">
              <a:solidFill>
                <a:schemeClr val="lt1"/>
              </a:solidFill>
              <a:latin typeface="Krona One"/>
              <a:ea typeface="Krona One"/>
              <a:cs typeface="Krona One"/>
              <a:sym typeface="Krona One"/>
            </a:endParaRPr>
          </a:p>
        </p:txBody>
      </p:sp>
      <p:sp>
        <p:nvSpPr>
          <p:cNvPr id="1264" name="Google Shape;1264;p34"/>
          <p:cNvSpPr txBox="1"/>
          <p:nvPr/>
        </p:nvSpPr>
        <p:spPr>
          <a:xfrm>
            <a:off x="2626600" y="4006301"/>
            <a:ext cx="1855200" cy="751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Ubuntu"/>
                <a:ea typeface="Ubuntu"/>
                <a:cs typeface="Ubuntu"/>
                <a:sym typeface="Ubuntu"/>
              </a:rPr>
              <a:t>Gradient boosting regressor is the best performing model</a:t>
            </a:r>
            <a:endParaRPr>
              <a:solidFill>
                <a:schemeClr val="lt1"/>
              </a:solidFill>
              <a:latin typeface="Ubuntu"/>
              <a:ea typeface="Ubuntu"/>
              <a:cs typeface="Ubuntu"/>
              <a:sym typeface="Ubuntu"/>
            </a:endParaRPr>
          </a:p>
        </p:txBody>
      </p:sp>
      <p:sp>
        <p:nvSpPr>
          <p:cNvPr id="1265" name="Google Shape;1265;p34"/>
          <p:cNvSpPr txBox="1"/>
          <p:nvPr/>
        </p:nvSpPr>
        <p:spPr>
          <a:xfrm>
            <a:off x="3216500" y="2361498"/>
            <a:ext cx="675600" cy="3249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lt1"/>
                </a:solidFill>
                <a:latin typeface="Krona One"/>
                <a:ea typeface="Krona One"/>
                <a:cs typeface="Krona One"/>
                <a:sym typeface="Krona One"/>
              </a:rPr>
              <a:t>01</a:t>
            </a:r>
            <a:endParaRPr sz="1200">
              <a:solidFill>
                <a:schemeClr val="lt1"/>
              </a:solidFill>
              <a:latin typeface="Krona One"/>
              <a:ea typeface="Krona One"/>
              <a:cs typeface="Krona One"/>
              <a:sym typeface="Krona One"/>
            </a:endParaRPr>
          </a:p>
        </p:txBody>
      </p:sp>
      <p:sp>
        <p:nvSpPr>
          <p:cNvPr id="1266" name="Google Shape;1266;p34"/>
          <p:cNvSpPr txBox="1"/>
          <p:nvPr/>
        </p:nvSpPr>
        <p:spPr>
          <a:xfrm>
            <a:off x="2626600" y="1106100"/>
            <a:ext cx="3890700" cy="3249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Krona One"/>
                <a:ea typeface="Krona One"/>
                <a:cs typeface="Krona One"/>
                <a:sym typeface="Krona One"/>
              </a:rPr>
              <a:t>Outcome of our project</a:t>
            </a:r>
            <a:endParaRPr sz="1200">
              <a:solidFill>
                <a:schemeClr val="dk1"/>
              </a:solidFill>
              <a:latin typeface="Krona One"/>
              <a:ea typeface="Krona One"/>
              <a:cs typeface="Krona One"/>
              <a:sym typeface="Krona One"/>
            </a:endParaRPr>
          </a:p>
        </p:txBody>
      </p:sp>
      <p:cxnSp>
        <p:nvCxnSpPr>
          <p:cNvPr id="1267" name="Google Shape;1267;p34"/>
          <p:cNvCxnSpPr>
            <a:stCxn id="1265" idx="3"/>
            <a:endCxn id="1258" idx="1"/>
          </p:cNvCxnSpPr>
          <p:nvPr/>
        </p:nvCxnSpPr>
        <p:spPr>
          <a:xfrm>
            <a:off x="3892100" y="2523948"/>
            <a:ext cx="1308600" cy="0"/>
          </a:xfrm>
          <a:prstGeom prst="straightConnector1">
            <a:avLst/>
          </a:prstGeom>
          <a:noFill/>
          <a:ln cap="flat" cmpd="sng" w="38100">
            <a:solidFill>
              <a:schemeClr val="dk2"/>
            </a:solidFill>
            <a:prstDash val="dash"/>
            <a:round/>
            <a:headEnd len="med" w="med" type="none"/>
            <a:tailEnd len="med" w="med" type="none"/>
          </a:ln>
        </p:spPr>
      </p:cxnSp>
      <p:cxnSp>
        <p:nvCxnSpPr>
          <p:cNvPr id="1268" name="Google Shape;1268;p34"/>
          <p:cNvCxnSpPr>
            <a:stCxn id="1258" idx="3"/>
            <a:endCxn id="1262" idx="1"/>
          </p:cNvCxnSpPr>
          <p:nvPr/>
        </p:nvCxnSpPr>
        <p:spPr>
          <a:xfrm>
            <a:off x="5876420" y="2523940"/>
            <a:ext cx="1436400" cy="0"/>
          </a:xfrm>
          <a:prstGeom prst="straightConnector1">
            <a:avLst/>
          </a:prstGeom>
          <a:noFill/>
          <a:ln cap="flat" cmpd="sng" w="38100">
            <a:solidFill>
              <a:schemeClr val="dk2"/>
            </a:solidFill>
            <a:prstDash val="dash"/>
            <a:round/>
            <a:headEnd len="med" w="med" type="none"/>
            <a:tailEnd len="med" w="med" type="none"/>
          </a:ln>
        </p:spPr>
      </p:cxnSp>
      <p:cxnSp>
        <p:nvCxnSpPr>
          <p:cNvPr id="1269" name="Google Shape;1269;p34"/>
          <p:cNvCxnSpPr>
            <a:stCxn id="1262" idx="3"/>
          </p:cNvCxnSpPr>
          <p:nvPr/>
        </p:nvCxnSpPr>
        <p:spPr>
          <a:xfrm>
            <a:off x="8134699" y="2523952"/>
            <a:ext cx="1338000" cy="0"/>
          </a:xfrm>
          <a:prstGeom prst="straightConnector1">
            <a:avLst/>
          </a:prstGeom>
          <a:noFill/>
          <a:ln cap="flat" cmpd="sng" w="38100">
            <a:solidFill>
              <a:schemeClr val="dk2"/>
            </a:solidFill>
            <a:prstDash val="dash"/>
            <a:round/>
            <a:headEnd len="med" w="med" type="none"/>
            <a:tailEnd len="med" w="med" type="none"/>
          </a:ln>
        </p:spPr>
      </p:cxnSp>
      <p:cxnSp>
        <p:nvCxnSpPr>
          <p:cNvPr id="1270" name="Google Shape;1270;p34"/>
          <p:cNvCxnSpPr>
            <a:stCxn id="1265" idx="2"/>
            <a:endCxn id="1263" idx="0"/>
          </p:cNvCxnSpPr>
          <p:nvPr/>
        </p:nvCxnSpPr>
        <p:spPr>
          <a:xfrm>
            <a:off x="3554300" y="2686398"/>
            <a:ext cx="0" cy="513600"/>
          </a:xfrm>
          <a:prstGeom prst="straightConnector1">
            <a:avLst/>
          </a:prstGeom>
          <a:noFill/>
          <a:ln cap="flat" cmpd="sng" w="38100">
            <a:solidFill>
              <a:schemeClr val="dk2"/>
            </a:solidFill>
            <a:prstDash val="dash"/>
            <a:round/>
            <a:headEnd len="med" w="med" type="none"/>
            <a:tailEnd len="med" w="med" type="none"/>
          </a:ln>
        </p:spPr>
      </p:cxnSp>
      <p:cxnSp>
        <p:nvCxnSpPr>
          <p:cNvPr id="1271" name="Google Shape;1271;p34"/>
          <p:cNvCxnSpPr>
            <a:stCxn id="1258" idx="2"/>
            <a:endCxn id="1256" idx="0"/>
          </p:cNvCxnSpPr>
          <p:nvPr/>
        </p:nvCxnSpPr>
        <p:spPr>
          <a:xfrm>
            <a:off x="5538620" y="2686390"/>
            <a:ext cx="0" cy="513600"/>
          </a:xfrm>
          <a:prstGeom prst="straightConnector1">
            <a:avLst/>
          </a:prstGeom>
          <a:noFill/>
          <a:ln cap="flat" cmpd="sng" w="38100">
            <a:solidFill>
              <a:schemeClr val="dk2"/>
            </a:solidFill>
            <a:prstDash val="dash"/>
            <a:round/>
            <a:headEnd len="med" w="med" type="none"/>
            <a:tailEnd len="med" w="med" type="none"/>
          </a:ln>
        </p:spPr>
      </p:cxnSp>
      <p:cxnSp>
        <p:nvCxnSpPr>
          <p:cNvPr id="1272" name="Google Shape;1272;p34"/>
          <p:cNvCxnSpPr>
            <a:stCxn id="1262" idx="2"/>
            <a:endCxn id="1260" idx="0"/>
          </p:cNvCxnSpPr>
          <p:nvPr/>
        </p:nvCxnSpPr>
        <p:spPr>
          <a:xfrm>
            <a:off x="7723799" y="2686402"/>
            <a:ext cx="0" cy="513600"/>
          </a:xfrm>
          <a:prstGeom prst="straightConnector1">
            <a:avLst/>
          </a:prstGeom>
          <a:noFill/>
          <a:ln cap="flat" cmpd="sng" w="38100">
            <a:solidFill>
              <a:schemeClr val="dk2"/>
            </a:solidFill>
            <a:prstDash val="dash"/>
            <a:round/>
            <a:headEnd len="med" w="med" type="none"/>
            <a:tailEnd len="med" w="med" type="none"/>
          </a:ln>
        </p:spPr>
      </p:cxnSp>
      <p:cxnSp>
        <p:nvCxnSpPr>
          <p:cNvPr id="1273" name="Google Shape;1273;p34"/>
          <p:cNvCxnSpPr>
            <a:stCxn id="1263" idx="2"/>
            <a:endCxn id="1264" idx="0"/>
          </p:cNvCxnSpPr>
          <p:nvPr/>
        </p:nvCxnSpPr>
        <p:spPr>
          <a:xfrm>
            <a:off x="3554200" y="3492625"/>
            <a:ext cx="0" cy="513600"/>
          </a:xfrm>
          <a:prstGeom prst="straightConnector1">
            <a:avLst/>
          </a:prstGeom>
          <a:noFill/>
          <a:ln cap="flat" cmpd="sng" w="38100">
            <a:solidFill>
              <a:schemeClr val="dk2"/>
            </a:solidFill>
            <a:prstDash val="dash"/>
            <a:round/>
            <a:headEnd len="med" w="med" type="none"/>
            <a:tailEnd len="med" w="med" type="none"/>
          </a:ln>
        </p:spPr>
      </p:cxnSp>
      <p:cxnSp>
        <p:nvCxnSpPr>
          <p:cNvPr id="1274" name="Google Shape;1274;p34"/>
          <p:cNvCxnSpPr>
            <a:stCxn id="1256" idx="2"/>
            <a:endCxn id="1257" idx="0"/>
          </p:cNvCxnSpPr>
          <p:nvPr/>
        </p:nvCxnSpPr>
        <p:spPr>
          <a:xfrm>
            <a:off x="5538600" y="3492575"/>
            <a:ext cx="0" cy="513600"/>
          </a:xfrm>
          <a:prstGeom prst="straightConnector1">
            <a:avLst/>
          </a:prstGeom>
          <a:noFill/>
          <a:ln cap="flat" cmpd="sng" w="38100">
            <a:solidFill>
              <a:schemeClr val="dk2"/>
            </a:solidFill>
            <a:prstDash val="dash"/>
            <a:round/>
            <a:headEnd len="med" w="med" type="none"/>
            <a:tailEnd len="med" w="med" type="none"/>
          </a:ln>
        </p:spPr>
      </p:cxnSp>
      <p:cxnSp>
        <p:nvCxnSpPr>
          <p:cNvPr id="1275" name="Google Shape;1275;p34"/>
          <p:cNvCxnSpPr>
            <a:stCxn id="1260" idx="2"/>
            <a:endCxn id="1261" idx="0"/>
          </p:cNvCxnSpPr>
          <p:nvPr/>
        </p:nvCxnSpPr>
        <p:spPr>
          <a:xfrm>
            <a:off x="7723888" y="3492579"/>
            <a:ext cx="0" cy="513600"/>
          </a:xfrm>
          <a:prstGeom prst="straightConnector1">
            <a:avLst/>
          </a:prstGeom>
          <a:noFill/>
          <a:ln cap="flat" cmpd="sng" w="38100">
            <a:solidFill>
              <a:schemeClr val="dk2"/>
            </a:solidFill>
            <a:prstDash val="dash"/>
            <a:round/>
            <a:headEnd len="med" w="med" type="none"/>
            <a:tailEnd len="med" w="med" type="none"/>
          </a:ln>
        </p:spPr>
      </p:cxnSp>
      <p:cxnSp>
        <p:nvCxnSpPr>
          <p:cNvPr id="1276" name="Google Shape;1276;p34"/>
          <p:cNvCxnSpPr>
            <a:stCxn id="1265" idx="1"/>
            <a:endCxn id="1277" idx="3"/>
          </p:cNvCxnSpPr>
          <p:nvPr/>
        </p:nvCxnSpPr>
        <p:spPr>
          <a:xfrm flipH="1">
            <a:off x="1907900" y="2523948"/>
            <a:ext cx="1308600" cy="600"/>
          </a:xfrm>
          <a:prstGeom prst="bentConnector3">
            <a:avLst>
              <a:gd fmla="val 50005" name="adj1"/>
            </a:avLst>
          </a:prstGeom>
          <a:noFill/>
          <a:ln cap="flat" cmpd="sng" w="38100">
            <a:solidFill>
              <a:schemeClr val="dk2"/>
            </a:solidFill>
            <a:prstDash val="dash"/>
            <a:round/>
            <a:headEnd len="med" w="med" type="none"/>
            <a:tailEnd len="med" w="med" type="none"/>
          </a:ln>
        </p:spPr>
      </p:cxnSp>
      <p:grpSp>
        <p:nvGrpSpPr>
          <p:cNvPr id="1278" name="Google Shape;1278;p34"/>
          <p:cNvGrpSpPr/>
          <p:nvPr/>
        </p:nvGrpSpPr>
        <p:grpSpPr>
          <a:xfrm>
            <a:off x="968301" y="1922450"/>
            <a:ext cx="1203000" cy="1203000"/>
            <a:chOff x="968301" y="1922450"/>
            <a:chExt cx="1203000" cy="1203000"/>
          </a:xfrm>
        </p:grpSpPr>
        <p:grpSp>
          <p:nvGrpSpPr>
            <p:cNvPr id="1279" name="Google Shape;1279;p34"/>
            <p:cNvGrpSpPr/>
            <p:nvPr/>
          </p:nvGrpSpPr>
          <p:grpSpPr>
            <a:xfrm>
              <a:off x="968301" y="1922450"/>
              <a:ext cx="1203000" cy="1203000"/>
              <a:chOff x="941101" y="1693850"/>
              <a:chExt cx="1203000" cy="1203000"/>
            </a:xfrm>
          </p:grpSpPr>
          <p:grpSp>
            <p:nvGrpSpPr>
              <p:cNvPr id="1280" name="Google Shape;1280;p34"/>
              <p:cNvGrpSpPr/>
              <p:nvPr/>
            </p:nvGrpSpPr>
            <p:grpSpPr>
              <a:xfrm>
                <a:off x="941101" y="1693850"/>
                <a:ext cx="1203000" cy="1203000"/>
                <a:chOff x="881572" y="1432200"/>
                <a:chExt cx="1203000" cy="1203000"/>
              </a:xfrm>
            </p:grpSpPr>
            <p:sp>
              <p:nvSpPr>
                <p:cNvPr id="1281" name="Google Shape;1281;p34"/>
                <p:cNvSpPr/>
                <p:nvPr/>
              </p:nvSpPr>
              <p:spPr>
                <a:xfrm>
                  <a:off x="881572" y="1432200"/>
                  <a:ext cx="1203000" cy="1203000"/>
                </a:xfrm>
                <a:prstGeom prst="ellipse">
                  <a:avLst/>
                </a:prstGeom>
                <a:solidFill>
                  <a:srgbClr val="1F42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82" name="Google Shape;1282;p34"/>
                <p:cNvGrpSpPr/>
                <p:nvPr/>
              </p:nvGrpSpPr>
              <p:grpSpPr>
                <a:xfrm>
                  <a:off x="1110392" y="1660945"/>
                  <a:ext cx="745400" cy="745520"/>
                  <a:chOff x="1959049" y="1148473"/>
                  <a:chExt cx="2428804" cy="2429195"/>
                </a:xfrm>
              </p:grpSpPr>
              <p:sp>
                <p:nvSpPr>
                  <p:cNvPr id="1283" name="Google Shape;1283;p34"/>
                  <p:cNvSpPr/>
                  <p:nvPr/>
                </p:nvSpPr>
                <p:spPr>
                  <a:xfrm>
                    <a:off x="1959050" y="1149826"/>
                    <a:ext cx="2428800" cy="2427668"/>
                  </a:xfrm>
                  <a:custGeom>
                    <a:rect b="b" l="l" r="r" t="t"/>
                    <a:pathLst>
                      <a:path extrusionOk="0" h="8580" w="8584">
                        <a:moveTo>
                          <a:pt x="4292" y="0"/>
                        </a:moveTo>
                        <a:cubicBezTo>
                          <a:pt x="1922" y="0"/>
                          <a:pt x="1" y="1918"/>
                          <a:pt x="1" y="4288"/>
                        </a:cubicBezTo>
                        <a:cubicBezTo>
                          <a:pt x="1" y="6658"/>
                          <a:pt x="1922" y="8579"/>
                          <a:pt x="4292" y="8579"/>
                        </a:cubicBezTo>
                        <a:cubicBezTo>
                          <a:pt x="6662" y="8579"/>
                          <a:pt x="8584" y="6658"/>
                          <a:pt x="8584" y="4288"/>
                        </a:cubicBezTo>
                        <a:cubicBezTo>
                          <a:pt x="8584" y="1918"/>
                          <a:pt x="6662" y="0"/>
                          <a:pt x="4292" y="0"/>
                        </a:cubicBezTo>
                        <a:close/>
                      </a:path>
                    </a:pathLst>
                  </a:custGeom>
                  <a:solidFill>
                    <a:srgbClr val="5A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4" name="Google Shape;1284;p34"/>
                  <p:cNvSpPr/>
                  <p:nvPr/>
                </p:nvSpPr>
                <p:spPr>
                  <a:xfrm>
                    <a:off x="1959049" y="1148473"/>
                    <a:ext cx="2428803" cy="2429195"/>
                  </a:xfrm>
                  <a:custGeom>
                    <a:rect b="b" l="l" r="r" t="t"/>
                    <a:pathLst>
                      <a:path extrusionOk="0" h="6201" w="6200">
                        <a:moveTo>
                          <a:pt x="2465" y="490"/>
                        </a:moveTo>
                        <a:cubicBezTo>
                          <a:pt x="2634" y="490"/>
                          <a:pt x="2783" y="637"/>
                          <a:pt x="2783" y="817"/>
                        </a:cubicBezTo>
                        <a:lnTo>
                          <a:pt x="2783" y="1354"/>
                        </a:lnTo>
                        <a:cubicBezTo>
                          <a:pt x="2783" y="1487"/>
                          <a:pt x="2699" y="1606"/>
                          <a:pt x="2570" y="1655"/>
                        </a:cubicBezTo>
                        <a:cubicBezTo>
                          <a:pt x="2534" y="1669"/>
                          <a:pt x="2494" y="1686"/>
                          <a:pt x="2459" y="1700"/>
                        </a:cubicBezTo>
                        <a:cubicBezTo>
                          <a:pt x="2414" y="1721"/>
                          <a:pt x="2365" y="1731"/>
                          <a:pt x="2318" y="1731"/>
                        </a:cubicBezTo>
                        <a:cubicBezTo>
                          <a:pt x="2234" y="1731"/>
                          <a:pt x="2153" y="1700"/>
                          <a:pt x="2090" y="1637"/>
                        </a:cubicBezTo>
                        <a:lnTo>
                          <a:pt x="1713" y="1260"/>
                        </a:lnTo>
                        <a:cubicBezTo>
                          <a:pt x="1562" y="1114"/>
                          <a:pt x="1589" y="861"/>
                          <a:pt x="1771" y="754"/>
                        </a:cubicBezTo>
                        <a:cubicBezTo>
                          <a:pt x="1961" y="648"/>
                          <a:pt x="2166" y="559"/>
                          <a:pt x="2383" y="502"/>
                        </a:cubicBezTo>
                        <a:cubicBezTo>
                          <a:pt x="2411" y="494"/>
                          <a:pt x="2438" y="490"/>
                          <a:pt x="2465" y="490"/>
                        </a:cubicBezTo>
                        <a:close/>
                        <a:moveTo>
                          <a:pt x="3738" y="490"/>
                        </a:moveTo>
                        <a:cubicBezTo>
                          <a:pt x="3765" y="490"/>
                          <a:pt x="3793" y="494"/>
                          <a:pt x="3821" y="502"/>
                        </a:cubicBezTo>
                        <a:cubicBezTo>
                          <a:pt x="4034" y="559"/>
                          <a:pt x="4243" y="648"/>
                          <a:pt x="4434" y="754"/>
                        </a:cubicBezTo>
                        <a:cubicBezTo>
                          <a:pt x="4612" y="861"/>
                          <a:pt x="4638" y="1114"/>
                          <a:pt x="4491" y="1260"/>
                        </a:cubicBezTo>
                        <a:lnTo>
                          <a:pt x="4110" y="1637"/>
                        </a:lnTo>
                        <a:cubicBezTo>
                          <a:pt x="4050" y="1700"/>
                          <a:pt x="3969" y="1731"/>
                          <a:pt x="3886" y="1731"/>
                        </a:cubicBezTo>
                        <a:cubicBezTo>
                          <a:pt x="3839" y="1731"/>
                          <a:pt x="3791" y="1721"/>
                          <a:pt x="3746" y="1700"/>
                        </a:cubicBezTo>
                        <a:cubicBezTo>
                          <a:pt x="3706" y="1686"/>
                          <a:pt x="3670" y="1669"/>
                          <a:pt x="3635" y="1655"/>
                        </a:cubicBezTo>
                        <a:cubicBezTo>
                          <a:pt x="3506" y="1606"/>
                          <a:pt x="3418" y="1487"/>
                          <a:pt x="3418" y="1354"/>
                        </a:cubicBezTo>
                        <a:lnTo>
                          <a:pt x="3418" y="817"/>
                        </a:lnTo>
                        <a:cubicBezTo>
                          <a:pt x="3418" y="637"/>
                          <a:pt x="3566" y="490"/>
                          <a:pt x="3738" y="490"/>
                        </a:cubicBezTo>
                        <a:close/>
                        <a:moveTo>
                          <a:pt x="1031" y="1615"/>
                        </a:moveTo>
                        <a:cubicBezTo>
                          <a:pt x="1114" y="1615"/>
                          <a:pt x="1197" y="1646"/>
                          <a:pt x="1260" y="1709"/>
                        </a:cubicBezTo>
                        <a:lnTo>
                          <a:pt x="1642" y="2090"/>
                        </a:lnTo>
                        <a:cubicBezTo>
                          <a:pt x="1740" y="2188"/>
                          <a:pt x="1762" y="2335"/>
                          <a:pt x="1705" y="2459"/>
                        </a:cubicBezTo>
                        <a:cubicBezTo>
                          <a:pt x="1687" y="2495"/>
                          <a:pt x="1668" y="2530"/>
                          <a:pt x="1656" y="2569"/>
                        </a:cubicBezTo>
                        <a:cubicBezTo>
                          <a:pt x="1611" y="2694"/>
                          <a:pt x="1492" y="2782"/>
                          <a:pt x="1353" y="2782"/>
                        </a:cubicBezTo>
                        <a:lnTo>
                          <a:pt x="816" y="2782"/>
                        </a:lnTo>
                        <a:cubicBezTo>
                          <a:pt x="608" y="2782"/>
                          <a:pt x="448" y="2583"/>
                          <a:pt x="501" y="2379"/>
                        </a:cubicBezTo>
                        <a:cubicBezTo>
                          <a:pt x="564" y="2166"/>
                          <a:pt x="648" y="1962"/>
                          <a:pt x="759" y="1770"/>
                        </a:cubicBezTo>
                        <a:cubicBezTo>
                          <a:pt x="817" y="1668"/>
                          <a:pt x="923" y="1615"/>
                          <a:pt x="1031" y="1615"/>
                        </a:cubicBezTo>
                        <a:close/>
                        <a:moveTo>
                          <a:pt x="5171" y="1615"/>
                        </a:moveTo>
                        <a:cubicBezTo>
                          <a:pt x="5280" y="1615"/>
                          <a:pt x="5388" y="1668"/>
                          <a:pt x="5446" y="1770"/>
                        </a:cubicBezTo>
                        <a:cubicBezTo>
                          <a:pt x="5552" y="1962"/>
                          <a:pt x="5641" y="2166"/>
                          <a:pt x="5699" y="2379"/>
                        </a:cubicBezTo>
                        <a:cubicBezTo>
                          <a:pt x="5757" y="2583"/>
                          <a:pt x="5593" y="2782"/>
                          <a:pt x="5384" y="2782"/>
                        </a:cubicBezTo>
                        <a:lnTo>
                          <a:pt x="4847" y="2782"/>
                        </a:lnTo>
                        <a:cubicBezTo>
                          <a:pt x="4714" y="2782"/>
                          <a:pt x="4594" y="2694"/>
                          <a:pt x="4545" y="2569"/>
                        </a:cubicBezTo>
                        <a:cubicBezTo>
                          <a:pt x="4532" y="2530"/>
                          <a:pt x="4518" y="2495"/>
                          <a:pt x="4501" y="2459"/>
                        </a:cubicBezTo>
                        <a:cubicBezTo>
                          <a:pt x="4442" y="2335"/>
                          <a:pt x="4465" y="2188"/>
                          <a:pt x="4563" y="2090"/>
                        </a:cubicBezTo>
                        <a:lnTo>
                          <a:pt x="4940" y="1709"/>
                        </a:lnTo>
                        <a:cubicBezTo>
                          <a:pt x="5003" y="1646"/>
                          <a:pt x="5087" y="1615"/>
                          <a:pt x="5171" y="1615"/>
                        </a:cubicBezTo>
                        <a:close/>
                        <a:moveTo>
                          <a:pt x="1353" y="3417"/>
                        </a:moveTo>
                        <a:cubicBezTo>
                          <a:pt x="1492" y="3417"/>
                          <a:pt x="1611" y="3501"/>
                          <a:pt x="1656" y="3630"/>
                        </a:cubicBezTo>
                        <a:cubicBezTo>
                          <a:pt x="1668" y="3671"/>
                          <a:pt x="1687" y="3706"/>
                          <a:pt x="1705" y="3741"/>
                        </a:cubicBezTo>
                        <a:cubicBezTo>
                          <a:pt x="1762" y="3866"/>
                          <a:pt x="1740" y="4013"/>
                          <a:pt x="1642" y="4110"/>
                        </a:cubicBezTo>
                        <a:lnTo>
                          <a:pt x="1260" y="4487"/>
                        </a:lnTo>
                        <a:cubicBezTo>
                          <a:pt x="1196" y="4553"/>
                          <a:pt x="1112" y="4585"/>
                          <a:pt x="1029" y="4585"/>
                        </a:cubicBezTo>
                        <a:cubicBezTo>
                          <a:pt x="921" y="4585"/>
                          <a:pt x="816" y="4532"/>
                          <a:pt x="759" y="4429"/>
                        </a:cubicBezTo>
                        <a:cubicBezTo>
                          <a:pt x="648" y="4239"/>
                          <a:pt x="564" y="4034"/>
                          <a:pt x="501" y="3817"/>
                        </a:cubicBezTo>
                        <a:cubicBezTo>
                          <a:pt x="448" y="3618"/>
                          <a:pt x="608" y="3417"/>
                          <a:pt x="816" y="3417"/>
                        </a:cubicBezTo>
                        <a:close/>
                        <a:moveTo>
                          <a:pt x="5384" y="3417"/>
                        </a:moveTo>
                        <a:cubicBezTo>
                          <a:pt x="5593" y="3417"/>
                          <a:pt x="5757" y="3618"/>
                          <a:pt x="5699" y="3817"/>
                        </a:cubicBezTo>
                        <a:cubicBezTo>
                          <a:pt x="5641" y="4034"/>
                          <a:pt x="5552" y="4239"/>
                          <a:pt x="5446" y="4429"/>
                        </a:cubicBezTo>
                        <a:cubicBezTo>
                          <a:pt x="5388" y="4532"/>
                          <a:pt x="5282" y="4585"/>
                          <a:pt x="5173" y="4585"/>
                        </a:cubicBezTo>
                        <a:cubicBezTo>
                          <a:pt x="5089" y="4585"/>
                          <a:pt x="5004" y="4553"/>
                          <a:pt x="4940" y="4487"/>
                        </a:cubicBezTo>
                        <a:lnTo>
                          <a:pt x="4563" y="4110"/>
                        </a:lnTo>
                        <a:cubicBezTo>
                          <a:pt x="4465" y="4013"/>
                          <a:pt x="4442" y="3866"/>
                          <a:pt x="4501" y="3741"/>
                        </a:cubicBezTo>
                        <a:cubicBezTo>
                          <a:pt x="4518" y="3706"/>
                          <a:pt x="4532" y="3671"/>
                          <a:pt x="4545" y="3630"/>
                        </a:cubicBezTo>
                        <a:cubicBezTo>
                          <a:pt x="4594" y="3501"/>
                          <a:pt x="4714" y="3417"/>
                          <a:pt x="4847" y="3417"/>
                        </a:cubicBezTo>
                        <a:close/>
                        <a:moveTo>
                          <a:pt x="2321" y="4466"/>
                        </a:moveTo>
                        <a:cubicBezTo>
                          <a:pt x="2368" y="4466"/>
                          <a:pt x="2415" y="4476"/>
                          <a:pt x="2459" y="4496"/>
                        </a:cubicBezTo>
                        <a:cubicBezTo>
                          <a:pt x="2494" y="4513"/>
                          <a:pt x="2534" y="4531"/>
                          <a:pt x="2570" y="4545"/>
                        </a:cubicBezTo>
                        <a:cubicBezTo>
                          <a:pt x="2699" y="4593"/>
                          <a:pt x="2783" y="4709"/>
                          <a:pt x="2783" y="4847"/>
                        </a:cubicBezTo>
                        <a:lnTo>
                          <a:pt x="2783" y="5384"/>
                        </a:lnTo>
                        <a:cubicBezTo>
                          <a:pt x="2783" y="5565"/>
                          <a:pt x="2632" y="5709"/>
                          <a:pt x="2462" y="5709"/>
                        </a:cubicBezTo>
                        <a:cubicBezTo>
                          <a:pt x="2436" y="5709"/>
                          <a:pt x="2410" y="5706"/>
                          <a:pt x="2383" y="5699"/>
                        </a:cubicBezTo>
                        <a:cubicBezTo>
                          <a:pt x="2166" y="5637"/>
                          <a:pt x="1961" y="5552"/>
                          <a:pt x="1771" y="5445"/>
                        </a:cubicBezTo>
                        <a:cubicBezTo>
                          <a:pt x="1589" y="5339"/>
                          <a:pt x="1562" y="5086"/>
                          <a:pt x="1713" y="4939"/>
                        </a:cubicBezTo>
                        <a:lnTo>
                          <a:pt x="2090" y="4558"/>
                        </a:lnTo>
                        <a:cubicBezTo>
                          <a:pt x="2153" y="4498"/>
                          <a:pt x="2237" y="4466"/>
                          <a:pt x="2321" y="4466"/>
                        </a:cubicBezTo>
                        <a:close/>
                        <a:moveTo>
                          <a:pt x="3883" y="4466"/>
                        </a:moveTo>
                        <a:cubicBezTo>
                          <a:pt x="3967" y="4466"/>
                          <a:pt x="4050" y="4498"/>
                          <a:pt x="4110" y="4558"/>
                        </a:cubicBezTo>
                        <a:lnTo>
                          <a:pt x="4491" y="4939"/>
                        </a:lnTo>
                        <a:cubicBezTo>
                          <a:pt x="4638" y="5086"/>
                          <a:pt x="4612" y="5339"/>
                          <a:pt x="4434" y="5445"/>
                        </a:cubicBezTo>
                        <a:cubicBezTo>
                          <a:pt x="4243" y="5552"/>
                          <a:pt x="4034" y="5637"/>
                          <a:pt x="3821" y="5699"/>
                        </a:cubicBezTo>
                        <a:cubicBezTo>
                          <a:pt x="3794" y="5706"/>
                          <a:pt x="3767" y="5709"/>
                          <a:pt x="3741" y="5709"/>
                        </a:cubicBezTo>
                        <a:cubicBezTo>
                          <a:pt x="3568" y="5709"/>
                          <a:pt x="3418" y="5565"/>
                          <a:pt x="3418" y="5384"/>
                        </a:cubicBezTo>
                        <a:lnTo>
                          <a:pt x="3418" y="4847"/>
                        </a:lnTo>
                        <a:cubicBezTo>
                          <a:pt x="3418" y="4709"/>
                          <a:pt x="3506" y="4593"/>
                          <a:pt x="3635" y="4545"/>
                        </a:cubicBezTo>
                        <a:cubicBezTo>
                          <a:pt x="3670" y="4531"/>
                          <a:pt x="3706" y="4513"/>
                          <a:pt x="3746" y="4496"/>
                        </a:cubicBezTo>
                        <a:cubicBezTo>
                          <a:pt x="3790" y="4476"/>
                          <a:pt x="3837" y="4466"/>
                          <a:pt x="3883" y="4466"/>
                        </a:cubicBezTo>
                        <a:close/>
                        <a:moveTo>
                          <a:pt x="3102" y="0"/>
                        </a:moveTo>
                        <a:cubicBezTo>
                          <a:pt x="1389" y="0"/>
                          <a:pt x="0" y="1389"/>
                          <a:pt x="0" y="3098"/>
                        </a:cubicBezTo>
                        <a:cubicBezTo>
                          <a:pt x="0" y="4812"/>
                          <a:pt x="1389" y="6201"/>
                          <a:pt x="3102" y="6201"/>
                        </a:cubicBezTo>
                        <a:cubicBezTo>
                          <a:pt x="4815" y="6201"/>
                          <a:pt x="6200" y="4812"/>
                          <a:pt x="6200" y="3098"/>
                        </a:cubicBezTo>
                        <a:cubicBezTo>
                          <a:pt x="6200" y="1389"/>
                          <a:pt x="4815" y="0"/>
                          <a:pt x="3102" y="0"/>
                        </a:cubicBezTo>
                        <a:close/>
                      </a:path>
                    </a:pathLst>
                  </a:custGeom>
                  <a:solidFill>
                    <a:srgbClr val="9898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5" name="Google Shape;1285;p34"/>
                  <p:cNvSpPr/>
                  <p:nvPr/>
                </p:nvSpPr>
                <p:spPr>
                  <a:xfrm>
                    <a:off x="3174235" y="1148473"/>
                    <a:ext cx="1213618" cy="2429195"/>
                  </a:xfrm>
                  <a:custGeom>
                    <a:rect b="b" l="l" r="r" t="t"/>
                    <a:pathLst>
                      <a:path extrusionOk="0" h="6201" w="3098">
                        <a:moveTo>
                          <a:pt x="636" y="490"/>
                        </a:moveTo>
                        <a:cubicBezTo>
                          <a:pt x="663" y="490"/>
                          <a:pt x="691" y="494"/>
                          <a:pt x="719" y="502"/>
                        </a:cubicBezTo>
                        <a:cubicBezTo>
                          <a:pt x="932" y="559"/>
                          <a:pt x="1141" y="648"/>
                          <a:pt x="1332" y="754"/>
                        </a:cubicBezTo>
                        <a:cubicBezTo>
                          <a:pt x="1510" y="861"/>
                          <a:pt x="1536" y="1114"/>
                          <a:pt x="1389" y="1260"/>
                        </a:cubicBezTo>
                        <a:lnTo>
                          <a:pt x="1008" y="1637"/>
                        </a:lnTo>
                        <a:cubicBezTo>
                          <a:pt x="948" y="1700"/>
                          <a:pt x="867" y="1731"/>
                          <a:pt x="784" y="1731"/>
                        </a:cubicBezTo>
                        <a:cubicBezTo>
                          <a:pt x="737" y="1731"/>
                          <a:pt x="689" y="1721"/>
                          <a:pt x="644" y="1700"/>
                        </a:cubicBezTo>
                        <a:cubicBezTo>
                          <a:pt x="604" y="1686"/>
                          <a:pt x="568" y="1669"/>
                          <a:pt x="533" y="1655"/>
                        </a:cubicBezTo>
                        <a:cubicBezTo>
                          <a:pt x="404" y="1606"/>
                          <a:pt x="316" y="1487"/>
                          <a:pt x="316" y="1354"/>
                        </a:cubicBezTo>
                        <a:lnTo>
                          <a:pt x="316" y="817"/>
                        </a:lnTo>
                        <a:cubicBezTo>
                          <a:pt x="316" y="637"/>
                          <a:pt x="464" y="490"/>
                          <a:pt x="636" y="490"/>
                        </a:cubicBezTo>
                        <a:close/>
                        <a:moveTo>
                          <a:pt x="2069" y="1615"/>
                        </a:moveTo>
                        <a:cubicBezTo>
                          <a:pt x="2178" y="1615"/>
                          <a:pt x="2286" y="1668"/>
                          <a:pt x="2344" y="1770"/>
                        </a:cubicBezTo>
                        <a:cubicBezTo>
                          <a:pt x="2450" y="1962"/>
                          <a:pt x="2539" y="2166"/>
                          <a:pt x="2597" y="2379"/>
                        </a:cubicBezTo>
                        <a:cubicBezTo>
                          <a:pt x="2655" y="2583"/>
                          <a:pt x="2491" y="2782"/>
                          <a:pt x="2282" y="2782"/>
                        </a:cubicBezTo>
                        <a:lnTo>
                          <a:pt x="1745" y="2782"/>
                        </a:lnTo>
                        <a:cubicBezTo>
                          <a:pt x="1612" y="2782"/>
                          <a:pt x="1492" y="2694"/>
                          <a:pt x="1443" y="2569"/>
                        </a:cubicBezTo>
                        <a:cubicBezTo>
                          <a:pt x="1430" y="2530"/>
                          <a:pt x="1416" y="2495"/>
                          <a:pt x="1399" y="2459"/>
                        </a:cubicBezTo>
                        <a:cubicBezTo>
                          <a:pt x="1340" y="2335"/>
                          <a:pt x="1363" y="2188"/>
                          <a:pt x="1461" y="2090"/>
                        </a:cubicBezTo>
                        <a:lnTo>
                          <a:pt x="1838" y="1709"/>
                        </a:lnTo>
                        <a:cubicBezTo>
                          <a:pt x="1901" y="1646"/>
                          <a:pt x="1985" y="1615"/>
                          <a:pt x="2069" y="1615"/>
                        </a:cubicBezTo>
                        <a:close/>
                        <a:moveTo>
                          <a:pt x="2282" y="3417"/>
                        </a:moveTo>
                        <a:cubicBezTo>
                          <a:pt x="2491" y="3417"/>
                          <a:pt x="2655" y="3618"/>
                          <a:pt x="2597" y="3817"/>
                        </a:cubicBezTo>
                        <a:cubicBezTo>
                          <a:pt x="2539" y="4034"/>
                          <a:pt x="2450" y="4239"/>
                          <a:pt x="2344" y="4429"/>
                        </a:cubicBezTo>
                        <a:cubicBezTo>
                          <a:pt x="2286" y="4532"/>
                          <a:pt x="2180" y="4585"/>
                          <a:pt x="2071" y="4585"/>
                        </a:cubicBezTo>
                        <a:cubicBezTo>
                          <a:pt x="1987" y="4585"/>
                          <a:pt x="1902" y="4553"/>
                          <a:pt x="1838" y="4487"/>
                        </a:cubicBezTo>
                        <a:lnTo>
                          <a:pt x="1461" y="4110"/>
                        </a:lnTo>
                        <a:cubicBezTo>
                          <a:pt x="1363" y="4013"/>
                          <a:pt x="1340" y="3866"/>
                          <a:pt x="1399" y="3741"/>
                        </a:cubicBezTo>
                        <a:cubicBezTo>
                          <a:pt x="1416" y="3706"/>
                          <a:pt x="1430" y="3671"/>
                          <a:pt x="1443" y="3630"/>
                        </a:cubicBezTo>
                        <a:cubicBezTo>
                          <a:pt x="1492" y="3501"/>
                          <a:pt x="1612" y="3417"/>
                          <a:pt x="1745" y="3417"/>
                        </a:cubicBezTo>
                        <a:close/>
                        <a:moveTo>
                          <a:pt x="781" y="4466"/>
                        </a:moveTo>
                        <a:cubicBezTo>
                          <a:pt x="865" y="4466"/>
                          <a:pt x="948" y="4498"/>
                          <a:pt x="1008" y="4558"/>
                        </a:cubicBezTo>
                        <a:lnTo>
                          <a:pt x="1389" y="4939"/>
                        </a:lnTo>
                        <a:cubicBezTo>
                          <a:pt x="1536" y="5086"/>
                          <a:pt x="1510" y="5339"/>
                          <a:pt x="1332" y="5445"/>
                        </a:cubicBezTo>
                        <a:cubicBezTo>
                          <a:pt x="1141" y="5552"/>
                          <a:pt x="932" y="5637"/>
                          <a:pt x="719" y="5699"/>
                        </a:cubicBezTo>
                        <a:cubicBezTo>
                          <a:pt x="692" y="5706"/>
                          <a:pt x="665" y="5709"/>
                          <a:pt x="639" y="5709"/>
                        </a:cubicBezTo>
                        <a:cubicBezTo>
                          <a:pt x="466" y="5709"/>
                          <a:pt x="316" y="5565"/>
                          <a:pt x="316" y="5384"/>
                        </a:cubicBezTo>
                        <a:lnTo>
                          <a:pt x="316" y="4847"/>
                        </a:lnTo>
                        <a:cubicBezTo>
                          <a:pt x="316" y="4709"/>
                          <a:pt x="404" y="4593"/>
                          <a:pt x="533" y="4545"/>
                        </a:cubicBezTo>
                        <a:cubicBezTo>
                          <a:pt x="568" y="4531"/>
                          <a:pt x="604" y="4513"/>
                          <a:pt x="644" y="4496"/>
                        </a:cubicBezTo>
                        <a:cubicBezTo>
                          <a:pt x="688" y="4476"/>
                          <a:pt x="735" y="4466"/>
                          <a:pt x="781" y="4466"/>
                        </a:cubicBezTo>
                        <a:close/>
                        <a:moveTo>
                          <a:pt x="0" y="0"/>
                        </a:moveTo>
                        <a:lnTo>
                          <a:pt x="0" y="2264"/>
                        </a:lnTo>
                        <a:cubicBezTo>
                          <a:pt x="461" y="2264"/>
                          <a:pt x="834" y="2636"/>
                          <a:pt x="834" y="3098"/>
                        </a:cubicBezTo>
                        <a:cubicBezTo>
                          <a:pt x="834" y="3560"/>
                          <a:pt x="461" y="3937"/>
                          <a:pt x="0" y="3937"/>
                        </a:cubicBezTo>
                        <a:lnTo>
                          <a:pt x="0" y="6201"/>
                        </a:lnTo>
                        <a:cubicBezTo>
                          <a:pt x="1713" y="6201"/>
                          <a:pt x="3098" y="4812"/>
                          <a:pt x="3098" y="3098"/>
                        </a:cubicBezTo>
                        <a:cubicBezTo>
                          <a:pt x="3098" y="1389"/>
                          <a:pt x="1713" y="0"/>
                          <a:pt x="0" y="0"/>
                        </a:cubicBezTo>
                        <a:close/>
                      </a:path>
                    </a:pathLst>
                  </a:custGeom>
                  <a:solidFill>
                    <a:srgbClr val="807F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6" name="Google Shape;1286;p34"/>
                  <p:cNvSpPr/>
                  <p:nvPr/>
                </p:nvSpPr>
                <p:spPr>
                  <a:xfrm>
                    <a:off x="2839088" y="2028525"/>
                    <a:ext cx="668700" cy="6687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77" name="Google Shape;1277;p34"/>
              <p:cNvSpPr txBox="1"/>
              <p:nvPr/>
            </p:nvSpPr>
            <p:spPr>
              <a:xfrm>
                <a:off x="1204975" y="1955502"/>
                <a:ext cx="675600" cy="679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200">
                  <a:solidFill>
                    <a:schemeClr val="lt1"/>
                  </a:solidFill>
                  <a:latin typeface="Krona One"/>
                  <a:ea typeface="Krona One"/>
                  <a:cs typeface="Krona One"/>
                  <a:sym typeface="Krona One"/>
                </a:endParaRPr>
              </a:p>
            </p:txBody>
          </p:sp>
        </p:grpSp>
        <p:sp>
          <p:nvSpPr>
            <p:cNvPr id="1287" name="Google Shape;1287;p34"/>
            <p:cNvSpPr/>
            <p:nvPr/>
          </p:nvSpPr>
          <p:spPr>
            <a:xfrm>
              <a:off x="1836725" y="1933125"/>
              <a:ext cx="294350" cy="237550"/>
            </a:xfrm>
            <a:custGeom>
              <a:rect b="b" l="l" r="r" t="t"/>
              <a:pathLst>
                <a:path extrusionOk="0" h="9502" w="11774">
                  <a:moveTo>
                    <a:pt x="275" y="4544"/>
                  </a:moveTo>
                  <a:lnTo>
                    <a:pt x="137" y="0"/>
                  </a:lnTo>
                  <a:lnTo>
                    <a:pt x="2272" y="2754"/>
                  </a:lnTo>
                  <a:lnTo>
                    <a:pt x="6885" y="2547"/>
                  </a:lnTo>
                  <a:lnTo>
                    <a:pt x="7298" y="6334"/>
                  </a:lnTo>
                  <a:lnTo>
                    <a:pt x="11774" y="8675"/>
                  </a:lnTo>
                  <a:lnTo>
                    <a:pt x="4820" y="9502"/>
                  </a:lnTo>
                  <a:lnTo>
                    <a:pt x="0" y="5715"/>
                  </a:lnTo>
                  <a:close/>
                </a:path>
              </a:pathLst>
            </a:custGeom>
            <a:solidFill>
              <a:schemeClr val="dk1"/>
            </a:solidFill>
            <a:ln>
              <a:noFill/>
            </a:ln>
          </p:spPr>
        </p:sp>
        <p:sp>
          <p:nvSpPr>
            <p:cNvPr id="1288" name="Google Shape;1288;p34"/>
            <p:cNvSpPr/>
            <p:nvPr/>
          </p:nvSpPr>
          <p:spPr>
            <a:xfrm>
              <a:off x="1810900" y="2008850"/>
              <a:ext cx="222050" cy="218625"/>
            </a:xfrm>
            <a:custGeom>
              <a:rect b="b" l="l" r="r" t="t"/>
              <a:pathLst>
                <a:path extrusionOk="0" h="8745" w="8882">
                  <a:moveTo>
                    <a:pt x="2341" y="1446"/>
                  </a:moveTo>
                  <a:lnTo>
                    <a:pt x="2410" y="0"/>
                  </a:lnTo>
                  <a:lnTo>
                    <a:pt x="3649" y="964"/>
                  </a:lnTo>
                  <a:lnTo>
                    <a:pt x="6403" y="1240"/>
                  </a:lnTo>
                  <a:lnTo>
                    <a:pt x="6610" y="3443"/>
                  </a:lnTo>
                  <a:lnTo>
                    <a:pt x="8882" y="4545"/>
                  </a:lnTo>
                  <a:lnTo>
                    <a:pt x="7299" y="5302"/>
                  </a:lnTo>
                  <a:lnTo>
                    <a:pt x="7781" y="7919"/>
                  </a:lnTo>
                  <a:lnTo>
                    <a:pt x="5990" y="6335"/>
                  </a:lnTo>
                  <a:lnTo>
                    <a:pt x="4751" y="8745"/>
                  </a:lnTo>
                  <a:lnTo>
                    <a:pt x="4544" y="5164"/>
                  </a:lnTo>
                  <a:lnTo>
                    <a:pt x="206" y="5578"/>
                  </a:lnTo>
                  <a:lnTo>
                    <a:pt x="3374" y="3512"/>
                  </a:lnTo>
                  <a:lnTo>
                    <a:pt x="0" y="2204"/>
                  </a:lnTo>
                  <a:close/>
                </a:path>
              </a:pathLst>
            </a:custGeom>
            <a:solidFill>
              <a:srgbClr val="0E1719"/>
            </a:solidFill>
            <a:ln>
              <a:noFill/>
            </a:ln>
          </p:spPr>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15"/>
          <p:cNvSpPr txBox="1"/>
          <p:nvPr/>
        </p:nvSpPr>
        <p:spPr>
          <a:xfrm>
            <a:off x="2692500" y="198250"/>
            <a:ext cx="37590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latin typeface="Ubuntu"/>
                <a:ea typeface="Ubuntu"/>
                <a:cs typeface="Ubuntu"/>
                <a:sym typeface="Ubuntu"/>
              </a:rPr>
              <a:t>Data Cleaning and Preparation</a:t>
            </a:r>
            <a:endParaRPr b="1" sz="1600">
              <a:latin typeface="Ubuntu"/>
              <a:ea typeface="Ubuntu"/>
              <a:cs typeface="Ubuntu"/>
              <a:sym typeface="Ubuntu"/>
            </a:endParaRPr>
          </a:p>
        </p:txBody>
      </p:sp>
      <p:pic>
        <p:nvPicPr>
          <p:cNvPr id="345" name="Google Shape;345;p15"/>
          <p:cNvPicPr preferRelativeResize="0"/>
          <p:nvPr/>
        </p:nvPicPr>
        <p:blipFill>
          <a:blip r:embed="rId3">
            <a:alphaModFix/>
          </a:blip>
          <a:stretch>
            <a:fillRect/>
          </a:stretch>
        </p:blipFill>
        <p:spPr>
          <a:xfrm>
            <a:off x="228525" y="1052150"/>
            <a:ext cx="2137825" cy="1765900"/>
          </a:xfrm>
          <a:prstGeom prst="rect">
            <a:avLst/>
          </a:prstGeom>
          <a:noFill/>
          <a:ln>
            <a:noFill/>
          </a:ln>
        </p:spPr>
      </p:pic>
      <p:sp>
        <p:nvSpPr>
          <p:cNvPr id="346" name="Google Shape;346;p15"/>
          <p:cNvSpPr/>
          <p:nvPr/>
        </p:nvSpPr>
        <p:spPr>
          <a:xfrm>
            <a:off x="3559675" y="878675"/>
            <a:ext cx="1310400" cy="946200"/>
          </a:xfrm>
          <a:prstGeom prst="ellipse">
            <a:avLst/>
          </a:prstGeom>
          <a:solidFill>
            <a:srgbClr val="33657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47" name="Google Shape;347;p15"/>
          <p:cNvCxnSpPr/>
          <p:nvPr/>
        </p:nvCxnSpPr>
        <p:spPr>
          <a:xfrm rot="10800000">
            <a:off x="3559100" y="2381598"/>
            <a:ext cx="1289400" cy="0"/>
          </a:xfrm>
          <a:prstGeom prst="straightConnector1">
            <a:avLst/>
          </a:prstGeom>
          <a:noFill/>
          <a:ln cap="flat" cmpd="sng" w="38100">
            <a:solidFill>
              <a:schemeClr val="dk2"/>
            </a:solidFill>
            <a:prstDash val="dash"/>
            <a:round/>
            <a:headEnd len="med" w="med" type="none"/>
            <a:tailEnd len="med" w="med" type="none"/>
          </a:ln>
        </p:spPr>
      </p:cxnSp>
      <p:sp>
        <p:nvSpPr>
          <p:cNvPr id="348" name="Google Shape;348;p15"/>
          <p:cNvSpPr txBox="1"/>
          <p:nvPr/>
        </p:nvSpPr>
        <p:spPr>
          <a:xfrm>
            <a:off x="3877850" y="1128575"/>
            <a:ext cx="12420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latin typeface="Ubuntu"/>
                <a:ea typeface="Ubuntu"/>
                <a:cs typeface="Ubuntu"/>
                <a:sym typeface="Ubuntu"/>
              </a:rPr>
              <a:t>Drop</a:t>
            </a:r>
            <a:endParaRPr sz="1700">
              <a:latin typeface="Ubuntu"/>
              <a:ea typeface="Ubuntu"/>
              <a:cs typeface="Ubuntu"/>
              <a:sym typeface="Ubuntu"/>
            </a:endParaRPr>
          </a:p>
        </p:txBody>
      </p:sp>
      <p:sp>
        <p:nvSpPr>
          <p:cNvPr id="349" name="Google Shape;349;p15"/>
          <p:cNvSpPr txBox="1"/>
          <p:nvPr/>
        </p:nvSpPr>
        <p:spPr>
          <a:xfrm>
            <a:off x="3559100" y="2628650"/>
            <a:ext cx="1879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Ubuntu"/>
              <a:ea typeface="Ubuntu"/>
              <a:cs typeface="Ubuntu"/>
              <a:sym typeface="Ubuntu"/>
            </a:endParaRPr>
          </a:p>
        </p:txBody>
      </p:sp>
      <p:cxnSp>
        <p:nvCxnSpPr>
          <p:cNvPr id="350" name="Google Shape;350;p15"/>
          <p:cNvCxnSpPr/>
          <p:nvPr/>
        </p:nvCxnSpPr>
        <p:spPr>
          <a:xfrm rot="10800000">
            <a:off x="3570175" y="3028848"/>
            <a:ext cx="1289400" cy="0"/>
          </a:xfrm>
          <a:prstGeom prst="straightConnector1">
            <a:avLst/>
          </a:prstGeom>
          <a:noFill/>
          <a:ln cap="flat" cmpd="sng" w="38100">
            <a:solidFill>
              <a:schemeClr val="dk2"/>
            </a:solidFill>
            <a:prstDash val="dash"/>
            <a:round/>
            <a:headEnd len="med" w="med" type="none"/>
            <a:tailEnd len="med" w="med" type="none"/>
          </a:ln>
        </p:spPr>
      </p:cxnSp>
      <p:cxnSp>
        <p:nvCxnSpPr>
          <p:cNvPr id="351" name="Google Shape;351;p15"/>
          <p:cNvCxnSpPr/>
          <p:nvPr/>
        </p:nvCxnSpPr>
        <p:spPr>
          <a:xfrm>
            <a:off x="2692500" y="1318600"/>
            <a:ext cx="788100" cy="1314000"/>
          </a:xfrm>
          <a:prstGeom prst="bentConnector3">
            <a:avLst>
              <a:gd fmla="val 50003" name="adj1"/>
            </a:avLst>
          </a:prstGeom>
          <a:noFill/>
          <a:ln cap="flat" cmpd="sng" w="38100">
            <a:solidFill>
              <a:schemeClr val="dk2"/>
            </a:solidFill>
            <a:prstDash val="dash"/>
            <a:round/>
            <a:headEnd len="med" w="med" type="none"/>
            <a:tailEnd len="med" w="med" type="none"/>
          </a:ln>
        </p:spPr>
      </p:cxnSp>
      <p:cxnSp>
        <p:nvCxnSpPr>
          <p:cNvPr id="352" name="Google Shape;352;p15"/>
          <p:cNvCxnSpPr/>
          <p:nvPr/>
        </p:nvCxnSpPr>
        <p:spPr>
          <a:xfrm flipH="1" rot="10800000">
            <a:off x="5369150" y="1461450"/>
            <a:ext cx="788100" cy="1314000"/>
          </a:xfrm>
          <a:prstGeom prst="bentConnector3">
            <a:avLst>
              <a:gd fmla="val 50001" name="adj1"/>
            </a:avLst>
          </a:prstGeom>
          <a:noFill/>
          <a:ln cap="flat" cmpd="sng" w="38100">
            <a:solidFill>
              <a:schemeClr val="dk2"/>
            </a:solidFill>
            <a:prstDash val="dash"/>
            <a:round/>
            <a:headEnd len="med" w="med" type="none"/>
            <a:tailEnd len="med" w="med" type="none"/>
          </a:ln>
        </p:spPr>
      </p:cxnSp>
      <p:pic>
        <p:nvPicPr>
          <p:cNvPr id="353" name="Google Shape;353;p15"/>
          <p:cNvPicPr preferRelativeResize="0"/>
          <p:nvPr/>
        </p:nvPicPr>
        <p:blipFill>
          <a:blip r:embed="rId4">
            <a:alphaModFix/>
          </a:blip>
          <a:stretch>
            <a:fillRect/>
          </a:stretch>
        </p:blipFill>
        <p:spPr>
          <a:xfrm>
            <a:off x="6400327" y="985100"/>
            <a:ext cx="2599374" cy="1790350"/>
          </a:xfrm>
          <a:prstGeom prst="rect">
            <a:avLst/>
          </a:prstGeom>
          <a:noFill/>
          <a:ln>
            <a:noFill/>
          </a:ln>
        </p:spPr>
      </p:pic>
      <p:sp>
        <p:nvSpPr>
          <p:cNvPr id="354" name="Google Shape;354;p15"/>
          <p:cNvSpPr txBox="1"/>
          <p:nvPr/>
        </p:nvSpPr>
        <p:spPr>
          <a:xfrm>
            <a:off x="7291000" y="498000"/>
            <a:ext cx="1565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Ubuntu"/>
                <a:ea typeface="Ubuntu"/>
                <a:cs typeface="Ubuntu"/>
                <a:sym typeface="Ubuntu"/>
              </a:rPr>
              <a:t>After</a:t>
            </a:r>
            <a:endParaRPr>
              <a:latin typeface="Ubuntu"/>
              <a:ea typeface="Ubuntu"/>
              <a:cs typeface="Ubuntu"/>
              <a:sym typeface="Ubuntu"/>
            </a:endParaRPr>
          </a:p>
        </p:txBody>
      </p:sp>
      <p:pic>
        <p:nvPicPr>
          <p:cNvPr id="355" name="Google Shape;355;p15"/>
          <p:cNvPicPr preferRelativeResize="0"/>
          <p:nvPr/>
        </p:nvPicPr>
        <p:blipFill>
          <a:blip r:embed="rId5">
            <a:alphaModFix/>
          </a:blip>
          <a:stretch>
            <a:fillRect/>
          </a:stretch>
        </p:blipFill>
        <p:spPr>
          <a:xfrm>
            <a:off x="225875" y="3455950"/>
            <a:ext cx="2330200" cy="1281500"/>
          </a:xfrm>
          <a:prstGeom prst="rect">
            <a:avLst/>
          </a:prstGeom>
          <a:noFill/>
          <a:ln>
            <a:noFill/>
          </a:ln>
        </p:spPr>
      </p:pic>
      <p:sp>
        <p:nvSpPr>
          <p:cNvPr id="356" name="Google Shape;356;p15"/>
          <p:cNvSpPr txBox="1"/>
          <p:nvPr/>
        </p:nvSpPr>
        <p:spPr>
          <a:xfrm>
            <a:off x="2546900" y="3407900"/>
            <a:ext cx="22272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Ubuntu"/>
                <a:ea typeface="Ubuntu"/>
                <a:cs typeface="Ubuntu"/>
                <a:sym typeface="Ubuntu"/>
              </a:rPr>
              <a:t>Change “Year” to object type</a:t>
            </a:r>
            <a:endParaRPr>
              <a:latin typeface="Ubuntu"/>
              <a:ea typeface="Ubuntu"/>
              <a:cs typeface="Ubuntu"/>
              <a:sym typeface="Ubuntu"/>
            </a:endParaRPr>
          </a:p>
        </p:txBody>
      </p:sp>
      <p:pic>
        <p:nvPicPr>
          <p:cNvPr id="357" name="Google Shape;357;p15"/>
          <p:cNvPicPr preferRelativeResize="0"/>
          <p:nvPr/>
        </p:nvPicPr>
        <p:blipFill>
          <a:blip r:embed="rId6">
            <a:alphaModFix/>
          </a:blip>
          <a:stretch>
            <a:fillRect/>
          </a:stretch>
        </p:blipFill>
        <p:spPr>
          <a:xfrm>
            <a:off x="6053477" y="3246627"/>
            <a:ext cx="2989400" cy="776875"/>
          </a:xfrm>
          <a:prstGeom prst="rect">
            <a:avLst/>
          </a:prstGeom>
          <a:noFill/>
          <a:ln>
            <a:noFill/>
          </a:ln>
        </p:spPr>
      </p:pic>
      <p:cxnSp>
        <p:nvCxnSpPr>
          <p:cNvPr id="358" name="Google Shape;358;p15"/>
          <p:cNvCxnSpPr/>
          <p:nvPr/>
        </p:nvCxnSpPr>
        <p:spPr>
          <a:xfrm rot="5400000">
            <a:off x="4067175" y="3683950"/>
            <a:ext cx="914100" cy="777900"/>
          </a:xfrm>
          <a:prstGeom prst="bentConnector3">
            <a:avLst>
              <a:gd fmla="val 50007" name="adj1"/>
            </a:avLst>
          </a:prstGeom>
          <a:noFill/>
          <a:ln cap="flat" cmpd="sng" w="38100">
            <a:solidFill>
              <a:schemeClr val="dk2"/>
            </a:solidFill>
            <a:prstDash val="dash"/>
            <a:round/>
            <a:headEnd len="med" w="med" type="none"/>
            <a:tailEnd len="med" w="med" type="none"/>
          </a:ln>
        </p:spPr>
      </p:cxnSp>
      <p:sp>
        <p:nvSpPr>
          <p:cNvPr id="359" name="Google Shape;359;p15"/>
          <p:cNvSpPr txBox="1"/>
          <p:nvPr/>
        </p:nvSpPr>
        <p:spPr>
          <a:xfrm>
            <a:off x="5777900" y="4129750"/>
            <a:ext cx="315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Ubuntu"/>
              <a:ea typeface="Ubuntu"/>
              <a:cs typeface="Ubuntu"/>
              <a:sym typeface="Ubuntu"/>
            </a:endParaRPr>
          </a:p>
        </p:txBody>
      </p:sp>
      <p:sp>
        <p:nvSpPr>
          <p:cNvPr id="360" name="Google Shape;360;p15"/>
          <p:cNvSpPr txBox="1"/>
          <p:nvPr/>
        </p:nvSpPr>
        <p:spPr>
          <a:xfrm>
            <a:off x="378075" y="498000"/>
            <a:ext cx="1600800" cy="4539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chemeClr val="dk1"/>
                </a:solidFill>
                <a:latin typeface="Krona One"/>
                <a:ea typeface="Krona One"/>
                <a:cs typeface="Krona One"/>
                <a:sym typeface="Krona One"/>
              </a:rPr>
              <a:t>Before</a:t>
            </a:r>
            <a:endParaRPr sz="1000">
              <a:solidFill>
                <a:schemeClr val="dk1"/>
              </a:solidFill>
              <a:latin typeface="Krona One"/>
              <a:ea typeface="Krona One"/>
              <a:cs typeface="Krona One"/>
              <a:sym typeface="Krona One"/>
            </a:endParaRPr>
          </a:p>
        </p:txBody>
      </p:sp>
      <p:sp>
        <p:nvSpPr>
          <p:cNvPr id="361" name="Google Shape;361;p15"/>
          <p:cNvSpPr txBox="1"/>
          <p:nvPr/>
        </p:nvSpPr>
        <p:spPr>
          <a:xfrm>
            <a:off x="6899613" y="424775"/>
            <a:ext cx="1600800" cy="4539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chemeClr val="dk1"/>
                </a:solidFill>
                <a:latin typeface="Krona One"/>
                <a:ea typeface="Krona One"/>
                <a:cs typeface="Krona One"/>
                <a:sym typeface="Krona One"/>
              </a:rPr>
              <a:t>After</a:t>
            </a:r>
            <a:endParaRPr sz="1000">
              <a:solidFill>
                <a:schemeClr val="dk1"/>
              </a:solidFill>
              <a:latin typeface="Krona One"/>
              <a:ea typeface="Krona One"/>
              <a:cs typeface="Krona One"/>
              <a:sym typeface="Krona One"/>
            </a:endParaRPr>
          </a:p>
        </p:txBody>
      </p:sp>
      <p:sp>
        <p:nvSpPr>
          <p:cNvPr id="362" name="Google Shape;362;p15"/>
          <p:cNvSpPr txBox="1"/>
          <p:nvPr/>
        </p:nvSpPr>
        <p:spPr>
          <a:xfrm>
            <a:off x="2640350" y="3455938"/>
            <a:ext cx="2040300" cy="4968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chemeClr val="dk1"/>
                </a:solidFill>
                <a:latin typeface="Krona One"/>
                <a:ea typeface="Krona One"/>
                <a:cs typeface="Krona One"/>
                <a:sym typeface="Krona One"/>
              </a:rPr>
              <a:t>We change “Year” to object type</a:t>
            </a:r>
            <a:endParaRPr sz="1000">
              <a:solidFill>
                <a:schemeClr val="dk1"/>
              </a:solidFill>
              <a:latin typeface="Krona One"/>
              <a:ea typeface="Krona One"/>
              <a:cs typeface="Krona One"/>
              <a:sym typeface="Krona One"/>
            </a:endParaRPr>
          </a:p>
        </p:txBody>
      </p:sp>
      <p:sp>
        <p:nvSpPr>
          <p:cNvPr id="363" name="Google Shape;363;p15"/>
          <p:cNvSpPr txBox="1"/>
          <p:nvPr/>
        </p:nvSpPr>
        <p:spPr>
          <a:xfrm>
            <a:off x="4983325" y="4240638"/>
            <a:ext cx="2040300" cy="4968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chemeClr val="dk1"/>
                </a:solidFill>
                <a:latin typeface="Krona One"/>
                <a:ea typeface="Krona One"/>
                <a:cs typeface="Krona One"/>
                <a:sym typeface="Krona One"/>
              </a:rPr>
              <a:t>Splitting data set into numerical data and categorical data</a:t>
            </a:r>
            <a:endParaRPr sz="1000">
              <a:solidFill>
                <a:schemeClr val="dk1"/>
              </a:solidFill>
              <a:latin typeface="Krona One"/>
              <a:ea typeface="Krona One"/>
              <a:cs typeface="Krona One"/>
              <a:sym typeface="Krona One"/>
            </a:endParaRPr>
          </a:p>
        </p:txBody>
      </p:sp>
      <p:sp>
        <p:nvSpPr>
          <p:cNvPr id="364" name="Google Shape;364;p15"/>
          <p:cNvSpPr txBox="1"/>
          <p:nvPr/>
        </p:nvSpPr>
        <p:spPr>
          <a:xfrm>
            <a:off x="3713575" y="1954447"/>
            <a:ext cx="1146000" cy="336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a:ea typeface="Ubuntu"/>
                <a:cs typeface="Ubuntu"/>
                <a:sym typeface="Ubuntu"/>
              </a:rPr>
              <a:t>      </a:t>
            </a:r>
            <a:r>
              <a:rPr lang="en" sz="1200">
                <a:latin typeface="Ubuntu"/>
                <a:ea typeface="Ubuntu"/>
                <a:cs typeface="Ubuntu"/>
                <a:sym typeface="Ubuntu"/>
              </a:rPr>
              <a:t> </a:t>
            </a:r>
            <a:r>
              <a:rPr lang="en" sz="1200">
                <a:latin typeface="Ubuntu"/>
                <a:ea typeface="Ubuntu"/>
                <a:cs typeface="Ubuntu"/>
                <a:sym typeface="Ubuntu"/>
              </a:rPr>
              <a:t>Tax</a:t>
            </a:r>
            <a:endParaRPr sz="800">
              <a:solidFill>
                <a:schemeClr val="dk1"/>
              </a:solidFill>
              <a:latin typeface="Krona One"/>
              <a:ea typeface="Krona One"/>
              <a:cs typeface="Krona One"/>
              <a:sym typeface="Krona One"/>
            </a:endParaRPr>
          </a:p>
        </p:txBody>
      </p:sp>
      <p:sp>
        <p:nvSpPr>
          <p:cNvPr id="365" name="Google Shape;365;p15"/>
          <p:cNvSpPr txBox="1"/>
          <p:nvPr/>
        </p:nvSpPr>
        <p:spPr>
          <a:xfrm>
            <a:off x="3806750" y="2628650"/>
            <a:ext cx="1034700" cy="303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900">
                <a:solidFill>
                  <a:schemeClr val="dk1"/>
                </a:solidFill>
                <a:latin typeface="Krona One"/>
                <a:ea typeface="Krona One"/>
                <a:cs typeface="Krona One"/>
                <a:sym typeface="Krona One"/>
              </a:rPr>
              <a:t>Miles Per Gallon</a:t>
            </a:r>
            <a:endParaRPr sz="900">
              <a:solidFill>
                <a:schemeClr val="dk1"/>
              </a:solidFill>
              <a:latin typeface="Krona One"/>
              <a:ea typeface="Krona One"/>
              <a:cs typeface="Krona One"/>
              <a:sym typeface="Krona One"/>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16"/>
          <p:cNvSpPr txBox="1"/>
          <p:nvPr/>
        </p:nvSpPr>
        <p:spPr>
          <a:xfrm>
            <a:off x="1614575" y="150650"/>
            <a:ext cx="56241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latin typeface="Ubuntu"/>
                <a:ea typeface="Ubuntu"/>
                <a:cs typeface="Ubuntu"/>
                <a:sym typeface="Ubuntu"/>
              </a:rPr>
              <a:t>Exploratory Data Analysis - Numerical data</a:t>
            </a:r>
            <a:endParaRPr b="1" sz="1800">
              <a:latin typeface="Ubuntu"/>
              <a:ea typeface="Ubuntu"/>
              <a:cs typeface="Ubuntu"/>
              <a:sym typeface="Ubuntu"/>
            </a:endParaRPr>
          </a:p>
        </p:txBody>
      </p:sp>
      <p:pic>
        <p:nvPicPr>
          <p:cNvPr id="371" name="Google Shape;371;p16"/>
          <p:cNvPicPr preferRelativeResize="0"/>
          <p:nvPr/>
        </p:nvPicPr>
        <p:blipFill>
          <a:blip r:embed="rId3">
            <a:alphaModFix/>
          </a:blip>
          <a:stretch>
            <a:fillRect/>
          </a:stretch>
        </p:blipFill>
        <p:spPr>
          <a:xfrm>
            <a:off x="6211050" y="1231250"/>
            <a:ext cx="2569226" cy="2391700"/>
          </a:xfrm>
          <a:prstGeom prst="rect">
            <a:avLst/>
          </a:prstGeom>
          <a:noFill/>
          <a:ln>
            <a:noFill/>
          </a:ln>
        </p:spPr>
      </p:pic>
      <p:pic>
        <p:nvPicPr>
          <p:cNvPr id="372" name="Google Shape;372;p16"/>
          <p:cNvPicPr preferRelativeResize="0"/>
          <p:nvPr/>
        </p:nvPicPr>
        <p:blipFill>
          <a:blip r:embed="rId4">
            <a:alphaModFix/>
          </a:blip>
          <a:stretch>
            <a:fillRect/>
          </a:stretch>
        </p:blipFill>
        <p:spPr>
          <a:xfrm>
            <a:off x="238050" y="1256863"/>
            <a:ext cx="2021474" cy="2483225"/>
          </a:xfrm>
          <a:prstGeom prst="rect">
            <a:avLst/>
          </a:prstGeom>
          <a:noFill/>
          <a:ln>
            <a:noFill/>
          </a:ln>
        </p:spPr>
      </p:pic>
      <p:pic>
        <p:nvPicPr>
          <p:cNvPr id="373" name="Google Shape;373;p16"/>
          <p:cNvPicPr preferRelativeResize="0"/>
          <p:nvPr/>
        </p:nvPicPr>
        <p:blipFill>
          <a:blip r:embed="rId5">
            <a:alphaModFix/>
          </a:blip>
          <a:stretch>
            <a:fillRect/>
          </a:stretch>
        </p:blipFill>
        <p:spPr>
          <a:xfrm>
            <a:off x="2930525" y="1279775"/>
            <a:ext cx="2569226" cy="2437405"/>
          </a:xfrm>
          <a:prstGeom prst="rect">
            <a:avLst/>
          </a:prstGeom>
          <a:noFill/>
          <a:ln>
            <a:noFill/>
          </a:ln>
        </p:spPr>
      </p:pic>
      <p:sp>
        <p:nvSpPr>
          <p:cNvPr id="374" name="Google Shape;374;p16"/>
          <p:cNvSpPr txBox="1"/>
          <p:nvPr/>
        </p:nvSpPr>
        <p:spPr>
          <a:xfrm>
            <a:off x="501938" y="790300"/>
            <a:ext cx="1493700" cy="335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chemeClr val="dk1"/>
                </a:solidFill>
                <a:latin typeface="Krona One"/>
                <a:ea typeface="Krona One"/>
                <a:cs typeface="Krona One"/>
                <a:sym typeface="Krona One"/>
              </a:rPr>
              <a:t>Correlation Matrix</a:t>
            </a:r>
            <a:endParaRPr sz="1000">
              <a:solidFill>
                <a:schemeClr val="dk1"/>
              </a:solidFill>
              <a:latin typeface="Krona One"/>
              <a:ea typeface="Krona One"/>
              <a:cs typeface="Krona One"/>
              <a:sym typeface="Krona One"/>
            </a:endParaRPr>
          </a:p>
        </p:txBody>
      </p:sp>
      <p:sp>
        <p:nvSpPr>
          <p:cNvPr id="375" name="Google Shape;375;p16"/>
          <p:cNvSpPr txBox="1"/>
          <p:nvPr/>
        </p:nvSpPr>
        <p:spPr>
          <a:xfrm>
            <a:off x="296000" y="3961775"/>
            <a:ext cx="1905600" cy="335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latin typeface="Ubuntu"/>
                <a:ea typeface="Ubuntu"/>
                <a:cs typeface="Ubuntu"/>
                <a:sym typeface="Ubuntu"/>
              </a:rPr>
              <a:t>Mileage has a stronger correlation with price</a:t>
            </a:r>
            <a:endParaRPr sz="800">
              <a:solidFill>
                <a:schemeClr val="dk1"/>
              </a:solidFill>
              <a:latin typeface="Krona One"/>
              <a:ea typeface="Krona One"/>
              <a:cs typeface="Krona One"/>
              <a:sym typeface="Krona One"/>
            </a:endParaRPr>
          </a:p>
        </p:txBody>
      </p:sp>
      <p:sp>
        <p:nvSpPr>
          <p:cNvPr id="376" name="Google Shape;376;p16"/>
          <p:cNvSpPr txBox="1"/>
          <p:nvPr/>
        </p:nvSpPr>
        <p:spPr>
          <a:xfrm>
            <a:off x="3348288" y="3995100"/>
            <a:ext cx="1733700" cy="335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chemeClr val="dk1"/>
                </a:solidFill>
                <a:latin typeface="Krona One"/>
                <a:ea typeface="Krona One"/>
                <a:cs typeface="Krona One"/>
                <a:sym typeface="Krona One"/>
              </a:rPr>
              <a:t>Size “5” &gt; 20000</a:t>
            </a:r>
            <a:endParaRPr sz="1000">
              <a:solidFill>
                <a:schemeClr val="dk1"/>
              </a:solidFill>
              <a:latin typeface="Krona One"/>
              <a:ea typeface="Krona One"/>
              <a:cs typeface="Krona One"/>
              <a:sym typeface="Krona One"/>
            </a:endParaRPr>
          </a:p>
        </p:txBody>
      </p:sp>
      <p:sp>
        <p:nvSpPr>
          <p:cNvPr id="377" name="Google Shape;377;p16"/>
          <p:cNvSpPr txBox="1"/>
          <p:nvPr/>
        </p:nvSpPr>
        <p:spPr>
          <a:xfrm>
            <a:off x="6855750" y="790300"/>
            <a:ext cx="1493700" cy="335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Krona One"/>
                <a:ea typeface="Krona One"/>
                <a:cs typeface="Krona One"/>
                <a:sym typeface="Krona One"/>
              </a:rPr>
              <a:t>Mileage</a:t>
            </a:r>
            <a:endParaRPr sz="1200">
              <a:solidFill>
                <a:schemeClr val="dk1"/>
              </a:solidFill>
              <a:latin typeface="Krona One"/>
              <a:ea typeface="Krona One"/>
              <a:cs typeface="Krona One"/>
              <a:sym typeface="Krona One"/>
            </a:endParaRPr>
          </a:p>
        </p:txBody>
      </p:sp>
      <p:sp>
        <p:nvSpPr>
          <p:cNvPr id="378" name="Google Shape;378;p16"/>
          <p:cNvSpPr txBox="1"/>
          <p:nvPr/>
        </p:nvSpPr>
        <p:spPr>
          <a:xfrm>
            <a:off x="3411750" y="790300"/>
            <a:ext cx="1493700" cy="335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chemeClr val="dk1"/>
                </a:solidFill>
                <a:latin typeface="Krona One"/>
                <a:ea typeface="Krona One"/>
                <a:cs typeface="Krona One"/>
                <a:sym typeface="Krona One"/>
              </a:rPr>
              <a:t>Engine Size</a:t>
            </a:r>
            <a:endParaRPr sz="1000">
              <a:solidFill>
                <a:schemeClr val="dk1"/>
              </a:solidFill>
              <a:latin typeface="Krona One"/>
              <a:ea typeface="Krona One"/>
              <a:cs typeface="Krona One"/>
              <a:sym typeface="Krona One"/>
            </a:endParaRPr>
          </a:p>
        </p:txBody>
      </p:sp>
      <p:sp>
        <p:nvSpPr>
          <p:cNvPr id="379" name="Google Shape;379;p16"/>
          <p:cNvSpPr txBox="1"/>
          <p:nvPr/>
        </p:nvSpPr>
        <p:spPr>
          <a:xfrm>
            <a:off x="6546475" y="3961775"/>
            <a:ext cx="1972200" cy="335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chemeClr val="dk1"/>
                </a:solidFill>
                <a:latin typeface="Krona One"/>
                <a:ea typeface="Krona One"/>
                <a:cs typeface="Krona One"/>
                <a:sym typeface="Krona One"/>
              </a:rPr>
              <a:t>Mileage &lt; 25000 attracts high price</a:t>
            </a:r>
            <a:endParaRPr sz="1000">
              <a:solidFill>
                <a:schemeClr val="dk1"/>
              </a:solidFill>
              <a:latin typeface="Krona One"/>
              <a:ea typeface="Krona One"/>
              <a:cs typeface="Krona One"/>
              <a:sym typeface="Krona One"/>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pic>
        <p:nvPicPr>
          <p:cNvPr id="384" name="Google Shape;384;p17"/>
          <p:cNvPicPr preferRelativeResize="0"/>
          <p:nvPr/>
        </p:nvPicPr>
        <p:blipFill>
          <a:blip r:embed="rId3">
            <a:alphaModFix/>
          </a:blip>
          <a:stretch>
            <a:fillRect/>
          </a:stretch>
        </p:blipFill>
        <p:spPr>
          <a:xfrm>
            <a:off x="380800" y="1475363"/>
            <a:ext cx="4111274" cy="1891475"/>
          </a:xfrm>
          <a:prstGeom prst="rect">
            <a:avLst/>
          </a:prstGeom>
          <a:noFill/>
          <a:ln>
            <a:noFill/>
          </a:ln>
        </p:spPr>
      </p:pic>
      <p:pic>
        <p:nvPicPr>
          <p:cNvPr id="385" name="Google Shape;385;p17"/>
          <p:cNvPicPr preferRelativeResize="0"/>
          <p:nvPr/>
        </p:nvPicPr>
        <p:blipFill>
          <a:blip r:embed="rId4">
            <a:alphaModFix/>
          </a:blip>
          <a:stretch>
            <a:fillRect/>
          </a:stretch>
        </p:blipFill>
        <p:spPr>
          <a:xfrm>
            <a:off x="4916700" y="1456638"/>
            <a:ext cx="3982526" cy="1928949"/>
          </a:xfrm>
          <a:prstGeom prst="rect">
            <a:avLst/>
          </a:prstGeom>
          <a:noFill/>
          <a:ln>
            <a:noFill/>
          </a:ln>
        </p:spPr>
      </p:pic>
      <p:sp>
        <p:nvSpPr>
          <p:cNvPr id="386" name="Google Shape;386;p17"/>
          <p:cNvSpPr txBox="1"/>
          <p:nvPr/>
        </p:nvSpPr>
        <p:spPr>
          <a:xfrm>
            <a:off x="2285575" y="212475"/>
            <a:ext cx="53385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latin typeface="Ubuntu"/>
                <a:ea typeface="Ubuntu"/>
                <a:cs typeface="Ubuntu"/>
                <a:sym typeface="Ubuntu"/>
              </a:rPr>
              <a:t>Exploratory Data Analysis - Categorical Data</a:t>
            </a:r>
            <a:endParaRPr b="1" sz="1800">
              <a:latin typeface="Ubuntu"/>
              <a:ea typeface="Ubuntu"/>
              <a:cs typeface="Ubuntu"/>
              <a:sym typeface="Ubuntu"/>
            </a:endParaRPr>
          </a:p>
        </p:txBody>
      </p:sp>
      <p:sp>
        <p:nvSpPr>
          <p:cNvPr id="387" name="Google Shape;387;p17"/>
          <p:cNvSpPr txBox="1"/>
          <p:nvPr/>
        </p:nvSpPr>
        <p:spPr>
          <a:xfrm>
            <a:off x="1743826" y="975875"/>
            <a:ext cx="827100" cy="335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a:ea typeface="Ubuntu"/>
                <a:cs typeface="Ubuntu"/>
                <a:sym typeface="Ubuntu"/>
              </a:rPr>
              <a:t>Model</a:t>
            </a:r>
            <a:endParaRPr sz="1000">
              <a:solidFill>
                <a:schemeClr val="dk1"/>
              </a:solidFill>
              <a:latin typeface="Krona One"/>
              <a:ea typeface="Krona One"/>
              <a:cs typeface="Krona One"/>
              <a:sym typeface="Krona One"/>
            </a:endParaRPr>
          </a:p>
        </p:txBody>
      </p:sp>
      <p:sp>
        <p:nvSpPr>
          <p:cNvPr id="388" name="Google Shape;388;p17"/>
          <p:cNvSpPr txBox="1"/>
          <p:nvPr/>
        </p:nvSpPr>
        <p:spPr>
          <a:xfrm>
            <a:off x="6663326" y="1019675"/>
            <a:ext cx="575400" cy="335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a:ea typeface="Ubuntu"/>
                <a:cs typeface="Ubuntu"/>
                <a:sym typeface="Ubuntu"/>
              </a:rPr>
              <a:t>Year</a:t>
            </a:r>
            <a:endParaRPr sz="1000">
              <a:solidFill>
                <a:schemeClr val="dk1"/>
              </a:solidFill>
              <a:latin typeface="Krona One"/>
              <a:ea typeface="Krona One"/>
              <a:cs typeface="Krona One"/>
              <a:sym typeface="Krona One"/>
            </a:endParaRPr>
          </a:p>
        </p:txBody>
      </p:sp>
      <p:sp>
        <p:nvSpPr>
          <p:cNvPr id="389" name="Google Shape;389;p17"/>
          <p:cNvSpPr txBox="1"/>
          <p:nvPr/>
        </p:nvSpPr>
        <p:spPr>
          <a:xfrm>
            <a:off x="5788525" y="3652625"/>
            <a:ext cx="3024900" cy="473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a:ea typeface="Ubuntu"/>
                <a:cs typeface="Ubuntu"/>
                <a:sym typeface="Ubuntu"/>
              </a:rPr>
              <a:t>Newer car model in general have higher selling price</a:t>
            </a:r>
            <a:endParaRPr sz="1000">
              <a:solidFill>
                <a:schemeClr val="dk1"/>
              </a:solidFill>
              <a:latin typeface="Krona One"/>
              <a:ea typeface="Krona One"/>
              <a:cs typeface="Krona One"/>
              <a:sym typeface="Krona One"/>
            </a:endParaRPr>
          </a:p>
        </p:txBody>
      </p:sp>
      <p:sp>
        <p:nvSpPr>
          <p:cNvPr id="390" name="Google Shape;390;p17"/>
          <p:cNvSpPr txBox="1"/>
          <p:nvPr/>
        </p:nvSpPr>
        <p:spPr>
          <a:xfrm>
            <a:off x="986500" y="3588425"/>
            <a:ext cx="2988000" cy="537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a:ea typeface="Ubuntu"/>
                <a:cs typeface="Ubuntu"/>
                <a:sym typeface="Ubuntu"/>
              </a:rPr>
              <a:t>Model “Focus” have outliers reaching &gt; 50000 in price</a:t>
            </a:r>
            <a:endParaRPr sz="1000">
              <a:solidFill>
                <a:schemeClr val="dk1"/>
              </a:solidFill>
              <a:latin typeface="Krona One"/>
              <a:ea typeface="Krona One"/>
              <a:cs typeface="Krona One"/>
              <a:sym typeface="Krona One"/>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p18"/>
          <p:cNvSpPr txBox="1"/>
          <p:nvPr>
            <p:ph type="title"/>
          </p:nvPr>
        </p:nvSpPr>
        <p:spPr>
          <a:xfrm>
            <a:off x="1641082" y="322338"/>
            <a:ext cx="7717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rgbClr val="000000"/>
                </a:solidFill>
                <a:latin typeface="Ubuntu"/>
                <a:ea typeface="Ubuntu"/>
                <a:cs typeface="Ubuntu"/>
                <a:sym typeface="Ubuntu"/>
              </a:rPr>
              <a:t>Exploratory Data Analysis - Categorical Data part 2</a:t>
            </a:r>
            <a:endParaRPr b="1" sz="1800">
              <a:solidFill>
                <a:srgbClr val="000000"/>
              </a:solidFill>
              <a:latin typeface="Ubuntu"/>
              <a:ea typeface="Ubuntu"/>
              <a:cs typeface="Ubuntu"/>
              <a:sym typeface="Ubuntu"/>
            </a:endParaRPr>
          </a:p>
          <a:p>
            <a:pPr indent="0" lvl="0" marL="0" rtl="0" algn="l">
              <a:spcBef>
                <a:spcPts val="0"/>
              </a:spcBef>
              <a:spcAft>
                <a:spcPts val="0"/>
              </a:spcAft>
              <a:buNone/>
            </a:pPr>
            <a:r>
              <a:t/>
            </a:r>
            <a:endParaRPr/>
          </a:p>
        </p:txBody>
      </p:sp>
      <p:pic>
        <p:nvPicPr>
          <p:cNvPr id="396" name="Google Shape;396;p18"/>
          <p:cNvPicPr preferRelativeResize="0"/>
          <p:nvPr/>
        </p:nvPicPr>
        <p:blipFill>
          <a:blip r:embed="rId3">
            <a:alphaModFix/>
          </a:blip>
          <a:stretch>
            <a:fillRect/>
          </a:stretch>
        </p:blipFill>
        <p:spPr>
          <a:xfrm>
            <a:off x="333250" y="1523275"/>
            <a:ext cx="4002624" cy="1939074"/>
          </a:xfrm>
          <a:prstGeom prst="rect">
            <a:avLst/>
          </a:prstGeom>
          <a:noFill/>
          <a:ln>
            <a:noFill/>
          </a:ln>
        </p:spPr>
      </p:pic>
      <p:pic>
        <p:nvPicPr>
          <p:cNvPr id="397" name="Google Shape;397;p18"/>
          <p:cNvPicPr preferRelativeResize="0"/>
          <p:nvPr/>
        </p:nvPicPr>
        <p:blipFill>
          <a:blip r:embed="rId4">
            <a:alphaModFix/>
          </a:blip>
          <a:stretch>
            <a:fillRect/>
          </a:stretch>
        </p:blipFill>
        <p:spPr>
          <a:xfrm>
            <a:off x="4802500" y="1523275"/>
            <a:ext cx="3978873" cy="1939076"/>
          </a:xfrm>
          <a:prstGeom prst="rect">
            <a:avLst/>
          </a:prstGeom>
          <a:noFill/>
          <a:ln>
            <a:noFill/>
          </a:ln>
        </p:spPr>
      </p:pic>
      <p:sp>
        <p:nvSpPr>
          <p:cNvPr id="398" name="Google Shape;398;p18"/>
          <p:cNvSpPr txBox="1"/>
          <p:nvPr/>
        </p:nvSpPr>
        <p:spPr>
          <a:xfrm>
            <a:off x="6023575" y="3619300"/>
            <a:ext cx="1852800" cy="549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a:ea typeface="Ubuntu"/>
                <a:cs typeface="Ubuntu"/>
                <a:sym typeface="Ubuntu"/>
              </a:rPr>
              <a:t>Petrol car attract higher price </a:t>
            </a:r>
            <a:endParaRPr>
              <a:latin typeface="Ubuntu"/>
              <a:ea typeface="Ubuntu"/>
              <a:cs typeface="Ubuntu"/>
              <a:sym typeface="Ubuntu"/>
            </a:endParaRPr>
          </a:p>
          <a:p>
            <a:pPr indent="0" lvl="0" marL="0" rtl="0" algn="ctr">
              <a:spcBef>
                <a:spcPts val="0"/>
              </a:spcBef>
              <a:spcAft>
                <a:spcPts val="0"/>
              </a:spcAft>
              <a:buNone/>
            </a:pPr>
            <a:r>
              <a:t/>
            </a:r>
            <a:endParaRPr sz="1200">
              <a:solidFill>
                <a:schemeClr val="dk1"/>
              </a:solidFill>
              <a:latin typeface="Krona One"/>
              <a:ea typeface="Krona One"/>
              <a:cs typeface="Krona One"/>
              <a:sym typeface="Krona One"/>
            </a:endParaRPr>
          </a:p>
        </p:txBody>
      </p:sp>
      <p:sp>
        <p:nvSpPr>
          <p:cNvPr id="399" name="Google Shape;399;p18"/>
          <p:cNvSpPr txBox="1"/>
          <p:nvPr/>
        </p:nvSpPr>
        <p:spPr>
          <a:xfrm>
            <a:off x="1346375" y="3704775"/>
            <a:ext cx="1976400" cy="572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a:ea typeface="Ubuntu"/>
                <a:cs typeface="Ubuntu"/>
                <a:sym typeface="Ubuntu"/>
              </a:rPr>
              <a:t>Manual car attracts higher price</a:t>
            </a:r>
            <a:endParaRPr>
              <a:latin typeface="Ubuntu"/>
              <a:ea typeface="Ubuntu"/>
              <a:cs typeface="Ubuntu"/>
              <a:sym typeface="Ubuntu"/>
            </a:endParaRPr>
          </a:p>
          <a:p>
            <a:pPr indent="0" lvl="0" marL="0" rtl="0" algn="ctr">
              <a:spcBef>
                <a:spcPts val="0"/>
              </a:spcBef>
              <a:spcAft>
                <a:spcPts val="0"/>
              </a:spcAft>
              <a:buNone/>
            </a:pPr>
            <a:r>
              <a:t/>
            </a:r>
            <a:endParaRPr sz="1200">
              <a:solidFill>
                <a:schemeClr val="dk1"/>
              </a:solidFill>
              <a:latin typeface="Krona One"/>
              <a:ea typeface="Krona One"/>
              <a:cs typeface="Krona One"/>
              <a:sym typeface="Krona One"/>
            </a:endParaRPr>
          </a:p>
        </p:txBody>
      </p:sp>
      <p:sp>
        <p:nvSpPr>
          <p:cNvPr id="400" name="Google Shape;400;p18"/>
          <p:cNvSpPr txBox="1"/>
          <p:nvPr/>
        </p:nvSpPr>
        <p:spPr>
          <a:xfrm>
            <a:off x="6118775" y="1073900"/>
            <a:ext cx="1091400" cy="335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a:ea typeface="Ubuntu"/>
                <a:cs typeface="Ubuntu"/>
                <a:sym typeface="Ubuntu"/>
              </a:rPr>
              <a:t>Fuel Type</a:t>
            </a:r>
            <a:endParaRPr sz="1200">
              <a:solidFill>
                <a:schemeClr val="dk1"/>
              </a:solidFill>
              <a:latin typeface="Krona One"/>
              <a:ea typeface="Krona One"/>
              <a:cs typeface="Krona One"/>
              <a:sym typeface="Krona One"/>
            </a:endParaRPr>
          </a:p>
        </p:txBody>
      </p:sp>
      <p:sp>
        <p:nvSpPr>
          <p:cNvPr id="401" name="Google Shape;401;p18"/>
          <p:cNvSpPr txBox="1"/>
          <p:nvPr/>
        </p:nvSpPr>
        <p:spPr>
          <a:xfrm>
            <a:off x="1470225" y="1041463"/>
            <a:ext cx="1391100" cy="335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a:ea typeface="Ubuntu"/>
                <a:cs typeface="Ubuntu"/>
                <a:sym typeface="Ubuntu"/>
              </a:rPr>
              <a:t>Transmission</a:t>
            </a:r>
            <a:endParaRPr sz="1200">
              <a:solidFill>
                <a:schemeClr val="dk1"/>
              </a:solidFill>
              <a:latin typeface="Krona One"/>
              <a:ea typeface="Krona One"/>
              <a:cs typeface="Krona One"/>
              <a:sym typeface="Krona One"/>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p19"/>
          <p:cNvSpPr txBox="1"/>
          <p:nvPr>
            <p:ph type="title"/>
          </p:nvPr>
        </p:nvSpPr>
        <p:spPr>
          <a:xfrm>
            <a:off x="713232" y="403213"/>
            <a:ext cx="7717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Why</a:t>
            </a:r>
            <a:r>
              <a:rPr lang="en">
                <a:solidFill>
                  <a:schemeClr val="lt1"/>
                </a:solidFill>
              </a:rPr>
              <a:t> Random Forest</a:t>
            </a:r>
            <a:endParaRPr/>
          </a:p>
        </p:txBody>
      </p:sp>
      <p:sp>
        <p:nvSpPr>
          <p:cNvPr id="407" name="Google Shape;407;p19"/>
          <p:cNvSpPr txBox="1"/>
          <p:nvPr/>
        </p:nvSpPr>
        <p:spPr>
          <a:xfrm>
            <a:off x="927425" y="3752325"/>
            <a:ext cx="1370100" cy="757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Ubuntu"/>
                <a:ea typeface="Ubuntu"/>
                <a:cs typeface="Ubuntu"/>
                <a:sym typeface="Ubuntu"/>
              </a:rPr>
              <a:t>Multiple decision trees</a:t>
            </a:r>
            <a:endParaRPr>
              <a:solidFill>
                <a:schemeClr val="lt1"/>
              </a:solidFill>
              <a:latin typeface="Ubuntu"/>
              <a:ea typeface="Ubuntu"/>
              <a:cs typeface="Ubuntu"/>
              <a:sym typeface="Ubuntu"/>
            </a:endParaRPr>
          </a:p>
        </p:txBody>
      </p:sp>
      <p:sp>
        <p:nvSpPr>
          <p:cNvPr id="408" name="Google Shape;408;p19"/>
          <p:cNvSpPr txBox="1"/>
          <p:nvPr/>
        </p:nvSpPr>
        <p:spPr>
          <a:xfrm>
            <a:off x="865625" y="3416800"/>
            <a:ext cx="1493700" cy="335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Krona One"/>
                <a:ea typeface="Krona One"/>
                <a:cs typeface="Krona One"/>
                <a:sym typeface="Krona One"/>
              </a:rPr>
              <a:t>Consists of</a:t>
            </a:r>
            <a:endParaRPr sz="1200">
              <a:solidFill>
                <a:schemeClr val="dk1"/>
              </a:solidFill>
              <a:latin typeface="Krona One"/>
              <a:ea typeface="Krona One"/>
              <a:cs typeface="Krona One"/>
              <a:sym typeface="Krona One"/>
            </a:endParaRPr>
          </a:p>
        </p:txBody>
      </p:sp>
      <p:sp>
        <p:nvSpPr>
          <p:cNvPr id="409" name="Google Shape;409;p19"/>
          <p:cNvSpPr txBox="1"/>
          <p:nvPr/>
        </p:nvSpPr>
        <p:spPr>
          <a:xfrm>
            <a:off x="2421584" y="3752188"/>
            <a:ext cx="1493700" cy="757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Ubuntu"/>
                <a:ea typeface="Ubuntu"/>
                <a:cs typeface="Ubuntu"/>
                <a:sym typeface="Ubuntu"/>
              </a:rPr>
              <a:t>Perform regression</a:t>
            </a:r>
            <a:endParaRPr>
              <a:solidFill>
                <a:schemeClr val="lt1"/>
              </a:solidFill>
              <a:latin typeface="Ubuntu"/>
              <a:ea typeface="Ubuntu"/>
              <a:cs typeface="Ubuntu"/>
              <a:sym typeface="Ubuntu"/>
            </a:endParaRPr>
          </a:p>
        </p:txBody>
      </p:sp>
      <p:sp>
        <p:nvSpPr>
          <p:cNvPr id="410" name="Google Shape;410;p19"/>
          <p:cNvSpPr txBox="1"/>
          <p:nvPr/>
        </p:nvSpPr>
        <p:spPr>
          <a:xfrm>
            <a:off x="2421584" y="3416800"/>
            <a:ext cx="1493700" cy="335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Krona One"/>
                <a:ea typeface="Krona One"/>
                <a:cs typeface="Krona One"/>
                <a:sym typeface="Krona One"/>
              </a:rPr>
              <a:t>Function</a:t>
            </a:r>
            <a:endParaRPr sz="1200">
              <a:solidFill>
                <a:schemeClr val="dk1"/>
              </a:solidFill>
              <a:latin typeface="Krona One"/>
              <a:ea typeface="Krona One"/>
              <a:cs typeface="Krona One"/>
              <a:sym typeface="Krona One"/>
            </a:endParaRPr>
          </a:p>
        </p:txBody>
      </p:sp>
      <p:sp>
        <p:nvSpPr>
          <p:cNvPr id="411" name="Google Shape;411;p19"/>
          <p:cNvSpPr txBox="1"/>
          <p:nvPr/>
        </p:nvSpPr>
        <p:spPr>
          <a:xfrm>
            <a:off x="1612550" y="2167175"/>
            <a:ext cx="1555800" cy="335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Krona One"/>
                <a:ea typeface="Krona One"/>
                <a:cs typeface="Krona One"/>
                <a:sym typeface="Krona One"/>
              </a:rPr>
              <a:t>Components</a:t>
            </a:r>
            <a:endParaRPr sz="1200">
              <a:solidFill>
                <a:schemeClr val="dk1"/>
              </a:solidFill>
              <a:latin typeface="Krona One"/>
              <a:ea typeface="Krona One"/>
              <a:cs typeface="Krona One"/>
              <a:sym typeface="Krona One"/>
            </a:endParaRPr>
          </a:p>
        </p:txBody>
      </p:sp>
      <p:grpSp>
        <p:nvGrpSpPr>
          <p:cNvPr id="412" name="Google Shape;412;p19"/>
          <p:cNvGrpSpPr/>
          <p:nvPr/>
        </p:nvGrpSpPr>
        <p:grpSpPr>
          <a:xfrm>
            <a:off x="3277530" y="1350225"/>
            <a:ext cx="2589000" cy="1093188"/>
            <a:chOff x="3277530" y="1350225"/>
            <a:chExt cx="2589000" cy="1093188"/>
          </a:xfrm>
        </p:grpSpPr>
        <p:sp>
          <p:nvSpPr>
            <p:cNvPr id="413" name="Google Shape;413;p19"/>
            <p:cNvSpPr txBox="1"/>
            <p:nvPr/>
          </p:nvSpPr>
          <p:spPr>
            <a:xfrm>
              <a:off x="3825144" y="1685613"/>
              <a:ext cx="1493700" cy="757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Ubuntu"/>
                  <a:ea typeface="Ubuntu"/>
                  <a:cs typeface="Ubuntu"/>
                  <a:sym typeface="Ubuntu"/>
                </a:rPr>
                <a:t>Machine learning technique</a:t>
              </a:r>
              <a:endParaRPr>
                <a:solidFill>
                  <a:schemeClr val="lt1"/>
                </a:solidFill>
                <a:latin typeface="Ubuntu"/>
                <a:ea typeface="Ubuntu"/>
                <a:cs typeface="Ubuntu"/>
                <a:sym typeface="Ubuntu"/>
              </a:endParaRPr>
            </a:p>
          </p:txBody>
        </p:sp>
        <p:sp>
          <p:nvSpPr>
            <p:cNvPr id="414" name="Google Shape;414;p19"/>
            <p:cNvSpPr txBox="1"/>
            <p:nvPr/>
          </p:nvSpPr>
          <p:spPr>
            <a:xfrm>
              <a:off x="3277530" y="1350225"/>
              <a:ext cx="2589000" cy="3354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lt1"/>
                  </a:solidFill>
                  <a:latin typeface="Krona One"/>
                  <a:ea typeface="Krona One"/>
                  <a:cs typeface="Krona One"/>
                  <a:sym typeface="Krona One"/>
                </a:rPr>
                <a:t>Random Forest</a:t>
              </a:r>
              <a:endParaRPr sz="1200">
                <a:solidFill>
                  <a:schemeClr val="lt1"/>
                </a:solidFill>
                <a:latin typeface="Krona One"/>
                <a:ea typeface="Krona One"/>
                <a:cs typeface="Krona One"/>
                <a:sym typeface="Krona One"/>
              </a:endParaRPr>
            </a:p>
          </p:txBody>
        </p:sp>
      </p:grpSp>
      <p:cxnSp>
        <p:nvCxnSpPr>
          <p:cNvPr id="415" name="Google Shape;415;p19"/>
          <p:cNvCxnSpPr>
            <a:stCxn id="414" idx="1"/>
            <a:endCxn id="411" idx="0"/>
          </p:cNvCxnSpPr>
          <p:nvPr/>
        </p:nvCxnSpPr>
        <p:spPr>
          <a:xfrm flipH="1">
            <a:off x="2390430" y="1517925"/>
            <a:ext cx="887100" cy="649200"/>
          </a:xfrm>
          <a:prstGeom prst="bentConnector2">
            <a:avLst/>
          </a:prstGeom>
          <a:noFill/>
          <a:ln cap="flat" cmpd="sng" w="38100">
            <a:solidFill>
              <a:schemeClr val="dk2"/>
            </a:solidFill>
            <a:prstDash val="dash"/>
            <a:round/>
            <a:headEnd len="med" w="med" type="none"/>
            <a:tailEnd len="med" w="med" type="none"/>
          </a:ln>
        </p:spPr>
      </p:cxnSp>
      <p:cxnSp>
        <p:nvCxnSpPr>
          <p:cNvPr id="416" name="Google Shape;416;p19"/>
          <p:cNvCxnSpPr>
            <a:stCxn id="414" idx="3"/>
            <a:endCxn id="417" idx="0"/>
          </p:cNvCxnSpPr>
          <p:nvPr/>
        </p:nvCxnSpPr>
        <p:spPr>
          <a:xfrm>
            <a:off x="5866530" y="1517925"/>
            <a:ext cx="887100" cy="649200"/>
          </a:xfrm>
          <a:prstGeom prst="bentConnector2">
            <a:avLst/>
          </a:prstGeom>
          <a:noFill/>
          <a:ln cap="flat" cmpd="sng" w="38100">
            <a:solidFill>
              <a:schemeClr val="dk2"/>
            </a:solidFill>
            <a:prstDash val="dash"/>
            <a:round/>
            <a:headEnd len="med" w="med" type="none"/>
            <a:tailEnd len="med" w="med" type="none"/>
          </a:ln>
        </p:spPr>
      </p:cxnSp>
      <p:cxnSp>
        <p:nvCxnSpPr>
          <p:cNvPr id="418" name="Google Shape;418;p19"/>
          <p:cNvCxnSpPr>
            <a:stCxn id="411" idx="2"/>
            <a:endCxn id="408" idx="0"/>
          </p:cNvCxnSpPr>
          <p:nvPr/>
        </p:nvCxnSpPr>
        <p:spPr>
          <a:xfrm rot="5400000">
            <a:off x="1544450" y="2570675"/>
            <a:ext cx="914100" cy="777900"/>
          </a:xfrm>
          <a:prstGeom prst="bentConnector3">
            <a:avLst>
              <a:gd fmla="val 50007" name="adj1"/>
            </a:avLst>
          </a:prstGeom>
          <a:noFill/>
          <a:ln cap="flat" cmpd="sng" w="38100">
            <a:solidFill>
              <a:schemeClr val="dk2"/>
            </a:solidFill>
            <a:prstDash val="dash"/>
            <a:round/>
            <a:headEnd len="med" w="med" type="none"/>
            <a:tailEnd len="med" w="med" type="none"/>
          </a:ln>
        </p:spPr>
      </p:cxnSp>
      <p:cxnSp>
        <p:nvCxnSpPr>
          <p:cNvPr id="419" name="Google Shape;419;p19"/>
          <p:cNvCxnSpPr>
            <a:stCxn id="411" idx="2"/>
            <a:endCxn id="410" idx="0"/>
          </p:cNvCxnSpPr>
          <p:nvPr/>
        </p:nvCxnSpPr>
        <p:spPr>
          <a:xfrm flipH="1" rot="-5400000">
            <a:off x="2322350" y="2570675"/>
            <a:ext cx="914100" cy="777900"/>
          </a:xfrm>
          <a:prstGeom prst="bentConnector3">
            <a:avLst>
              <a:gd fmla="val 50007" name="adj1"/>
            </a:avLst>
          </a:prstGeom>
          <a:noFill/>
          <a:ln cap="flat" cmpd="sng" w="38100">
            <a:solidFill>
              <a:schemeClr val="dk2"/>
            </a:solidFill>
            <a:prstDash val="dash"/>
            <a:round/>
            <a:headEnd len="med" w="med" type="none"/>
            <a:tailEnd len="med" w="med" type="none"/>
          </a:ln>
        </p:spPr>
      </p:cxnSp>
      <p:cxnSp>
        <p:nvCxnSpPr>
          <p:cNvPr id="420" name="Google Shape;420;p19"/>
          <p:cNvCxnSpPr>
            <a:stCxn id="417" idx="2"/>
            <a:endCxn id="421" idx="0"/>
          </p:cNvCxnSpPr>
          <p:nvPr/>
        </p:nvCxnSpPr>
        <p:spPr>
          <a:xfrm rot="5400000">
            <a:off x="5907550" y="2570675"/>
            <a:ext cx="914100" cy="777900"/>
          </a:xfrm>
          <a:prstGeom prst="bentConnector3">
            <a:avLst>
              <a:gd fmla="val 50007" name="adj1"/>
            </a:avLst>
          </a:prstGeom>
          <a:noFill/>
          <a:ln cap="flat" cmpd="sng" w="38100">
            <a:solidFill>
              <a:schemeClr val="dk2"/>
            </a:solidFill>
            <a:prstDash val="dash"/>
            <a:round/>
            <a:headEnd len="med" w="med" type="none"/>
            <a:tailEnd len="med" w="med" type="none"/>
          </a:ln>
        </p:spPr>
      </p:cxnSp>
      <p:cxnSp>
        <p:nvCxnSpPr>
          <p:cNvPr id="422" name="Google Shape;422;p19"/>
          <p:cNvCxnSpPr>
            <a:stCxn id="417" idx="2"/>
            <a:endCxn id="423" idx="0"/>
          </p:cNvCxnSpPr>
          <p:nvPr/>
        </p:nvCxnSpPr>
        <p:spPr>
          <a:xfrm flipH="1" rot="-5400000">
            <a:off x="6685450" y="2570675"/>
            <a:ext cx="914100" cy="777900"/>
          </a:xfrm>
          <a:prstGeom prst="bentConnector3">
            <a:avLst>
              <a:gd fmla="val 50007" name="adj1"/>
            </a:avLst>
          </a:prstGeom>
          <a:noFill/>
          <a:ln cap="flat" cmpd="sng" w="38100">
            <a:solidFill>
              <a:schemeClr val="dk2"/>
            </a:solidFill>
            <a:prstDash val="dash"/>
            <a:round/>
            <a:headEnd len="med" w="med" type="none"/>
            <a:tailEnd len="med" w="med" type="none"/>
          </a:ln>
        </p:spPr>
      </p:cxnSp>
      <p:grpSp>
        <p:nvGrpSpPr>
          <p:cNvPr id="424" name="Google Shape;424;p19"/>
          <p:cNvGrpSpPr/>
          <p:nvPr/>
        </p:nvGrpSpPr>
        <p:grpSpPr>
          <a:xfrm rot="2070457">
            <a:off x="1163426" y="1566081"/>
            <a:ext cx="706168" cy="866566"/>
            <a:chOff x="4803027" y="1330143"/>
            <a:chExt cx="1094243" cy="1386038"/>
          </a:xfrm>
        </p:grpSpPr>
        <p:sp>
          <p:nvSpPr>
            <p:cNvPr id="425" name="Google Shape;425;p19"/>
            <p:cNvSpPr/>
            <p:nvPr/>
          </p:nvSpPr>
          <p:spPr>
            <a:xfrm>
              <a:off x="4803027" y="1514351"/>
              <a:ext cx="896667" cy="1201829"/>
            </a:xfrm>
            <a:custGeom>
              <a:rect b="b" l="l" r="r" t="t"/>
              <a:pathLst>
                <a:path extrusionOk="0" h="7640" w="5700">
                  <a:moveTo>
                    <a:pt x="54" y="1"/>
                  </a:moveTo>
                  <a:cubicBezTo>
                    <a:pt x="27" y="1"/>
                    <a:pt x="1" y="28"/>
                    <a:pt x="1" y="54"/>
                  </a:cubicBezTo>
                  <a:lnTo>
                    <a:pt x="1" y="7586"/>
                  </a:lnTo>
                  <a:cubicBezTo>
                    <a:pt x="1" y="7613"/>
                    <a:pt x="27" y="7640"/>
                    <a:pt x="54" y="7640"/>
                  </a:cubicBezTo>
                  <a:lnTo>
                    <a:pt x="5646" y="7640"/>
                  </a:lnTo>
                  <a:cubicBezTo>
                    <a:pt x="5677" y="7640"/>
                    <a:pt x="5700" y="7613"/>
                    <a:pt x="5700" y="7586"/>
                  </a:cubicBezTo>
                  <a:lnTo>
                    <a:pt x="5700" y="54"/>
                  </a:lnTo>
                  <a:cubicBezTo>
                    <a:pt x="5700" y="28"/>
                    <a:pt x="5677" y="1"/>
                    <a:pt x="5646" y="1"/>
                  </a:cubicBezTo>
                  <a:close/>
                </a:path>
              </a:pathLst>
            </a:custGeom>
            <a:solidFill>
              <a:srgbClr val="91847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19"/>
            <p:cNvSpPr/>
            <p:nvPr/>
          </p:nvSpPr>
          <p:spPr>
            <a:xfrm>
              <a:off x="4859501" y="1581522"/>
              <a:ext cx="783561" cy="1067646"/>
            </a:xfrm>
            <a:custGeom>
              <a:rect b="b" l="l" r="r" t="t"/>
              <a:pathLst>
                <a:path extrusionOk="0" h="6787" w="4981">
                  <a:moveTo>
                    <a:pt x="19" y="0"/>
                  </a:moveTo>
                  <a:cubicBezTo>
                    <a:pt x="10" y="0"/>
                    <a:pt x="1" y="9"/>
                    <a:pt x="1" y="18"/>
                  </a:cubicBezTo>
                  <a:lnTo>
                    <a:pt x="1" y="6768"/>
                  </a:lnTo>
                  <a:cubicBezTo>
                    <a:pt x="1" y="6777"/>
                    <a:pt x="10" y="6786"/>
                    <a:pt x="19" y="6786"/>
                  </a:cubicBezTo>
                  <a:lnTo>
                    <a:pt x="4963" y="6786"/>
                  </a:lnTo>
                  <a:cubicBezTo>
                    <a:pt x="4976" y="6786"/>
                    <a:pt x="4980" y="6777"/>
                    <a:pt x="4980" y="6768"/>
                  </a:cubicBezTo>
                  <a:lnTo>
                    <a:pt x="4980" y="18"/>
                  </a:lnTo>
                  <a:cubicBezTo>
                    <a:pt x="4980" y="9"/>
                    <a:pt x="4976" y="0"/>
                    <a:pt x="4963" y="0"/>
                  </a:cubicBezTo>
                  <a:close/>
                </a:path>
              </a:pathLst>
            </a:cu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19"/>
            <p:cNvSpPr/>
            <p:nvPr/>
          </p:nvSpPr>
          <p:spPr>
            <a:xfrm>
              <a:off x="4954515" y="1771236"/>
              <a:ext cx="185783" cy="186724"/>
            </a:xfrm>
            <a:custGeom>
              <a:rect b="b" l="l" r="r" t="t"/>
              <a:pathLst>
                <a:path extrusionOk="0" h="1187" w="1181">
                  <a:moveTo>
                    <a:pt x="1048" y="138"/>
                  </a:moveTo>
                  <a:lnTo>
                    <a:pt x="1048" y="1049"/>
                  </a:lnTo>
                  <a:lnTo>
                    <a:pt x="134" y="1049"/>
                  </a:lnTo>
                  <a:lnTo>
                    <a:pt x="134" y="138"/>
                  </a:lnTo>
                  <a:close/>
                  <a:moveTo>
                    <a:pt x="67" y="1"/>
                  </a:moveTo>
                  <a:cubicBezTo>
                    <a:pt x="31" y="1"/>
                    <a:pt x="1" y="32"/>
                    <a:pt x="1" y="72"/>
                  </a:cubicBezTo>
                  <a:lnTo>
                    <a:pt x="1" y="1115"/>
                  </a:lnTo>
                  <a:cubicBezTo>
                    <a:pt x="1" y="1156"/>
                    <a:pt x="31" y="1186"/>
                    <a:pt x="67" y="1186"/>
                  </a:cubicBezTo>
                  <a:lnTo>
                    <a:pt x="1115" y="1186"/>
                  </a:lnTo>
                  <a:cubicBezTo>
                    <a:pt x="1150" y="1186"/>
                    <a:pt x="1181" y="1156"/>
                    <a:pt x="1181" y="1115"/>
                  </a:cubicBezTo>
                  <a:lnTo>
                    <a:pt x="1181" y="72"/>
                  </a:lnTo>
                  <a:cubicBezTo>
                    <a:pt x="1181" y="32"/>
                    <a:pt x="1150" y="1"/>
                    <a:pt x="1115" y="1"/>
                  </a:cubicBezTo>
                  <a:close/>
                </a:path>
              </a:pathLst>
            </a:custGeom>
            <a:solidFill>
              <a:srgbClr val="5A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19"/>
            <p:cNvSpPr/>
            <p:nvPr/>
          </p:nvSpPr>
          <p:spPr>
            <a:xfrm>
              <a:off x="4954515" y="2063201"/>
              <a:ext cx="185783" cy="185780"/>
            </a:xfrm>
            <a:custGeom>
              <a:rect b="b" l="l" r="r" t="t"/>
              <a:pathLst>
                <a:path extrusionOk="0" h="1181" w="1181">
                  <a:moveTo>
                    <a:pt x="1048" y="138"/>
                  </a:moveTo>
                  <a:lnTo>
                    <a:pt x="1048" y="1048"/>
                  </a:lnTo>
                  <a:lnTo>
                    <a:pt x="134" y="1048"/>
                  </a:lnTo>
                  <a:lnTo>
                    <a:pt x="134" y="138"/>
                  </a:lnTo>
                  <a:close/>
                  <a:moveTo>
                    <a:pt x="67" y="1"/>
                  </a:moveTo>
                  <a:cubicBezTo>
                    <a:pt x="31" y="1"/>
                    <a:pt x="1" y="31"/>
                    <a:pt x="1" y="67"/>
                  </a:cubicBezTo>
                  <a:lnTo>
                    <a:pt x="1" y="1115"/>
                  </a:lnTo>
                  <a:cubicBezTo>
                    <a:pt x="1" y="1154"/>
                    <a:pt x="31" y="1181"/>
                    <a:pt x="67" y="1181"/>
                  </a:cubicBezTo>
                  <a:lnTo>
                    <a:pt x="1115" y="1181"/>
                  </a:lnTo>
                  <a:cubicBezTo>
                    <a:pt x="1150" y="1181"/>
                    <a:pt x="1181" y="1154"/>
                    <a:pt x="1181" y="1115"/>
                  </a:cubicBezTo>
                  <a:lnTo>
                    <a:pt x="1181" y="67"/>
                  </a:lnTo>
                  <a:cubicBezTo>
                    <a:pt x="1181" y="31"/>
                    <a:pt x="1150" y="1"/>
                    <a:pt x="1115" y="1"/>
                  </a:cubicBezTo>
                  <a:close/>
                </a:path>
              </a:pathLst>
            </a:custGeom>
            <a:solidFill>
              <a:srgbClr val="5A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19"/>
            <p:cNvSpPr/>
            <p:nvPr/>
          </p:nvSpPr>
          <p:spPr>
            <a:xfrm>
              <a:off x="4954515" y="2355166"/>
              <a:ext cx="185783" cy="185780"/>
            </a:xfrm>
            <a:custGeom>
              <a:rect b="b" l="l" r="r" t="t"/>
              <a:pathLst>
                <a:path extrusionOk="0" h="1181" w="1181">
                  <a:moveTo>
                    <a:pt x="1048" y="133"/>
                  </a:moveTo>
                  <a:lnTo>
                    <a:pt x="1048" y="1047"/>
                  </a:lnTo>
                  <a:lnTo>
                    <a:pt x="134" y="1047"/>
                  </a:lnTo>
                  <a:lnTo>
                    <a:pt x="134" y="133"/>
                  </a:lnTo>
                  <a:close/>
                  <a:moveTo>
                    <a:pt x="67" y="0"/>
                  </a:moveTo>
                  <a:cubicBezTo>
                    <a:pt x="31" y="0"/>
                    <a:pt x="1" y="31"/>
                    <a:pt x="1" y="66"/>
                  </a:cubicBezTo>
                  <a:lnTo>
                    <a:pt x="1" y="1113"/>
                  </a:lnTo>
                  <a:cubicBezTo>
                    <a:pt x="1" y="1149"/>
                    <a:pt x="31" y="1180"/>
                    <a:pt x="67" y="1180"/>
                  </a:cubicBezTo>
                  <a:lnTo>
                    <a:pt x="1115" y="1180"/>
                  </a:lnTo>
                  <a:cubicBezTo>
                    <a:pt x="1150" y="1180"/>
                    <a:pt x="1181" y="1149"/>
                    <a:pt x="1181" y="1113"/>
                  </a:cubicBezTo>
                  <a:lnTo>
                    <a:pt x="1181" y="66"/>
                  </a:lnTo>
                  <a:cubicBezTo>
                    <a:pt x="1181" y="31"/>
                    <a:pt x="1150" y="0"/>
                    <a:pt x="1115" y="0"/>
                  </a:cubicBezTo>
                  <a:close/>
                </a:path>
              </a:pathLst>
            </a:custGeom>
            <a:solidFill>
              <a:srgbClr val="5A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19"/>
            <p:cNvSpPr/>
            <p:nvPr/>
          </p:nvSpPr>
          <p:spPr>
            <a:xfrm>
              <a:off x="4965684" y="1330143"/>
              <a:ext cx="571979" cy="335852"/>
            </a:xfrm>
            <a:custGeom>
              <a:rect b="b" l="l" r="r" t="t"/>
              <a:pathLst>
                <a:path extrusionOk="0" h="2135" w="3636">
                  <a:moveTo>
                    <a:pt x="1816" y="346"/>
                  </a:moveTo>
                  <a:cubicBezTo>
                    <a:pt x="2015" y="346"/>
                    <a:pt x="2171" y="506"/>
                    <a:pt x="2171" y="701"/>
                  </a:cubicBezTo>
                  <a:cubicBezTo>
                    <a:pt x="2171" y="897"/>
                    <a:pt x="2015" y="1057"/>
                    <a:pt x="1816" y="1057"/>
                  </a:cubicBezTo>
                  <a:cubicBezTo>
                    <a:pt x="1620" y="1057"/>
                    <a:pt x="1460" y="897"/>
                    <a:pt x="1460" y="701"/>
                  </a:cubicBezTo>
                  <a:cubicBezTo>
                    <a:pt x="1460" y="506"/>
                    <a:pt x="1620" y="346"/>
                    <a:pt x="1816" y="346"/>
                  </a:cubicBezTo>
                  <a:close/>
                  <a:moveTo>
                    <a:pt x="1816" y="0"/>
                  </a:moveTo>
                  <a:cubicBezTo>
                    <a:pt x="1492" y="0"/>
                    <a:pt x="1216" y="222"/>
                    <a:pt x="1141" y="524"/>
                  </a:cubicBezTo>
                  <a:cubicBezTo>
                    <a:pt x="1114" y="625"/>
                    <a:pt x="1021" y="697"/>
                    <a:pt x="915" y="697"/>
                  </a:cubicBezTo>
                  <a:lnTo>
                    <a:pt x="231" y="697"/>
                  </a:lnTo>
                  <a:cubicBezTo>
                    <a:pt x="102" y="697"/>
                    <a:pt x="1" y="803"/>
                    <a:pt x="1" y="932"/>
                  </a:cubicBezTo>
                  <a:lnTo>
                    <a:pt x="1" y="1904"/>
                  </a:lnTo>
                  <a:cubicBezTo>
                    <a:pt x="1" y="2033"/>
                    <a:pt x="102" y="2135"/>
                    <a:pt x="231" y="2135"/>
                  </a:cubicBezTo>
                  <a:lnTo>
                    <a:pt x="3400" y="2135"/>
                  </a:lnTo>
                  <a:cubicBezTo>
                    <a:pt x="3529" y="2135"/>
                    <a:pt x="3635" y="2033"/>
                    <a:pt x="3635" y="1904"/>
                  </a:cubicBezTo>
                  <a:lnTo>
                    <a:pt x="3635" y="932"/>
                  </a:lnTo>
                  <a:cubicBezTo>
                    <a:pt x="3635" y="803"/>
                    <a:pt x="3529" y="697"/>
                    <a:pt x="3400" y="697"/>
                  </a:cubicBezTo>
                  <a:lnTo>
                    <a:pt x="2717" y="697"/>
                  </a:lnTo>
                  <a:cubicBezTo>
                    <a:pt x="2611" y="697"/>
                    <a:pt x="2517" y="625"/>
                    <a:pt x="2490" y="524"/>
                  </a:cubicBezTo>
                  <a:cubicBezTo>
                    <a:pt x="2415" y="222"/>
                    <a:pt x="2140" y="0"/>
                    <a:pt x="1816" y="0"/>
                  </a:cubicBezTo>
                  <a:close/>
                </a:path>
              </a:pathLst>
            </a:custGeom>
            <a:solidFill>
              <a:srgbClr val="F4D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19"/>
            <p:cNvSpPr/>
            <p:nvPr/>
          </p:nvSpPr>
          <p:spPr>
            <a:xfrm>
              <a:off x="4990067" y="1807417"/>
              <a:ext cx="114836" cy="114205"/>
            </a:xfrm>
            <a:custGeom>
              <a:rect b="b" l="l" r="r" t="t"/>
              <a:pathLst>
                <a:path extrusionOk="0" h="726" w="730">
                  <a:moveTo>
                    <a:pt x="36" y="1"/>
                  </a:moveTo>
                  <a:cubicBezTo>
                    <a:pt x="28" y="1"/>
                    <a:pt x="21" y="4"/>
                    <a:pt x="14" y="11"/>
                  </a:cubicBezTo>
                  <a:cubicBezTo>
                    <a:pt x="0" y="24"/>
                    <a:pt x="0" y="47"/>
                    <a:pt x="14" y="60"/>
                  </a:cubicBezTo>
                  <a:lnTo>
                    <a:pt x="316" y="366"/>
                  </a:lnTo>
                  <a:lnTo>
                    <a:pt x="14" y="668"/>
                  </a:lnTo>
                  <a:cubicBezTo>
                    <a:pt x="0" y="681"/>
                    <a:pt x="0" y="703"/>
                    <a:pt x="14" y="717"/>
                  </a:cubicBezTo>
                  <a:cubicBezTo>
                    <a:pt x="19" y="721"/>
                    <a:pt x="27" y="725"/>
                    <a:pt x="37" y="725"/>
                  </a:cubicBezTo>
                  <a:cubicBezTo>
                    <a:pt x="45" y="725"/>
                    <a:pt x="54" y="721"/>
                    <a:pt x="59" y="717"/>
                  </a:cubicBezTo>
                  <a:lnTo>
                    <a:pt x="365" y="410"/>
                  </a:lnTo>
                  <a:lnTo>
                    <a:pt x="666" y="717"/>
                  </a:lnTo>
                  <a:cubicBezTo>
                    <a:pt x="676" y="721"/>
                    <a:pt x="684" y="725"/>
                    <a:pt x="693" y="725"/>
                  </a:cubicBezTo>
                  <a:cubicBezTo>
                    <a:pt x="702" y="725"/>
                    <a:pt x="711" y="721"/>
                    <a:pt x="715" y="717"/>
                  </a:cubicBezTo>
                  <a:cubicBezTo>
                    <a:pt x="729" y="703"/>
                    <a:pt x="729" y="681"/>
                    <a:pt x="715" y="668"/>
                  </a:cubicBezTo>
                  <a:lnTo>
                    <a:pt x="414" y="366"/>
                  </a:lnTo>
                  <a:lnTo>
                    <a:pt x="715" y="60"/>
                  </a:lnTo>
                  <a:cubicBezTo>
                    <a:pt x="729" y="47"/>
                    <a:pt x="729" y="24"/>
                    <a:pt x="715" y="11"/>
                  </a:cubicBezTo>
                  <a:cubicBezTo>
                    <a:pt x="709" y="4"/>
                    <a:pt x="700" y="1"/>
                    <a:pt x="691" y="1"/>
                  </a:cubicBezTo>
                  <a:cubicBezTo>
                    <a:pt x="682" y="1"/>
                    <a:pt x="673" y="4"/>
                    <a:pt x="666" y="11"/>
                  </a:cubicBezTo>
                  <a:lnTo>
                    <a:pt x="365" y="317"/>
                  </a:lnTo>
                  <a:lnTo>
                    <a:pt x="59" y="11"/>
                  </a:lnTo>
                  <a:cubicBezTo>
                    <a:pt x="52" y="4"/>
                    <a:pt x="44" y="1"/>
                    <a:pt x="36" y="1"/>
                  </a:cubicBezTo>
                  <a:close/>
                </a:path>
              </a:pathLst>
            </a:custGeom>
            <a:solidFill>
              <a:srgbClr val="5A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19"/>
            <p:cNvSpPr/>
            <p:nvPr/>
          </p:nvSpPr>
          <p:spPr>
            <a:xfrm>
              <a:off x="5251358" y="1514351"/>
              <a:ext cx="448333" cy="1201829"/>
            </a:xfrm>
            <a:custGeom>
              <a:rect b="b" l="l" r="r" t="t"/>
              <a:pathLst>
                <a:path extrusionOk="0" h="7640" w="2850">
                  <a:moveTo>
                    <a:pt x="1819" y="1"/>
                  </a:moveTo>
                  <a:lnTo>
                    <a:pt x="1819" y="427"/>
                  </a:lnTo>
                  <a:lnTo>
                    <a:pt x="2423" y="427"/>
                  </a:lnTo>
                  <a:cubicBezTo>
                    <a:pt x="2463" y="427"/>
                    <a:pt x="2489" y="458"/>
                    <a:pt x="2489" y="493"/>
                  </a:cubicBezTo>
                  <a:lnTo>
                    <a:pt x="2489" y="7146"/>
                  </a:lnTo>
                  <a:cubicBezTo>
                    <a:pt x="2489" y="7183"/>
                    <a:pt x="2463" y="7213"/>
                    <a:pt x="2423" y="7213"/>
                  </a:cubicBezTo>
                  <a:lnTo>
                    <a:pt x="0" y="7213"/>
                  </a:lnTo>
                  <a:lnTo>
                    <a:pt x="0" y="7640"/>
                  </a:lnTo>
                  <a:lnTo>
                    <a:pt x="2649" y="7640"/>
                  </a:lnTo>
                  <a:cubicBezTo>
                    <a:pt x="2760" y="7640"/>
                    <a:pt x="2850" y="7546"/>
                    <a:pt x="2850" y="7435"/>
                  </a:cubicBezTo>
                  <a:lnTo>
                    <a:pt x="2850" y="205"/>
                  </a:lnTo>
                  <a:cubicBezTo>
                    <a:pt x="2850" y="94"/>
                    <a:pt x="2760" y="1"/>
                    <a:pt x="2649" y="1"/>
                  </a:cubicBezTo>
                  <a:close/>
                </a:path>
              </a:pathLst>
            </a:custGeom>
            <a:solidFill>
              <a:srgbClr val="6E63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19"/>
            <p:cNvSpPr/>
            <p:nvPr/>
          </p:nvSpPr>
          <p:spPr>
            <a:xfrm>
              <a:off x="5251358" y="1581522"/>
              <a:ext cx="391702" cy="1067646"/>
            </a:xfrm>
            <a:custGeom>
              <a:rect b="b" l="l" r="r" t="t"/>
              <a:pathLst>
                <a:path extrusionOk="0" h="6787" w="2490">
                  <a:moveTo>
                    <a:pt x="1819" y="1309"/>
                  </a:moveTo>
                  <a:cubicBezTo>
                    <a:pt x="1860" y="1309"/>
                    <a:pt x="1891" y="1340"/>
                    <a:pt x="1891" y="1381"/>
                  </a:cubicBezTo>
                  <a:cubicBezTo>
                    <a:pt x="1891" y="1416"/>
                    <a:pt x="1860" y="1447"/>
                    <a:pt x="1819" y="1447"/>
                  </a:cubicBezTo>
                  <a:lnTo>
                    <a:pt x="235" y="1447"/>
                  </a:lnTo>
                  <a:cubicBezTo>
                    <a:pt x="199" y="1447"/>
                    <a:pt x="168" y="1416"/>
                    <a:pt x="168" y="1381"/>
                  </a:cubicBezTo>
                  <a:cubicBezTo>
                    <a:pt x="168" y="1340"/>
                    <a:pt x="199" y="1309"/>
                    <a:pt x="235" y="1309"/>
                  </a:cubicBezTo>
                  <a:close/>
                  <a:moveTo>
                    <a:pt x="1819" y="1731"/>
                  </a:moveTo>
                  <a:cubicBezTo>
                    <a:pt x="1860" y="1731"/>
                    <a:pt x="1891" y="1762"/>
                    <a:pt x="1891" y="1802"/>
                  </a:cubicBezTo>
                  <a:cubicBezTo>
                    <a:pt x="1891" y="1838"/>
                    <a:pt x="1860" y="1868"/>
                    <a:pt x="1819" y="1868"/>
                  </a:cubicBezTo>
                  <a:lnTo>
                    <a:pt x="235" y="1868"/>
                  </a:lnTo>
                  <a:cubicBezTo>
                    <a:pt x="199" y="1868"/>
                    <a:pt x="168" y="1838"/>
                    <a:pt x="168" y="1802"/>
                  </a:cubicBezTo>
                  <a:cubicBezTo>
                    <a:pt x="168" y="1762"/>
                    <a:pt x="199" y="1731"/>
                    <a:pt x="235" y="1731"/>
                  </a:cubicBezTo>
                  <a:close/>
                  <a:moveTo>
                    <a:pt x="1819" y="2153"/>
                  </a:moveTo>
                  <a:cubicBezTo>
                    <a:pt x="1860" y="2153"/>
                    <a:pt x="1891" y="2184"/>
                    <a:pt x="1891" y="2223"/>
                  </a:cubicBezTo>
                  <a:cubicBezTo>
                    <a:pt x="1891" y="2259"/>
                    <a:pt x="1860" y="2290"/>
                    <a:pt x="1819" y="2290"/>
                  </a:cubicBezTo>
                  <a:lnTo>
                    <a:pt x="235" y="2290"/>
                  </a:lnTo>
                  <a:cubicBezTo>
                    <a:pt x="199" y="2290"/>
                    <a:pt x="168" y="2259"/>
                    <a:pt x="168" y="2223"/>
                  </a:cubicBezTo>
                  <a:cubicBezTo>
                    <a:pt x="168" y="2184"/>
                    <a:pt x="199" y="2153"/>
                    <a:pt x="235" y="2153"/>
                  </a:cubicBezTo>
                  <a:close/>
                  <a:moveTo>
                    <a:pt x="1819" y="3165"/>
                  </a:moveTo>
                  <a:cubicBezTo>
                    <a:pt x="1860" y="3165"/>
                    <a:pt x="1891" y="3196"/>
                    <a:pt x="1891" y="3231"/>
                  </a:cubicBezTo>
                  <a:cubicBezTo>
                    <a:pt x="1891" y="3271"/>
                    <a:pt x="1860" y="3302"/>
                    <a:pt x="1819" y="3302"/>
                  </a:cubicBezTo>
                  <a:lnTo>
                    <a:pt x="235" y="3302"/>
                  </a:lnTo>
                  <a:cubicBezTo>
                    <a:pt x="199" y="3302"/>
                    <a:pt x="168" y="3271"/>
                    <a:pt x="168" y="3231"/>
                  </a:cubicBezTo>
                  <a:cubicBezTo>
                    <a:pt x="168" y="3196"/>
                    <a:pt x="199" y="3165"/>
                    <a:pt x="235" y="3165"/>
                  </a:cubicBezTo>
                  <a:close/>
                  <a:moveTo>
                    <a:pt x="1819" y="3587"/>
                  </a:moveTo>
                  <a:cubicBezTo>
                    <a:pt x="1860" y="3587"/>
                    <a:pt x="1891" y="3617"/>
                    <a:pt x="1891" y="3653"/>
                  </a:cubicBezTo>
                  <a:cubicBezTo>
                    <a:pt x="1891" y="3693"/>
                    <a:pt x="1860" y="3724"/>
                    <a:pt x="1819" y="3724"/>
                  </a:cubicBezTo>
                  <a:lnTo>
                    <a:pt x="235" y="3724"/>
                  </a:lnTo>
                  <a:cubicBezTo>
                    <a:pt x="199" y="3724"/>
                    <a:pt x="168" y="3693"/>
                    <a:pt x="168" y="3653"/>
                  </a:cubicBezTo>
                  <a:cubicBezTo>
                    <a:pt x="168" y="3617"/>
                    <a:pt x="199" y="3587"/>
                    <a:pt x="235" y="3587"/>
                  </a:cubicBezTo>
                  <a:close/>
                  <a:moveTo>
                    <a:pt x="1819" y="4007"/>
                  </a:moveTo>
                  <a:cubicBezTo>
                    <a:pt x="1860" y="4007"/>
                    <a:pt x="1891" y="4039"/>
                    <a:pt x="1891" y="4074"/>
                  </a:cubicBezTo>
                  <a:cubicBezTo>
                    <a:pt x="1891" y="4114"/>
                    <a:pt x="1860" y="4140"/>
                    <a:pt x="1819" y="4140"/>
                  </a:cubicBezTo>
                  <a:lnTo>
                    <a:pt x="235" y="4140"/>
                  </a:lnTo>
                  <a:cubicBezTo>
                    <a:pt x="199" y="4140"/>
                    <a:pt x="168" y="4114"/>
                    <a:pt x="168" y="4074"/>
                  </a:cubicBezTo>
                  <a:cubicBezTo>
                    <a:pt x="168" y="4039"/>
                    <a:pt x="199" y="4007"/>
                    <a:pt x="235" y="4007"/>
                  </a:cubicBezTo>
                  <a:close/>
                  <a:moveTo>
                    <a:pt x="1819" y="5019"/>
                  </a:moveTo>
                  <a:cubicBezTo>
                    <a:pt x="1860" y="5019"/>
                    <a:pt x="1891" y="5051"/>
                    <a:pt x="1891" y="5086"/>
                  </a:cubicBezTo>
                  <a:cubicBezTo>
                    <a:pt x="1891" y="5126"/>
                    <a:pt x="1860" y="5152"/>
                    <a:pt x="1819" y="5152"/>
                  </a:cubicBezTo>
                  <a:lnTo>
                    <a:pt x="235" y="5152"/>
                  </a:lnTo>
                  <a:cubicBezTo>
                    <a:pt x="199" y="5152"/>
                    <a:pt x="168" y="5126"/>
                    <a:pt x="168" y="5086"/>
                  </a:cubicBezTo>
                  <a:cubicBezTo>
                    <a:pt x="168" y="5051"/>
                    <a:pt x="199" y="5019"/>
                    <a:pt x="235" y="5019"/>
                  </a:cubicBezTo>
                  <a:close/>
                  <a:moveTo>
                    <a:pt x="1819" y="5441"/>
                  </a:moveTo>
                  <a:cubicBezTo>
                    <a:pt x="1860" y="5441"/>
                    <a:pt x="1891" y="5472"/>
                    <a:pt x="1891" y="5508"/>
                  </a:cubicBezTo>
                  <a:cubicBezTo>
                    <a:pt x="1891" y="5548"/>
                    <a:pt x="1860" y="5574"/>
                    <a:pt x="1819" y="5574"/>
                  </a:cubicBezTo>
                  <a:lnTo>
                    <a:pt x="235" y="5574"/>
                  </a:lnTo>
                  <a:cubicBezTo>
                    <a:pt x="199" y="5574"/>
                    <a:pt x="168" y="5548"/>
                    <a:pt x="168" y="5508"/>
                  </a:cubicBezTo>
                  <a:cubicBezTo>
                    <a:pt x="168" y="5472"/>
                    <a:pt x="199" y="5441"/>
                    <a:pt x="235" y="5441"/>
                  </a:cubicBezTo>
                  <a:close/>
                  <a:moveTo>
                    <a:pt x="1819" y="5863"/>
                  </a:moveTo>
                  <a:cubicBezTo>
                    <a:pt x="1860" y="5863"/>
                    <a:pt x="1891" y="5894"/>
                    <a:pt x="1891" y="5930"/>
                  </a:cubicBezTo>
                  <a:cubicBezTo>
                    <a:pt x="1891" y="5969"/>
                    <a:pt x="1860" y="5996"/>
                    <a:pt x="1819" y="5996"/>
                  </a:cubicBezTo>
                  <a:lnTo>
                    <a:pt x="235" y="5996"/>
                  </a:lnTo>
                  <a:cubicBezTo>
                    <a:pt x="199" y="5996"/>
                    <a:pt x="168" y="5969"/>
                    <a:pt x="168" y="5930"/>
                  </a:cubicBezTo>
                  <a:cubicBezTo>
                    <a:pt x="168" y="5894"/>
                    <a:pt x="199" y="5863"/>
                    <a:pt x="235" y="5863"/>
                  </a:cubicBezTo>
                  <a:close/>
                  <a:moveTo>
                    <a:pt x="1819" y="0"/>
                  </a:moveTo>
                  <a:lnTo>
                    <a:pt x="1819" y="306"/>
                  </a:lnTo>
                  <a:cubicBezTo>
                    <a:pt x="1819" y="435"/>
                    <a:pt x="1713" y="537"/>
                    <a:pt x="1584" y="537"/>
                  </a:cubicBezTo>
                  <a:lnTo>
                    <a:pt x="0" y="537"/>
                  </a:lnTo>
                  <a:lnTo>
                    <a:pt x="0" y="6786"/>
                  </a:lnTo>
                  <a:lnTo>
                    <a:pt x="2423" y="6786"/>
                  </a:lnTo>
                  <a:cubicBezTo>
                    <a:pt x="2463" y="6786"/>
                    <a:pt x="2489" y="6756"/>
                    <a:pt x="2489" y="6719"/>
                  </a:cubicBezTo>
                  <a:lnTo>
                    <a:pt x="2489" y="66"/>
                  </a:lnTo>
                  <a:cubicBezTo>
                    <a:pt x="2489" y="31"/>
                    <a:pt x="2463" y="0"/>
                    <a:pt x="2423" y="0"/>
                  </a:cubicBezTo>
                  <a:close/>
                </a:path>
              </a:pathLst>
            </a:custGeom>
            <a:solidFill>
              <a:srgbClr val="E6E6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19"/>
            <p:cNvSpPr/>
            <p:nvPr/>
          </p:nvSpPr>
          <p:spPr>
            <a:xfrm>
              <a:off x="5277786" y="1787439"/>
              <a:ext cx="271045" cy="21708"/>
            </a:xfrm>
            <a:custGeom>
              <a:rect b="b" l="l" r="r" t="t"/>
              <a:pathLst>
                <a:path extrusionOk="0" h="138" w="1723">
                  <a:moveTo>
                    <a:pt x="67" y="0"/>
                  </a:moveTo>
                  <a:cubicBezTo>
                    <a:pt x="31" y="0"/>
                    <a:pt x="0" y="31"/>
                    <a:pt x="0" y="72"/>
                  </a:cubicBezTo>
                  <a:cubicBezTo>
                    <a:pt x="0" y="107"/>
                    <a:pt x="31" y="138"/>
                    <a:pt x="67" y="138"/>
                  </a:cubicBezTo>
                  <a:lnTo>
                    <a:pt x="1651" y="138"/>
                  </a:lnTo>
                  <a:cubicBezTo>
                    <a:pt x="1692" y="138"/>
                    <a:pt x="1723" y="107"/>
                    <a:pt x="1723" y="72"/>
                  </a:cubicBezTo>
                  <a:cubicBezTo>
                    <a:pt x="1723" y="31"/>
                    <a:pt x="1692" y="0"/>
                    <a:pt x="1651" y="0"/>
                  </a:cubicBezTo>
                  <a:close/>
                </a:path>
              </a:pathLst>
            </a:custGeom>
            <a:solidFill>
              <a:srgbClr val="3F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19"/>
            <p:cNvSpPr/>
            <p:nvPr/>
          </p:nvSpPr>
          <p:spPr>
            <a:xfrm>
              <a:off x="5277786" y="1853666"/>
              <a:ext cx="271045" cy="21866"/>
            </a:xfrm>
            <a:custGeom>
              <a:rect b="b" l="l" r="r" t="t"/>
              <a:pathLst>
                <a:path extrusionOk="0" h="139" w="1723">
                  <a:moveTo>
                    <a:pt x="67" y="1"/>
                  </a:moveTo>
                  <a:cubicBezTo>
                    <a:pt x="31" y="1"/>
                    <a:pt x="0" y="32"/>
                    <a:pt x="0" y="72"/>
                  </a:cubicBezTo>
                  <a:cubicBezTo>
                    <a:pt x="0" y="108"/>
                    <a:pt x="31" y="138"/>
                    <a:pt x="67" y="138"/>
                  </a:cubicBezTo>
                  <a:lnTo>
                    <a:pt x="1651" y="138"/>
                  </a:lnTo>
                  <a:cubicBezTo>
                    <a:pt x="1692" y="138"/>
                    <a:pt x="1723" y="108"/>
                    <a:pt x="1723" y="72"/>
                  </a:cubicBezTo>
                  <a:cubicBezTo>
                    <a:pt x="1723" y="32"/>
                    <a:pt x="1692" y="1"/>
                    <a:pt x="1651" y="1"/>
                  </a:cubicBezTo>
                  <a:close/>
                </a:path>
              </a:pathLst>
            </a:custGeom>
            <a:solidFill>
              <a:srgbClr val="3F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19"/>
            <p:cNvSpPr/>
            <p:nvPr/>
          </p:nvSpPr>
          <p:spPr>
            <a:xfrm>
              <a:off x="5277786" y="1920050"/>
              <a:ext cx="271045" cy="21866"/>
            </a:xfrm>
            <a:custGeom>
              <a:rect b="b" l="l" r="r" t="t"/>
              <a:pathLst>
                <a:path extrusionOk="0" h="139" w="1723">
                  <a:moveTo>
                    <a:pt x="67" y="1"/>
                  </a:moveTo>
                  <a:cubicBezTo>
                    <a:pt x="31" y="1"/>
                    <a:pt x="0" y="32"/>
                    <a:pt x="0" y="71"/>
                  </a:cubicBezTo>
                  <a:cubicBezTo>
                    <a:pt x="0" y="107"/>
                    <a:pt x="31" y="138"/>
                    <a:pt x="67" y="138"/>
                  </a:cubicBezTo>
                  <a:lnTo>
                    <a:pt x="1651" y="138"/>
                  </a:lnTo>
                  <a:cubicBezTo>
                    <a:pt x="1692" y="138"/>
                    <a:pt x="1723" y="107"/>
                    <a:pt x="1723" y="71"/>
                  </a:cubicBezTo>
                  <a:cubicBezTo>
                    <a:pt x="1723" y="32"/>
                    <a:pt x="1692" y="1"/>
                    <a:pt x="1651" y="1"/>
                  </a:cubicBezTo>
                  <a:close/>
                </a:path>
              </a:pathLst>
            </a:custGeom>
            <a:solidFill>
              <a:srgbClr val="3F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19"/>
            <p:cNvSpPr/>
            <p:nvPr/>
          </p:nvSpPr>
          <p:spPr>
            <a:xfrm>
              <a:off x="5277786" y="2079247"/>
              <a:ext cx="271045" cy="21866"/>
            </a:xfrm>
            <a:custGeom>
              <a:rect b="b" l="l" r="r" t="t"/>
              <a:pathLst>
                <a:path extrusionOk="0" h="139" w="1723">
                  <a:moveTo>
                    <a:pt x="67" y="1"/>
                  </a:moveTo>
                  <a:cubicBezTo>
                    <a:pt x="31" y="1"/>
                    <a:pt x="0" y="32"/>
                    <a:pt x="0" y="67"/>
                  </a:cubicBezTo>
                  <a:cubicBezTo>
                    <a:pt x="0" y="107"/>
                    <a:pt x="31" y="138"/>
                    <a:pt x="67" y="138"/>
                  </a:cubicBezTo>
                  <a:lnTo>
                    <a:pt x="1651" y="138"/>
                  </a:lnTo>
                  <a:cubicBezTo>
                    <a:pt x="1692" y="138"/>
                    <a:pt x="1723" y="107"/>
                    <a:pt x="1723" y="67"/>
                  </a:cubicBezTo>
                  <a:cubicBezTo>
                    <a:pt x="1723" y="32"/>
                    <a:pt x="1692" y="1"/>
                    <a:pt x="1651" y="1"/>
                  </a:cubicBezTo>
                  <a:close/>
                </a:path>
              </a:pathLst>
            </a:custGeom>
            <a:solidFill>
              <a:srgbClr val="3F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19"/>
            <p:cNvSpPr/>
            <p:nvPr/>
          </p:nvSpPr>
          <p:spPr>
            <a:xfrm>
              <a:off x="5277786" y="2145631"/>
              <a:ext cx="271045" cy="21866"/>
            </a:xfrm>
            <a:custGeom>
              <a:rect b="b" l="l" r="r" t="t"/>
              <a:pathLst>
                <a:path extrusionOk="0" h="139" w="1723">
                  <a:moveTo>
                    <a:pt x="67" y="1"/>
                  </a:moveTo>
                  <a:cubicBezTo>
                    <a:pt x="31" y="1"/>
                    <a:pt x="0" y="31"/>
                    <a:pt x="0" y="67"/>
                  </a:cubicBezTo>
                  <a:cubicBezTo>
                    <a:pt x="0" y="107"/>
                    <a:pt x="31" y="138"/>
                    <a:pt x="67" y="138"/>
                  </a:cubicBezTo>
                  <a:lnTo>
                    <a:pt x="1651" y="138"/>
                  </a:lnTo>
                  <a:cubicBezTo>
                    <a:pt x="1692" y="138"/>
                    <a:pt x="1723" y="107"/>
                    <a:pt x="1723" y="67"/>
                  </a:cubicBezTo>
                  <a:cubicBezTo>
                    <a:pt x="1723" y="31"/>
                    <a:pt x="1692" y="1"/>
                    <a:pt x="1651" y="1"/>
                  </a:cubicBezTo>
                  <a:close/>
                </a:path>
              </a:pathLst>
            </a:custGeom>
            <a:solidFill>
              <a:srgbClr val="3F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19"/>
            <p:cNvSpPr/>
            <p:nvPr/>
          </p:nvSpPr>
          <p:spPr>
            <a:xfrm>
              <a:off x="5277786" y="2211858"/>
              <a:ext cx="271045" cy="21079"/>
            </a:xfrm>
            <a:custGeom>
              <a:rect b="b" l="l" r="r" t="t"/>
              <a:pathLst>
                <a:path extrusionOk="0" h="134" w="1723">
                  <a:moveTo>
                    <a:pt x="67" y="0"/>
                  </a:moveTo>
                  <a:cubicBezTo>
                    <a:pt x="31" y="0"/>
                    <a:pt x="0" y="32"/>
                    <a:pt x="0" y="67"/>
                  </a:cubicBezTo>
                  <a:cubicBezTo>
                    <a:pt x="0" y="107"/>
                    <a:pt x="31" y="133"/>
                    <a:pt x="67" y="133"/>
                  </a:cubicBezTo>
                  <a:lnTo>
                    <a:pt x="1651" y="133"/>
                  </a:lnTo>
                  <a:cubicBezTo>
                    <a:pt x="1692" y="133"/>
                    <a:pt x="1723" y="107"/>
                    <a:pt x="1723" y="67"/>
                  </a:cubicBezTo>
                  <a:cubicBezTo>
                    <a:pt x="1723" y="32"/>
                    <a:pt x="1692" y="0"/>
                    <a:pt x="1651" y="0"/>
                  </a:cubicBezTo>
                  <a:close/>
                </a:path>
              </a:pathLst>
            </a:custGeom>
            <a:solidFill>
              <a:srgbClr val="3F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19"/>
            <p:cNvSpPr/>
            <p:nvPr/>
          </p:nvSpPr>
          <p:spPr>
            <a:xfrm>
              <a:off x="5277786" y="2371054"/>
              <a:ext cx="271045" cy="21079"/>
            </a:xfrm>
            <a:custGeom>
              <a:rect b="b" l="l" r="r" t="t"/>
              <a:pathLst>
                <a:path extrusionOk="0" h="134" w="1723">
                  <a:moveTo>
                    <a:pt x="67" y="0"/>
                  </a:moveTo>
                  <a:cubicBezTo>
                    <a:pt x="31" y="0"/>
                    <a:pt x="0" y="32"/>
                    <a:pt x="0" y="67"/>
                  </a:cubicBezTo>
                  <a:cubicBezTo>
                    <a:pt x="0" y="107"/>
                    <a:pt x="31" y="133"/>
                    <a:pt x="67" y="133"/>
                  </a:cubicBezTo>
                  <a:lnTo>
                    <a:pt x="1651" y="133"/>
                  </a:lnTo>
                  <a:cubicBezTo>
                    <a:pt x="1692" y="133"/>
                    <a:pt x="1723" y="107"/>
                    <a:pt x="1723" y="67"/>
                  </a:cubicBezTo>
                  <a:cubicBezTo>
                    <a:pt x="1723" y="32"/>
                    <a:pt x="1692" y="0"/>
                    <a:pt x="1651" y="0"/>
                  </a:cubicBezTo>
                  <a:close/>
                </a:path>
              </a:pathLst>
            </a:custGeom>
            <a:solidFill>
              <a:srgbClr val="3F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19"/>
            <p:cNvSpPr/>
            <p:nvPr/>
          </p:nvSpPr>
          <p:spPr>
            <a:xfrm>
              <a:off x="5277786" y="2437439"/>
              <a:ext cx="271045" cy="21079"/>
            </a:xfrm>
            <a:custGeom>
              <a:rect b="b" l="l" r="r" t="t"/>
              <a:pathLst>
                <a:path extrusionOk="0" h="134" w="1723">
                  <a:moveTo>
                    <a:pt x="67" y="0"/>
                  </a:moveTo>
                  <a:cubicBezTo>
                    <a:pt x="31" y="0"/>
                    <a:pt x="0" y="31"/>
                    <a:pt x="0" y="67"/>
                  </a:cubicBezTo>
                  <a:cubicBezTo>
                    <a:pt x="0" y="107"/>
                    <a:pt x="31" y="133"/>
                    <a:pt x="67" y="133"/>
                  </a:cubicBezTo>
                  <a:lnTo>
                    <a:pt x="1651" y="133"/>
                  </a:lnTo>
                  <a:cubicBezTo>
                    <a:pt x="1692" y="133"/>
                    <a:pt x="1723" y="107"/>
                    <a:pt x="1723" y="67"/>
                  </a:cubicBezTo>
                  <a:cubicBezTo>
                    <a:pt x="1723" y="31"/>
                    <a:pt x="1692" y="0"/>
                    <a:pt x="1651" y="0"/>
                  </a:cubicBezTo>
                  <a:close/>
                </a:path>
              </a:pathLst>
            </a:custGeom>
            <a:solidFill>
              <a:srgbClr val="3F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19"/>
            <p:cNvSpPr/>
            <p:nvPr/>
          </p:nvSpPr>
          <p:spPr>
            <a:xfrm>
              <a:off x="5277786" y="2503666"/>
              <a:ext cx="271045" cy="21237"/>
            </a:xfrm>
            <a:custGeom>
              <a:rect b="b" l="l" r="r" t="t"/>
              <a:pathLst>
                <a:path extrusionOk="0" h="135" w="1723">
                  <a:moveTo>
                    <a:pt x="67" y="1"/>
                  </a:moveTo>
                  <a:cubicBezTo>
                    <a:pt x="31" y="1"/>
                    <a:pt x="0" y="32"/>
                    <a:pt x="0" y="68"/>
                  </a:cubicBezTo>
                  <a:cubicBezTo>
                    <a:pt x="0" y="107"/>
                    <a:pt x="31" y="134"/>
                    <a:pt x="67" y="134"/>
                  </a:cubicBezTo>
                  <a:lnTo>
                    <a:pt x="1651" y="134"/>
                  </a:lnTo>
                  <a:cubicBezTo>
                    <a:pt x="1692" y="134"/>
                    <a:pt x="1723" y="107"/>
                    <a:pt x="1723" y="68"/>
                  </a:cubicBezTo>
                  <a:cubicBezTo>
                    <a:pt x="1723" y="32"/>
                    <a:pt x="1692" y="1"/>
                    <a:pt x="1651" y="1"/>
                  </a:cubicBezTo>
                  <a:close/>
                </a:path>
              </a:pathLst>
            </a:custGeom>
            <a:solidFill>
              <a:srgbClr val="3F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19"/>
            <p:cNvSpPr/>
            <p:nvPr/>
          </p:nvSpPr>
          <p:spPr>
            <a:xfrm>
              <a:off x="5251358" y="1330143"/>
              <a:ext cx="286304" cy="335852"/>
            </a:xfrm>
            <a:custGeom>
              <a:rect b="b" l="l" r="r" t="t"/>
              <a:pathLst>
                <a:path extrusionOk="0" h="2135" w="1820">
                  <a:moveTo>
                    <a:pt x="0" y="0"/>
                  </a:moveTo>
                  <a:lnTo>
                    <a:pt x="0" y="346"/>
                  </a:lnTo>
                  <a:cubicBezTo>
                    <a:pt x="199" y="346"/>
                    <a:pt x="355" y="506"/>
                    <a:pt x="355" y="701"/>
                  </a:cubicBezTo>
                  <a:cubicBezTo>
                    <a:pt x="355" y="897"/>
                    <a:pt x="199" y="1057"/>
                    <a:pt x="0" y="1057"/>
                  </a:cubicBezTo>
                  <a:lnTo>
                    <a:pt x="0" y="2135"/>
                  </a:lnTo>
                  <a:lnTo>
                    <a:pt x="1584" y="2135"/>
                  </a:lnTo>
                  <a:cubicBezTo>
                    <a:pt x="1713" y="2135"/>
                    <a:pt x="1819" y="2033"/>
                    <a:pt x="1819" y="1904"/>
                  </a:cubicBezTo>
                  <a:lnTo>
                    <a:pt x="1819" y="1598"/>
                  </a:lnTo>
                  <a:lnTo>
                    <a:pt x="1819" y="1172"/>
                  </a:lnTo>
                  <a:lnTo>
                    <a:pt x="1819" y="932"/>
                  </a:lnTo>
                  <a:cubicBezTo>
                    <a:pt x="1819" y="803"/>
                    <a:pt x="1713" y="697"/>
                    <a:pt x="1584" y="697"/>
                  </a:cubicBezTo>
                  <a:lnTo>
                    <a:pt x="901" y="697"/>
                  </a:lnTo>
                  <a:cubicBezTo>
                    <a:pt x="795" y="697"/>
                    <a:pt x="701" y="625"/>
                    <a:pt x="674" y="524"/>
                  </a:cubicBezTo>
                  <a:cubicBezTo>
                    <a:pt x="599" y="222"/>
                    <a:pt x="324" y="0"/>
                    <a:pt x="0" y="0"/>
                  </a:cubicBezTo>
                  <a:close/>
                </a:path>
              </a:pathLst>
            </a:custGeom>
            <a:solidFill>
              <a:srgbClr val="CEB2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19"/>
            <p:cNvSpPr/>
            <p:nvPr/>
          </p:nvSpPr>
          <p:spPr>
            <a:xfrm>
              <a:off x="5814682" y="1700762"/>
              <a:ext cx="82588" cy="879192"/>
            </a:xfrm>
            <a:custGeom>
              <a:rect b="b" l="l" r="r" t="t"/>
              <a:pathLst>
                <a:path extrusionOk="0" h="5589" w="525">
                  <a:moveTo>
                    <a:pt x="0" y="0"/>
                  </a:moveTo>
                  <a:lnTo>
                    <a:pt x="0" y="5589"/>
                  </a:lnTo>
                  <a:lnTo>
                    <a:pt x="524" y="5589"/>
                  </a:lnTo>
                  <a:lnTo>
                    <a:pt x="524" y="0"/>
                  </a:lnTo>
                  <a:close/>
                </a:path>
              </a:pathLst>
            </a:custGeom>
            <a:solidFill>
              <a:srgbClr val="E8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19"/>
            <p:cNvSpPr/>
            <p:nvPr/>
          </p:nvSpPr>
          <p:spPr>
            <a:xfrm>
              <a:off x="5814682" y="2579803"/>
              <a:ext cx="82588" cy="88092"/>
            </a:xfrm>
            <a:custGeom>
              <a:rect b="b" l="l" r="r" t="t"/>
              <a:pathLst>
                <a:path extrusionOk="0" h="560" w="525">
                  <a:moveTo>
                    <a:pt x="0" y="1"/>
                  </a:moveTo>
                  <a:lnTo>
                    <a:pt x="0" y="560"/>
                  </a:lnTo>
                  <a:lnTo>
                    <a:pt x="524" y="560"/>
                  </a:lnTo>
                  <a:lnTo>
                    <a:pt x="524" y="1"/>
                  </a:lnTo>
                  <a:close/>
                </a:path>
              </a:pathLst>
            </a:custGeom>
            <a:solidFill>
              <a:srgbClr val="91847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19"/>
            <p:cNvSpPr/>
            <p:nvPr/>
          </p:nvSpPr>
          <p:spPr>
            <a:xfrm>
              <a:off x="5814682" y="2667739"/>
              <a:ext cx="82588" cy="43574"/>
            </a:xfrm>
            <a:custGeom>
              <a:rect b="b" l="l" r="r" t="t"/>
              <a:pathLst>
                <a:path extrusionOk="0" h="277" w="525">
                  <a:moveTo>
                    <a:pt x="0" y="1"/>
                  </a:moveTo>
                  <a:lnTo>
                    <a:pt x="0" y="245"/>
                  </a:lnTo>
                  <a:cubicBezTo>
                    <a:pt x="0" y="263"/>
                    <a:pt x="18" y="277"/>
                    <a:pt x="31" y="277"/>
                  </a:cubicBezTo>
                  <a:lnTo>
                    <a:pt x="493" y="277"/>
                  </a:lnTo>
                  <a:cubicBezTo>
                    <a:pt x="511" y="277"/>
                    <a:pt x="524" y="263"/>
                    <a:pt x="524" y="245"/>
                  </a:cubicBezTo>
                  <a:lnTo>
                    <a:pt x="524" y="1"/>
                  </a:lnTo>
                  <a:close/>
                </a:path>
              </a:pathLst>
            </a:custGeom>
            <a:solidFill>
              <a:srgbClr val="F4D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19"/>
            <p:cNvSpPr/>
            <p:nvPr/>
          </p:nvSpPr>
          <p:spPr>
            <a:xfrm>
              <a:off x="5814682" y="1519228"/>
              <a:ext cx="82588" cy="181690"/>
            </a:xfrm>
            <a:custGeom>
              <a:rect b="b" l="l" r="r" t="t"/>
              <a:pathLst>
                <a:path extrusionOk="0" h="1155" w="525">
                  <a:moveTo>
                    <a:pt x="262" y="1"/>
                  </a:moveTo>
                  <a:lnTo>
                    <a:pt x="0" y="1154"/>
                  </a:lnTo>
                  <a:lnTo>
                    <a:pt x="524" y="1154"/>
                  </a:lnTo>
                  <a:lnTo>
                    <a:pt x="262" y="1"/>
                  </a:lnTo>
                  <a:close/>
                </a:path>
              </a:pathLst>
            </a:cu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19"/>
            <p:cNvSpPr/>
            <p:nvPr/>
          </p:nvSpPr>
          <p:spPr>
            <a:xfrm>
              <a:off x="5841896" y="1519228"/>
              <a:ext cx="28001" cy="62451"/>
            </a:xfrm>
            <a:custGeom>
              <a:rect b="b" l="l" r="r" t="t"/>
              <a:pathLst>
                <a:path extrusionOk="0" h="397" w="178">
                  <a:moveTo>
                    <a:pt x="89" y="1"/>
                  </a:moveTo>
                  <a:lnTo>
                    <a:pt x="1" y="396"/>
                  </a:lnTo>
                  <a:lnTo>
                    <a:pt x="178" y="396"/>
                  </a:lnTo>
                  <a:lnTo>
                    <a:pt x="89" y="1"/>
                  </a:lnTo>
                  <a:close/>
                </a:path>
              </a:pathLst>
            </a:custGeom>
            <a:solidFill>
              <a:srgbClr val="5A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19"/>
            <p:cNvSpPr/>
            <p:nvPr/>
          </p:nvSpPr>
          <p:spPr>
            <a:xfrm>
              <a:off x="5855897" y="1700762"/>
              <a:ext cx="41373" cy="879192"/>
            </a:xfrm>
            <a:custGeom>
              <a:rect b="b" l="l" r="r" t="t"/>
              <a:pathLst>
                <a:path extrusionOk="0" h="5589" w="263">
                  <a:moveTo>
                    <a:pt x="0" y="0"/>
                  </a:moveTo>
                  <a:lnTo>
                    <a:pt x="0" y="5589"/>
                  </a:lnTo>
                  <a:lnTo>
                    <a:pt x="262" y="5589"/>
                  </a:lnTo>
                  <a:lnTo>
                    <a:pt x="262" y="0"/>
                  </a:lnTo>
                  <a:close/>
                </a:path>
              </a:pathLst>
            </a:custGeom>
            <a:solidFill>
              <a:srgbClr val="B232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19"/>
            <p:cNvSpPr/>
            <p:nvPr/>
          </p:nvSpPr>
          <p:spPr>
            <a:xfrm>
              <a:off x="5855897" y="2579803"/>
              <a:ext cx="41373" cy="88092"/>
            </a:xfrm>
            <a:custGeom>
              <a:rect b="b" l="l" r="r" t="t"/>
              <a:pathLst>
                <a:path extrusionOk="0" h="560" w="263">
                  <a:moveTo>
                    <a:pt x="0" y="1"/>
                  </a:moveTo>
                  <a:lnTo>
                    <a:pt x="0" y="560"/>
                  </a:lnTo>
                  <a:lnTo>
                    <a:pt x="262" y="560"/>
                  </a:lnTo>
                  <a:lnTo>
                    <a:pt x="262" y="1"/>
                  </a:lnTo>
                  <a:close/>
                </a:path>
              </a:pathLst>
            </a:custGeom>
            <a:solidFill>
              <a:srgbClr val="6E63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19"/>
            <p:cNvSpPr/>
            <p:nvPr/>
          </p:nvSpPr>
          <p:spPr>
            <a:xfrm>
              <a:off x="5855897" y="2667739"/>
              <a:ext cx="41373" cy="43574"/>
            </a:xfrm>
            <a:custGeom>
              <a:rect b="b" l="l" r="r" t="t"/>
              <a:pathLst>
                <a:path extrusionOk="0" h="277" w="263">
                  <a:moveTo>
                    <a:pt x="0" y="1"/>
                  </a:moveTo>
                  <a:lnTo>
                    <a:pt x="0" y="277"/>
                  </a:lnTo>
                  <a:lnTo>
                    <a:pt x="147" y="277"/>
                  </a:lnTo>
                  <a:cubicBezTo>
                    <a:pt x="209" y="277"/>
                    <a:pt x="262" y="223"/>
                    <a:pt x="262" y="156"/>
                  </a:cubicBezTo>
                  <a:lnTo>
                    <a:pt x="262" y="1"/>
                  </a:lnTo>
                  <a:close/>
                </a:path>
              </a:pathLst>
            </a:custGeom>
            <a:solidFill>
              <a:srgbClr val="CEB2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19"/>
            <p:cNvSpPr/>
            <p:nvPr/>
          </p:nvSpPr>
          <p:spPr>
            <a:xfrm>
              <a:off x="5855897" y="1581522"/>
              <a:ext cx="41373" cy="119396"/>
            </a:xfrm>
            <a:custGeom>
              <a:rect b="b" l="l" r="r" t="t"/>
              <a:pathLst>
                <a:path extrusionOk="0" h="759" w="263">
                  <a:moveTo>
                    <a:pt x="0" y="0"/>
                  </a:moveTo>
                  <a:lnTo>
                    <a:pt x="0" y="758"/>
                  </a:lnTo>
                  <a:lnTo>
                    <a:pt x="262" y="758"/>
                  </a:lnTo>
                  <a:lnTo>
                    <a:pt x="89" y="0"/>
                  </a:lnTo>
                  <a:close/>
                </a:path>
              </a:pathLst>
            </a:custGeom>
            <a:solidFill>
              <a:srgbClr val="E6E6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19"/>
            <p:cNvSpPr/>
            <p:nvPr/>
          </p:nvSpPr>
          <p:spPr>
            <a:xfrm>
              <a:off x="5855897" y="1519228"/>
              <a:ext cx="14001" cy="62451"/>
            </a:xfrm>
            <a:custGeom>
              <a:rect b="b" l="l" r="r" t="t"/>
              <a:pathLst>
                <a:path extrusionOk="0" h="397" w="89">
                  <a:moveTo>
                    <a:pt x="0" y="1"/>
                  </a:moveTo>
                  <a:lnTo>
                    <a:pt x="0" y="396"/>
                  </a:lnTo>
                  <a:lnTo>
                    <a:pt x="89" y="396"/>
                  </a:lnTo>
                  <a:lnTo>
                    <a:pt x="0" y="1"/>
                  </a:lnTo>
                  <a:close/>
                </a:path>
              </a:pathLst>
            </a:custGeom>
            <a:solidFill>
              <a:srgbClr val="3F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4" name="Google Shape;454;p19"/>
          <p:cNvSpPr txBox="1"/>
          <p:nvPr/>
        </p:nvSpPr>
        <p:spPr>
          <a:xfrm>
            <a:off x="6784663" y="3752188"/>
            <a:ext cx="1493700" cy="757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Ubuntu"/>
                <a:ea typeface="Ubuntu"/>
                <a:cs typeface="Ubuntu"/>
                <a:sym typeface="Ubuntu"/>
              </a:rPr>
              <a:t>Accuracy</a:t>
            </a:r>
            <a:endParaRPr>
              <a:solidFill>
                <a:schemeClr val="lt1"/>
              </a:solidFill>
              <a:latin typeface="Ubuntu"/>
              <a:ea typeface="Ubuntu"/>
              <a:cs typeface="Ubuntu"/>
              <a:sym typeface="Ubuntu"/>
            </a:endParaRPr>
          </a:p>
        </p:txBody>
      </p:sp>
      <p:sp>
        <p:nvSpPr>
          <p:cNvPr id="423" name="Google Shape;423;p19"/>
          <p:cNvSpPr txBox="1"/>
          <p:nvPr/>
        </p:nvSpPr>
        <p:spPr>
          <a:xfrm>
            <a:off x="6784663" y="3416800"/>
            <a:ext cx="1493700" cy="3354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Krona One"/>
                <a:ea typeface="Krona One"/>
                <a:cs typeface="Krona One"/>
                <a:sym typeface="Krona One"/>
              </a:rPr>
              <a:t>Maintain</a:t>
            </a:r>
            <a:endParaRPr sz="1200">
              <a:solidFill>
                <a:schemeClr val="dk1"/>
              </a:solidFill>
              <a:latin typeface="Krona One"/>
              <a:ea typeface="Krona One"/>
              <a:cs typeface="Krona One"/>
              <a:sym typeface="Krona One"/>
            </a:endParaRPr>
          </a:p>
        </p:txBody>
      </p:sp>
      <p:sp>
        <p:nvSpPr>
          <p:cNvPr id="455" name="Google Shape;455;p19"/>
          <p:cNvSpPr txBox="1"/>
          <p:nvPr/>
        </p:nvSpPr>
        <p:spPr>
          <a:xfrm>
            <a:off x="5228703" y="3752188"/>
            <a:ext cx="1493700" cy="757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Ubuntu"/>
                <a:ea typeface="Ubuntu"/>
                <a:cs typeface="Ubuntu"/>
                <a:sym typeface="Ubuntu"/>
              </a:rPr>
              <a:t>Risk of bias and </a:t>
            </a:r>
            <a:r>
              <a:rPr lang="en">
                <a:solidFill>
                  <a:schemeClr val="lt1"/>
                </a:solidFill>
                <a:latin typeface="Ubuntu"/>
                <a:ea typeface="Ubuntu"/>
                <a:cs typeface="Ubuntu"/>
                <a:sym typeface="Ubuntu"/>
              </a:rPr>
              <a:t>overfitting</a:t>
            </a:r>
            <a:endParaRPr>
              <a:solidFill>
                <a:schemeClr val="lt1"/>
              </a:solidFill>
              <a:latin typeface="Ubuntu"/>
              <a:ea typeface="Ubuntu"/>
              <a:cs typeface="Ubuntu"/>
              <a:sym typeface="Ubuntu"/>
            </a:endParaRPr>
          </a:p>
        </p:txBody>
      </p:sp>
      <p:sp>
        <p:nvSpPr>
          <p:cNvPr id="421" name="Google Shape;421;p19"/>
          <p:cNvSpPr txBox="1"/>
          <p:nvPr/>
        </p:nvSpPr>
        <p:spPr>
          <a:xfrm>
            <a:off x="5228703" y="3416800"/>
            <a:ext cx="1493700" cy="3354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Krona One"/>
                <a:ea typeface="Krona One"/>
                <a:cs typeface="Krona One"/>
                <a:sym typeface="Krona One"/>
              </a:rPr>
              <a:t>Reduces</a:t>
            </a:r>
            <a:endParaRPr sz="1200">
              <a:solidFill>
                <a:schemeClr val="dk1"/>
              </a:solidFill>
              <a:latin typeface="Krona One"/>
              <a:ea typeface="Krona One"/>
              <a:cs typeface="Krona One"/>
              <a:sym typeface="Krona One"/>
            </a:endParaRPr>
          </a:p>
        </p:txBody>
      </p:sp>
      <p:sp>
        <p:nvSpPr>
          <p:cNvPr id="417" name="Google Shape;417;p19"/>
          <p:cNvSpPr txBox="1"/>
          <p:nvPr/>
        </p:nvSpPr>
        <p:spPr>
          <a:xfrm>
            <a:off x="5975650" y="2167175"/>
            <a:ext cx="1555800" cy="3354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Krona One"/>
                <a:ea typeface="Krona One"/>
                <a:cs typeface="Krona One"/>
                <a:sym typeface="Krona One"/>
              </a:rPr>
              <a:t>Advantage</a:t>
            </a:r>
            <a:endParaRPr sz="1200">
              <a:solidFill>
                <a:schemeClr val="dk1"/>
              </a:solidFill>
              <a:latin typeface="Krona One"/>
              <a:ea typeface="Krona One"/>
              <a:cs typeface="Krona One"/>
              <a:sym typeface="Krona One"/>
            </a:endParaRPr>
          </a:p>
        </p:txBody>
      </p:sp>
      <p:grpSp>
        <p:nvGrpSpPr>
          <p:cNvPr id="456" name="Google Shape;456;p19"/>
          <p:cNvGrpSpPr/>
          <p:nvPr/>
        </p:nvGrpSpPr>
        <p:grpSpPr>
          <a:xfrm rot="-1275981">
            <a:off x="7241012" y="1617228"/>
            <a:ext cx="764756" cy="764657"/>
            <a:chOff x="579125" y="1297700"/>
            <a:chExt cx="888184" cy="888070"/>
          </a:xfrm>
        </p:grpSpPr>
        <p:sp>
          <p:nvSpPr>
            <p:cNvPr id="457" name="Google Shape;457;p19"/>
            <p:cNvSpPr/>
            <p:nvPr/>
          </p:nvSpPr>
          <p:spPr>
            <a:xfrm>
              <a:off x="579125" y="1297700"/>
              <a:ext cx="888182" cy="888070"/>
            </a:xfrm>
            <a:custGeom>
              <a:rect b="b" l="l" r="r" t="t"/>
              <a:pathLst>
                <a:path extrusionOk="0" h="7914" w="7915">
                  <a:moveTo>
                    <a:pt x="3955" y="0"/>
                  </a:moveTo>
                  <a:cubicBezTo>
                    <a:pt x="1771" y="0"/>
                    <a:pt x="0" y="1771"/>
                    <a:pt x="0" y="3954"/>
                  </a:cubicBezTo>
                  <a:cubicBezTo>
                    <a:pt x="0" y="6142"/>
                    <a:pt x="1771" y="7914"/>
                    <a:pt x="3955" y="7914"/>
                  </a:cubicBezTo>
                  <a:cubicBezTo>
                    <a:pt x="6143" y="7914"/>
                    <a:pt x="7915" y="6142"/>
                    <a:pt x="7915" y="3954"/>
                  </a:cubicBezTo>
                  <a:cubicBezTo>
                    <a:pt x="7915" y="1771"/>
                    <a:pt x="6143" y="0"/>
                    <a:pt x="3955" y="0"/>
                  </a:cubicBezTo>
                  <a:close/>
                </a:path>
              </a:pathLst>
            </a:custGeom>
            <a:solidFill>
              <a:srgbClr val="E8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19"/>
            <p:cNvSpPr/>
            <p:nvPr/>
          </p:nvSpPr>
          <p:spPr>
            <a:xfrm>
              <a:off x="649821" y="1368284"/>
              <a:ext cx="746679" cy="746791"/>
            </a:xfrm>
            <a:custGeom>
              <a:rect b="b" l="l" r="r" t="t"/>
              <a:pathLst>
                <a:path extrusionOk="0" h="6655" w="6654">
                  <a:moveTo>
                    <a:pt x="3325" y="1"/>
                  </a:moveTo>
                  <a:cubicBezTo>
                    <a:pt x="1488" y="1"/>
                    <a:pt x="1" y="1488"/>
                    <a:pt x="1" y="3325"/>
                  </a:cubicBezTo>
                  <a:cubicBezTo>
                    <a:pt x="1" y="5167"/>
                    <a:pt x="1488" y="6654"/>
                    <a:pt x="3325" y="6654"/>
                  </a:cubicBezTo>
                  <a:cubicBezTo>
                    <a:pt x="5163" y="6654"/>
                    <a:pt x="6654" y="5167"/>
                    <a:pt x="6654" y="3325"/>
                  </a:cubicBezTo>
                  <a:cubicBezTo>
                    <a:pt x="6654" y="1488"/>
                    <a:pt x="5163" y="1"/>
                    <a:pt x="3325" y="1"/>
                  </a:cubicBezTo>
                  <a:close/>
                </a:path>
              </a:pathLst>
            </a:cu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19"/>
            <p:cNvSpPr/>
            <p:nvPr/>
          </p:nvSpPr>
          <p:spPr>
            <a:xfrm>
              <a:off x="734432" y="1441561"/>
              <a:ext cx="576897" cy="305449"/>
            </a:xfrm>
            <a:custGeom>
              <a:rect b="b" l="l" r="r" t="t"/>
              <a:pathLst>
                <a:path extrusionOk="0" h="2722" w="5141">
                  <a:moveTo>
                    <a:pt x="2571" y="1"/>
                  </a:moveTo>
                  <a:cubicBezTo>
                    <a:pt x="2487" y="1"/>
                    <a:pt x="2420" y="67"/>
                    <a:pt x="2420" y="151"/>
                  </a:cubicBezTo>
                  <a:lnTo>
                    <a:pt x="2420" y="888"/>
                  </a:lnTo>
                  <a:cubicBezTo>
                    <a:pt x="2069" y="919"/>
                    <a:pt x="1750" y="1056"/>
                    <a:pt x="1492" y="1275"/>
                  </a:cubicBezTo>
                  <a:lnTo>
                    <a:pt x="969" y="751"/>
                  </a:lnTo>
                  <a:cubicBezTo>
                    <a:pt x="940" y="722"/>
                    <a:pt x="901" y="707"/>
                    <a:pt x="863" y="707"/>
                  </a:cubicBezTo>
                  <a:cubicBezTo>
                    <a:pt x="824" y="707"/>
                    <a:pt x="785" y="722"/>
                    <a:pt x="756" y="751"/>
                  </a:cubicBezTo>
                  <a:cubicBezTo>
                    <a:pt x="699" y="808"/>
                    <a:pt x="699" y="906"/>
                    <a:pt x="756" y="964"/>
                  </a:cubicBezTo>
                  <a:lnTo>
                    <a:pt x="1275" y="1488"/>
                  </a:lnTo>
                  <a:cubicBezTo>
                    <a:pt x="1062" y="1744"/>
                    <a:pt x="924" y="2064"/>
                    <a:pt x="889" y="2414"/>
                  </a:cubicBezTo>
                  <a:lnTo>
                    <a:pt x="152" y="2414"/>
                  </a:lnTo>
                  <a:cubicBezTo>
                    <a:pt x="72" y="2414"/>
                    <a:pt x="1" y="2486"/>
                    <a:pt x="1" y="2570"/>
                  </a:cubicBezTo>
                  <a:cubicBezTo>
                    <a:pt x="1" y="2650"/>
                    <a:pt x="72" y="2721"/>
                    <a:pt x="152" y="2721"/>
                  </a:cubicBezTo>
                  <a:lnTo>
                    <a:pt x="1035" y="2721"/>
                  </a:lnTo>
                  <a:cubicBezTo>
                    <a:pt x="1119" y="2721"/>
                    <a:pt x="1186" y="2650"/>
                    <a:pt x="1186" y="2570"/>
                  </a:cubicBezTo>
                  <a:cubicBezTo>
                    <a:pt x="1186" y="1802"/>
                    <a:pt x="1807" y="1181"/>
                    <a:pt x="2571" y="1181"/>
                  </a:cubicBezTo>
                  <a:cubicBezTo>
                    <a:pt x="3335" y="1181"/>
                    <a:pt x="3956" y="1802"/>
                    <a:pt x="3956" y="2570"/>
                  </a:cubicBezTo>
                  <a:cubicBezTo>
                    <a:pt x="3956" y="2650"/>
                    <a:pt x="4027" y="2721"/>
                    <a:pt x="4111" y="2721"/>
                  </a:cubicBezTo>
                  <a:lnTo>
                    <a:pt x="4990" y="2721"/>
                  </a:lnTo>
                  <a:cubicBezTo>
                    <a:pt x="5074" y="2721"/>
                    <a:pt x="5140" y="2650"/>
                    <a:pt x="5140" y="2570"/>
                  </a:cubicBezTo>
                  <a:cubicBezTo>
                    <a:pt x="5140" y="2486"/>
                    <a:pt x="5074" y="2414"/>
                    <a:pt x="4990" y="2414"/>
                  </a:cubicBezTo>
                  <a:lnTo>
                    <a:pt x="4253" y="2414"/>
                  </a:lnTo>
                  <a:cubicBezTo>
                    <a:pt x="4222" y="2064"/>
                    <a:pt x="4085" y="1744"/>
                    <a:pt x="3868" y="1488"/>
                  </a:cubicBezTo>
                  <a:lnTo>
                    <a:pt x="4391" y="964"/>
                  </a:lnTo>
                  <a:cubicBezTo>
                    <a:pt x="4448" y="906"/>
                    <a:pt x="4448" y="808"/>
                    <a:pt x="4391" y="751"/>
                  </a:cubicBezTo>
                  <a:cubicBezTo>
                    <a:pt x="4360" y="722"/>
                    <a:pt x="4321" y="707"/>
                    <a:pt x="4282" y="707"/>
                  </a:cubicBezTo>
                  <a:cubicBezTo>
                    <a:pt x="4243" y="707"/>
                    <a:pt x="4204" y="722"/>
                    <a:pt x="4173" y="751"/>
                  </a:cubicBezTo>
                  <a:lnTo>
                    <a:pt x="3654" y="1275"/>
                  </a:lnTo>
                  <a:cubicBezTo>
                    <a:pt x="3397" y="1056"/>
                    <a:pt x="3077" y="919"/>
                    <a:pt x="2722" y="888"/>
                  </a:cubicBezTo>
                  <a:lnTo>
                    <a:pt x="2722" y="151"/>
                  </a:lnTo>
                  <a:cubicBezTo>
                    <a:pt x="2722" y="67"/>
                    <a:pt x="2655" y="1"/>
                    <a:pt x="2571" y="1"/>
                  </a:cubicBezTo>
                  <a:close/>
                </a:path>
              </a:pathLst>
            </a:custGeom>
            <a:solidFill>
              <a:srgbClr val="5A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19"/>
            <p:cNvSpPr/>
            <p:nvPr/>
          </p:nvSpPr>
          <p:spPr>
            <a:xfrm>
              <a:off x="918353" y="1673623"/>
              <a:ext cx="209281" cy="364699"/>
            </a:xfrm>
            <a:custGeom>
              <a:rect b="b" l="l" r="r" t="t"/>
              <a:pathLst>
                <a:path extrusionOk="0" h="3250" w="1865">
                  <a:moveTo>
                    <a:pt x="932" y="0"/>
                  </a:moveTo>
                  <a:lnTo>
                    <a:pt x="98" y="1913"/>
                  </a:lnTo>
                  <a:lnTo>
                    <a:pt x="102" y="1913"/>
                  </a:lnTo>
                  <a:cubicBezTo>
                    <a:pt x="40" y="2034"/>
                    <a:pt x="0" y="2171"/>
                    <a:pt x="0" y="2317"/>
                  </a:cubicBezTo>
                  <a:cubicBezTo>
                    <a:pt x="0" y="2833"/>
                    <a:pt x="418" y="3249"/>
                    <a:pt x="932" y="3249"/>
                  </a:cubicBezTo>
                  <a:cubicBezTo>
                    <a:pt x="1447" y="3249"/>
                    <a:pt x="1864" y="2833"/>
                    <a:pt x="1864" y="2317"/>
                  </a:cubicBezTo>
                  <a:cubicBezTo>
                    <a:pt x="1864" y="2171"/>
                    <a:pt x="1829" y="2034"/>
                    <a:pt x="1766" y="1913"/>
                  </a:cubicBezTo>
                  <a:lnTo>
                    <a:pt x="1770" y="1913"/>
                  </a:lnTo>
                  <a:lnTo>
                    <a:pt x="932" y="0"/>
                  </a:lnTo>
                  <a:close/>
                </a:path>
              </a:pathLst>
            </a:custGeom>
            <a:solidFill>
              <a:srgbClr val="91847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19"/>
            <p:cNvSpPr/>
            <p:nvPr/>
          </p:nvSpPr>
          <p:spPr>
            <a:xfrm>
              <a:off x="1022938" y="1297700"/>
              <a:ext cx="444371" cy="888070"/>
            </a:xfrm>
            <a:custGeom>
              <a:rect b="b" l="l" r="r" t="t"/>
              <a:pathLst>
                <a:path extrusionOk="0" h="7914" w="3960">
                  <a:moveTo>
                    <a:pt x="0" y="0"/>
                  </a:moveTo>
                  <a:lnTo>
                    <a:pt x="0" y="630"/>
                  </a:lnTo>
                  <a:cubicBezTo>
                    <a:pt x="1838" y="630"/>
                    <a:pt x="3329" y="2117"/>
                    <a:pt x="3329" y="3954"/>
                  </a:cubicBezTo>
                  <a:cubicBezTo>
                    <a:pt x="3329" y="5796"/>
                    <a:pt x="1838" y="7283"/>
                    <a:pt x="0" y="7283"/>
                  </a:cubicBezTo>
                  <a:lnTo>
                    <a:pt x="0" y="7914"/>
                  </a:lnTo>
                  <a:cubicBezTo>
                    <a:pt x="2188" y="7914"/>
                    <a:pt x="3960" y="6142"/>
                    <a:pt x="3960" y="3954"/>
                  </a:cubicBezTo>
                  <a:cubicBezTo>
                    <a:pt x="3960" y="1771"/>
                    <a:pt x="2188" y="0"/>
                    <a:pt x="0" y="0"/>
                  </a:cubicBezTo>
                  <a:close/>
                </a:path>
              </a:pathLst>
            </a:custGeom>
            <a:solidFill>
              <a:srgbClr val="33657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19"/>
            <p:cNvSpPr/>
            <p:nvPr/>
          </p:nvSpPr>
          <p:spPr>
            <a:xfrm>
              <a:off x="1022938" y="1368284"/>
              <a:ext cx="373564" cy="746791"/>
            </a:xfrm>
            <a:custGeom>
              <a:rect b="b" l="l" r="r" t="t"/>
              <a:pathLst>
                <a:path extrusionOk="0" h="6655" w="3329">
                  <a:moveTo>
                    <a:pt x="0" y="1"/>
                  </a:moveTo>
                  <a:lnTo>
                    <a:pt x="0" y="654"/>
                  </a:lnTo>
                  <a:cubicBezTo>
                    <a:pt x="84" y="654"/>
                    <a:pt x="151" y="720"/>
                    <a:pt x="151" y="804"/>
                  </a:cubicBezTo>
                  <a:lnTo>
                    <a:pt x="151" y="1541"/>
                  </a:lnTo>
                  <a:cubicBezTo>
                    <a:pt x="506" y="1572"/>
                    <a:pt x="826" y="1709"/>
                    <a:pt x="1083" y="1928"/>
                  </a:cubicBezTo>
                  <a:lnTo>
                    <a:pt x="1602" y="1404"/>
                  </a:lnTo>
                  <a:cubicBezTo>
                    <a:pt x="1633" y="1375"/>
                    <a:pt x="1672" y="1360"/>
                    <a:pt x="1711" y="1360"/>
                  </a:cubicBezTo>
                  <a:cubicBezTo>
                    <a:pt x="1750" y="1360"/>
                    <a:pt x="1789" y="1375"/>
                    <a:pt x="1820" y="1404"/>
                  </a:cubicBezTo>
                  <a:cubicBezTo>
                    <a:pt x="1877" y="1461"/>
                    <a:pt x="1877" y="1559"/>
                    <a:pt x="1820" y="1617"/>
                  </a:cubicBezTo>
                  <a:lnTo>
                    <a:pt x="1297" y="2141"/>
                  </a:lnTo>
                  <a:cubicBezTo>
                    <a:pt x="1514" y="2397"/>
                    <a:pt x="1651" y="2717"/>
                    <a:pt x="1682" y="3067"/>
                  </a:cubicBezTo>
                  <a:lnTo>
                    <a:pt x="2419" y="3067"/>
                  </a:lnTo>
                  <a:cubicBezTo>
                    <a:pt x="2503" y="3067"/>
                    <a:pt x="2569" y="3139"/>
                    <a:pt x="2569" y="3223"/>
                  </a:cubicBezTo>
                  <a:cubicBezTo>
                    <a:pt x="2569" y="3303"/>
                    <a:pt x="2503" y="3374"/>
                    <a:pt x="2419" y="3374"/>
                  </a:cubicBezTo>
                  <a:lnTo>
                    <a:pt x="1540" y="3374"/>
                  </a:lnTo>
                  <a:cubicBezTo>
                    <a:pt x="1456" y="3374"/>
                    <a:pt x="1385" y="3303"/>
                    <a:pt x="1385" y="3223"/>
                  </a:cubicBezTo>
                  <a:cubicBezTo>
                    <a:pt x="1385" y="2455"/>
                    <a:pt x="764" y="1834"/>
                    <a:pt x="0" y="1834"/>
                  </a:cubicBezTo>
                  <a:lnTo>
                    <a:pt x="0" y="2721"/>
                  </a:lnTo>
                  <a:lnTo>
                    <a:pt x="838" y="4634"/>
                  </a:lnTo>
                  <a:lnTo>
                    <a:pt x="834" y="4634"/>
                  </a:lnTo>
                  <a:cubicBezTo>
                    <a:pt x="897" y="4755"/>
                    <a:pt x="932" y="4892"/>
                    <a:pt x="932" y="5038"/>
                  </a:cubicBezTo>
                  <a:cubicBezTo>
                    <a:pt x="932" y="5554"/>
                    <a:pt x="515" y="5970"/>
                    <a:pt x="0" y="5970"/>
                  </a:cubicBezTo>
                  <a:lnTo>
                    <a:pt x="0" y="6654"/>
                  </a:lnTo>
                  <a:cubicBezTo>
                    <a:pt x="1838" y="6654"/>
                    <a:pt x="3329" y="5167"/>
                    <a:pt x="3329" y="3325"/>
                  </a:cubicBezTo>
                  <a:cubicBezTo>
                    <a:pt x="3329" y="1488"/>
                    <a:pt x="1838" y="1"/>
                    <a:pt x="0" y="1"/>
                  </a:cubicBezTo>
                  <a:close/>
                </a:path>
              </a:pathLst>
            </a:custGeom>
            <a:solidFill>
              <a:srgbClr val="E6E6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19"/>
            <p:cNvSpPr/>
            <p:nvPr/>
          </p:nvSpPr>
          <p:spPr>
            <a:xfrm>
              <a:off x="1022938" y="1441561"/>
              <a:ext cx="288393" cy="305449"/>
            </a:xfrm>
            <a:custGeom>
              <a:rect b="b" l="l" r="r" t="t"/>
              <a:pathLst>
                <a:path extrusionOk="0" h="2722" w="2570">
                  <a:moveTo>
                    <a:pt x="0" y="1"/>
                  </a:moveTo>
                  <a:lnTo>
                    <a:pt x="0" y="1181"/>
                  </a:lnTo>
                  <a:cubicBezTo>
                    <a:pt x="764" y="1181"/>
                    <a:pt x="1385" y="1802"/>
                    <a:pt x="1385" y="2570"/>
                  </a:cubicBezTo>
                  <a:cubicBezTo>
                    <a:pt x="1385" y="2650"/>
                    <a:pt x="1456" y="2721"/>
                    <a:pt x="1540" y="2721"/>
                  </a:cubicBezTo>
                  <a:lnTo>
                    <a:pt x="2419" y="2721"/>
                  </a:lnTo>
                  <a:cubicBezTo>
                    <a:pt x="2503" y="2721"/>
                    <a:pt x="2569" y="2650"/>
                    <a:pt x="2569" y="2570"/>
                  </a:cubicBezTo>
                  <a:cubicBezTo>
                    <a:pt x="2569" y="2486"/>
                    <a:pt x="2503" y="2414"/>
                    <a:pt x="2419" y="2414"/>
                  </a:cubicBezTo>
                  <a:lnTo>
                    <a:pt x="1682" y="2414"/>
                  </a:lnTo>
                  <a:cubicBezTo>
                    <a:pt x="1651" y="2064"/>
                    <a:pt x="1514" y="1744"/>
                    <a:pt x="1297" y="1488"/>
                  </a:cubicBezTo>
                  <a:lnTo>
                    <a:pt x="1820" y="964"/>
                  </a:lnTo>
                  <a:cubicBezTo>
                    <a:pt x="1877" y="906"/>
                    <a:pt x="1877" y="808"/>
                    <a:pt x="1820" y="751"/>
                  </a:cubicBezTo>
                  <a:cubicBezTo>
                    <a:pt x="1789" y="722"/>
                    <a:pt x="1750" y="707"/>
                    <a:pt x="1711" y="707"/>
                  </a:cubicBezTo>
                  <a:cubicBezTo>
                    <a:pt x="1672" y="707"/>
                    <a:pt x="1633" y="722"/>
                    <a:pt x="1602" y="751"/>
                  </a:cubicBezTo>
                  <a:lnTo>
                    <a:pt x="1083" y="1275"/>
                  </a:lnTo>
                  <a:cubicBezTo>
                    <a:pt x="826" y="1056"/>
                    <a:pt x="506" y="919"/>
                    <a:pt x="151" y="888"/>
                  </a:cubicBezTo>
                  <a:lnTo>
                    <a:pt x="151" y="151"/>
                  </a:lnTo>
                  <a:cubicBezTo>
                    <a:pt x="151" y="67"/>
                    <a:pt x="84" y="1"/>
                    <a:pt x="0" y="1"/>
                  </a:cubicBezTo>
                  <a:close/>
                </a:path>
              </a:pathLst>
            </a:custGeom>
            <a:solidFill>
              <a:srgbClr val="3F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19"/>
            <p:cNvSpPr/>
            <p:nvPr/>
          </p:nvSpPr>
          <p:spPr>
            <a:xfrm>
              <a:off x="1022938" y="1673623"/>
              <a:ext cx="104697" cy="364699"/>
            </a:xfrm>
            <a:custGeom>
              <a:rect b="b" l="l" r="r" t="t"/>
              <a:pathLst>
                <a:path extrusionOk="0" h="3250" w="933">
                  <a:moveTo>
                    <a:pt x="0" y="0"/>
                  </a:moveTo>
                  <a:lnTo>
                    <a:pt x="0" y="3249"/>
                  </a:lnTo>
                  <a:cubicBezTo>
                    <a:pt x="515" y="3249"/>
                    <a:pt x="932" y="2833"/>
                    <a:pt x="932" y="2317"/>
                  </a:cubicBezTo>
                  <a:cubicBezTo>
                    <a:pt x="932" y="2171"/>
                    <a:pt x="897" y="2034"/>
                    <a:pt x="834" y="1913"/>
                  </a:cubicBezTo>
                  <a:lnTo>
                    <a:pt x="838" y="1913"/>
                  </a:lnTo>
                  <a:lnTo>
                    <a:pt x="0" y="0"/>
                  </a:lnTo>
                  <a:close/>
                </a:path>
              </a:pathLst>
            </a:custGeom>
            <a:solidFill>
              <a:srgbClr val="6E63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8" name="Shape 468"/>
        <p:cNvGrpSpPr/>
        <p:nvPr/>
      </p:nvGrpSpPr>
      <p:grpSpPr>
        <a:xfrm>
          <a:off x="0" y="0"/>
          <a:ext cx="0" cy="0"/>
          <a:chOff x="0" y="0"/>
          <a:chExt cx="0" cy="0"/>
        </a:xfrm>
      </p:grpSpPr>
      <p:sp>
        <p:nvSpPr>
          <p:cNvPr id="469" name="Google Shape;469;p20"/>
          <p:cNvSpPr txBox="1"/>
          <p:nvPr>
            <p:ph type="title"/>
          </p:nvPr>
        </p:nvSpPr>
        <p:spPr>
          <a:xfrm>
            <a:off x="713232" y="403213"/>
            <a:ext cx="7717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 Random </a:t>
            </a:r>
            <a:r>
              <a:rPr lang="en"/>
              <a:t>Forest</a:t>
            </a:r>
            <a:endParaRPr/>
          </a:p>
        </p:txBody>
      </p:sp>
      <p:grpSp>
        <p:nvGrpSpPr>
          <p:cNvPr id="470" name="Google Shape;470;p20"/>
          <p:cNvGrpSpPr/>
          <p:nvPr/>
        </p:nvGrpSpPr>
        <p:grpSpPr>
          <a:xfrm>
            <a:off x="4512775" y="2361490"/>
            <a:ext cx="2051700" cy="2148509"/>
            <a:chOff x="4485575" y="2361490"/>
            <a:chExt cx="2051700" cy="2148509"/>
          </a:xfrm>
        </p:grpSpPr>
        <p:sp>
          <p:nvSpPr>
            <p:cNvPr id="471" name="Google Shape;471;p20"/>
            <p:cNvSpPr txBox="1"/>
            <p:nvPr/>
          </p:nvSpPr>
          <p:spPr>
            <a:xfrm>
              <a:off x="4660300" y="3200075"/>
              <a:ext cx="1702200" cy="292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Krona One"/>
                  <a:ea typeface="Krona One"/>
                  <a:cs typeface="Krona One"/>
                  <a:sym typeface="Krona One"/>
                </a:rPr>
                <a:t>Build Model</a:t>
              </a:r>
              <a:endParaRPr sz="1200">
                <a:solidFill>
                  <a:schemeClr val="dk1"/>
                </a:solidFill>
                <a:latin typeface="Krona One"/>
                <a:ea typeface="Krona One"/>
                <a:cs typeface="Krona One"/>
                <a:sym typeface="Krona One"/>
              </a:endParaRPr>
            </a:p>
          </p:txBody>
        </p:sp>
        <p:sp>
          <p:nvSpPr>
            <p:cNvPr id="472" name="Google Shape;472;p20"/>
            <p:cNvSpPr txBox="1"/>
            <p:nvPr/>
          </p:nvSpPr>
          <p:spPr>
            <a:xfrm>
              <a:off x="4485575" y="4006298"/>
              <a:ext cx="2051700" cy="503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Ubuntu"/>
                  <a:ea typeface="Ubuntu"/>
                  <a:cs typeface="Ubuntu"/>
                  <a:sym typeface="Ubuntu"/>
                </a:rPr>
                <a:t>Fit the model on the dataset</a:t>
              </a:r>
              <a:endParaRPr>
                <a:solidFill>
                  <a:schemeClr val="lt1"/>
                </a:solidFill>
                <a:latin typeface="Ubuntu"/>
                <a:ea typeface="Ubuntu"/>
                <a:cs typeface="Ubuntu"/>
                <a:sym typeface="Ubuntu"/>
              </a:endParaRPr>
            </a:p>
          </p:txBody>
        </p:sp>
        <p:sp>
          <p:nvSpPr>
            <p:cNvPr id="473" name="Google Shape;473;p20"/>
            <p:cNvSpPr txBox="1"/>
            <p:nvPr/>
          </p:nvSpPr>
          <p:spPr>
            <a:xfrm>
              <a:off x="5173620" y="2361490"/>
              <a:ext cx="675600" cy="3249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Krona One"/>
                  <a:ea typeface="Krona One"/>
                  <a:cs typeface="Krona One"/>
                  <a:sym typeface="Krona One"/>
                </a:rPr>
                <a:t>02</a:t>
              </a:r>
              <a:endParaRPr sz="1200">
                <a:solidFill>
                  <a:schemeClr val="dk1"/>
                </a:solidFill>
                <a:latin typeface="Krona One"/>
                <a:ea typeface="Krona One"/>
                <a:cs typeface="Krona One"/>
                <a:sym typeface="Krona One"/>
              </a:endParaRPr>
            </a:p>
          </p:txBody>
        </p:sp>
      </p:grpSp>
      <p:grpSp>
        <p:nvGrpSpPr>
          <p:cNvPr id="474" name="Google Shape;474;p20"/>
          <p:cNvGrpSpPr/>
          <p:nvPr/>
        </p:nvGrpSpPr>
        <p:grpSpPr>
          <a:xfrm>
            <a:off x="6595450" y="2361498"/>
            <a:ext cx="1855200" cy="2396302"/>
            <a:chOff x="6568250" y="2361498"/>
            <a:chExt cx="1855200" cy="2396302"/>
          </a:xfrm>
        </p:grpSpPr>
        <p:sp>
          <p:nvSpPr>
            <p:cNvPr id="475" name="Google Shape;475;p20"/>
            <p:cNvSpPr txBox="1"/>
            <p:nvPr/>
          </p:nvSpPr>
          <p:spPr>
            <a:xfrm>
              <a:off x="6644750" y="3200075"/>
              <a:ext cx="1702200" cy="2925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lt1"/>
                  </a:solidFill>
                  <a:latin typeface="Krona One"/>
                  <a:ea typeface="Krona One"/>
                  <a:cs typeface="Krona One"/>
                  <a:sym typeface="Krona One"/>
                </a:rPr>
                <a:t>SMOTE</a:t>
              </a:r>
              <a:endParaRPr sz="1200">
                <a:solidFill>
                  <a:schemeClr val="lt1"/>
                </a:solidFill>
                <a:latin typeface="Krona One"/>
                <a:ea typeface="Krona One"/>
                <a:cs typeface="Krona One"/>
                <a:sym typeface="Krona One"/>
              </a:endParaRPr>
            </a:p>
          </p:txBody>
        </p:sp>
        <p:sp>
          <p:nvSpPr>
            <p:cNvPr id="476" name="Google Shape;476;p20"/>
            <p:cNvSpPr txBox="1"/>
            <p:nvPr/>
          </p:nvSpPr>
          <p:spPr>
            <a:xfrm>
              <a:off x="6568250" y="4006300"/>
              <a:ext cx="1855200" cy="751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Ubuntu"/>
                  <a:ea typeface="Ubuntu"/>
                  <a:cs typeface="Ubuntu"/>
                  <a:sym typeface="Ubuntu"/>
                </a:rPr>
                <a:t>Used SMOTE to rebalance the dataset </a:t>
              </a:r>
              <a:endParaRPr>
                <a:solidFill>
                  <a:schemeClr val="lt1"/>
                </a:solidFill>
                <a:latin typeface="Ubuntu"/>
                <a:ea typeface="Ubuntu"/>
                <a:cs typeface="Ubuntu"/>
                <a:sym typeface="Ubuntu"/>
              </a:endParaRPr>
            </a:p>
          </p:txBody>
        </p:sp>
        <p:sp>
          <p:nvSpPr>
            <p:cNvPr id="477" name="Google Shape;477;p20"/>
            <p:cNvSpPr txBox="1"/>
            <p:nvPr/>
          </p:nvSpPr>
          <p:spPr>
            <a:xfrm>
              <a:off x="7157976" y="2361498"/>
              <a:ext cx="675600" cy="3249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lt1"/>
                  </a:solidFill>
                  <a:latin typeface="Krona One"/>
                  <a:ea typeface="Krona One"/>
                  <a:cs typeface="Krona One"/>
                  <a:sym typeface="Krona One"/>
                </a:rPr>
                <a:t>03</a:t>
              </a:r>
              <a:endParaRPr sz="1200">
                <a:solidFill>
                  <a:schemeClr val="lt1"/>
                </a:solidFill>
                <a:latin typeface="Krona One"/>
                <a:ea typeface="Krona One"/>
                <a:cs typeface="Krona One"/>
                <a:sym typeface="Krona One"/>
              </a:endParaRPr>
            </a:p>
          </p:txBody>
        </p:sp>
      </p:grpSp>
      <p:sp>
        <p:nvSpPr>
          <p:cNvPr id="478" name="Google Shape;478;p20"/>
          <p:cNvSpPr txBox="1"/>
          <p:nvPr/>
        </p:nvSpPr>
        <p:spPr>
          <a:xfrm>
            <a:off x="2703100" y="3200125"/>
            <a:ext cx="1702200" cy="2925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lt1"/>
                </a:solidFill>
                <a:latin typeface="Krona One"/>
                <a:ea typeface="Krona One"/>
                <a:cs typeface="Krona One"/>
                <a:sym typeface="Krona One"/>
              </a:rPr>
              <a:t>OHE</a:t>
            </a:r>
            <a:endParaRPr sz="1200">
              <a:solidFill>
                <a:schemeClr val="lt1"/>
              </a:solidFill>
              <a:latin typeface="Krona One"/>
              <a:ea typeface="Krona One"/>
              <a:cs typeface="Krona One"/>
              <a:sym typeface="Krona One"/>
            </a:endParaRPr>
          </a:p>
        </p:txBody>
      </p:sp>
      <p:sp>
        <p:nvSpPr>
          <p:cNvPr id="479" name="Google Shape;479;p20"/>
          <p:cNvSpPr txBox="1"/>
          <p:nvPr/>
        </p:nvSpPr>
        <p:spPr>
          <a:xfrm>
            <a:off x="2626600" y="4006298"/>
            <a:ext cx="1855200" cy="503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Ubuntu"/>
                <a:ea typeface="Ubuntu"/>
                <a:cs typeface="Ubuntu"/>
                <a:sym typeface="Ubuntu"/>
              </a:rPr>
              <a:t>One Hot Encoded (OHE) categorical variables</a:t>
            </a:r>
            <a:endParaRPr>
              <a:solidFill>
                <a:schemeClr val="lt1"/>
              </a:solidFill>
              <a:latin typeface="Ubuntu"/>
              <a:ea typeface="Ubuntu"/>
              <a:cs typeface="Ubuntu"/>
              <a:sym typeface="Ubuntu"/>
            </a:endParaRPr>
          </a:p>
        </p:txBody>
      </p:sp>
      <p:sp>
        <p:nvSpPr>
          <p:cNvPr id="480" name="Google Shape;480;p20"/>
          <p:cNvSpPr txBox="1"/>
          <p:nvPr/>
        </p:nvSpPr>
        <p:spPr>
          <a:xfrm>
            <a:off x="3216500" y="2361498"/>
            <a:ext cx="675600" cy="3249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lt1"/>
                </a:solidFill>
                <a:latin typeface="Krona One"/>
                <a:ea typeface="Krona One"/>
                <a:cs typeface="Krona One"/>
                <a:sym typeface="Krona One"/>
              </a:rPr>
              <a:t>01</a:t>
            </a:r>
            <a:endParaRPr sz="1200">
              <a:solidFill>
                <a:schemeClr val="lt1"/>
              </a:solidFill>
              <a:latin typeface="Krona One"/>
              <a:ea typeface="Krona One"/>
              <a:cs typeface="Krona One"/>
              <a:sym typeface="Krona One"/>
            </a:endParaRPr>
          </a:p>
        </p:txBody>
      </p:sp>
      <p:sp>
        <p:nvSpPr>
          <p:cNvPr id="481" name="Google Shape;481;p20"/>
          <p:cNvSpPr txBox="1"/>
          <p:nvPr/>
        </p:nvSpPr>
        <p:spPr>
          <a:xfrm>
            <a:off x="2626600" y="1106100"/>
            <a:ext cx="3890700" cy="3249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Krona One"/>
                <a:ea typeface="Krona One"/>
                <a:cs typeface="Krona One"/>
                <a:sym typeface="Krona One"/>
              </a:rPr>
              <a:t>How we applied it</a:t>
            </a:r>
            <a:endParaRPr sz="1200">
              <a:solidFill>
                <a:schemeClr val="dk1"/>
              </a:solidFill>
              <a:latin typeface="Krona One"/>
              <a:ea typeface="Krona One"/>
              <a:cs typeface="Krona One"/>
              <a:sym typeface="Krona One"/>
            </a:endParaRPr>
          </a:p>
        </p:txBody>
      </p:sp>
      <p:cxnSp>
        <p:nvCxnSpPr>
          <p:cNvPr id="482" name="Google Shape;482;p20"/>
          <p:cNvCxnSpPr>
            <a:stCxn id="480" idx="3"/>
            <a:endCxn id="473" idx="1"/>
          </p:cNvCxnSpPr>
          <p:nvPr/>
        </p:nvCxnSpPr>
        <p:spPr>
          <a:xfrm>
            <a:off x="3892100" y="2523948"/>
            <a:ext cx="1308600" cy="0"/>
          </a:xfrm>
          <a:prstGeom prst="straightConnector1">
            <a:avLst/>
          </a:prstGeom>
          <a:noFill/>
          <a:ln cap="flat" cmpd="sng" w="38100">
            <a:solidFill>
              <a:schemeClr val="dk2"/>
            </a:solidFill>
            <a:prstDash val="dash"/>
            <a:round/>
            <a:headEnd len="med" w="med" type="none"/>
            <a:tailEnd len="med" w="med" type="none"/>
          </a:ln>
        </p:spPr>
      </p:cxnSp>
      <p:cxnSp>
        <p:nvCxnSpPr>
          <p:cNvPr id="483" name="Google Shape;483;p20"/>
          <p:cNvCxnSpPr>
            <a:stCxn id="473" idx="3"/>
            <a:endCxn id="477" idx="1"/>
          </p:cNvCxnSpPr>
          <p:nvPr/>
        </p:nvCxnSpPr>
        <p:spPr>
          <a:xfrm>
            <a:off x="5876420" y="2523940"/>
            <a:ext cx="1308900" cy="0"/>
          </a:xfrm>
          <a:prstGeom prst="straightConnector1">
            <a:avLst/>
          </a:prstGeom>
          <a:noFill/>
          <a:ln cap="flat" cmpd="sng" w="38100">
            <a:solidFill>
              <a:schemeClr val="dk2"/>
            </a:solidFill>
            <a:prstDash val="dash"/>
            <a:round/>
            <a:headEnd len="med" w="med" type="none"/>
            <a:tailEnd len="med" w="med" type="none"/>
          </a:ln>
        </p:spPr>
      </p:cxnSp>
      <p:cxnSp>
        <p:nvCxnSpPr>
          <p:cNvPr id="484" name="Google Shape;484;p20"/>
          <p:cNvCxnSpPr>
            <a:stCxn id="477" idx="3"/>
          </p:cNvCxnSpPr>
          <p:nvPr/>
        </p:nvCxnSpPr>
        <p:spPr>
          <a:xfrm>
            <a:off x="7860776" y="2523948"/>
            <a:ext cx="1338000" cy="0"/>
          </a:xfrm>
          <a:prstGeom prst="straightConnector1">
            <a:avLst/>
          </a:prstGeom>
          <a:noFill/>
          <a:ln cap="flat" cmpd="sng" w="38100">
            <a:solidFill>
              <a:schemeClr val="dk2"/>
            </a:solidFill>
            <a:prstDash val="dash"/>
            <a:round/>
            <a:headEnd len="med" w="med" type="none"/>
            <a:tailEnd len="med" w="med" type="none"/>
          </a:ln>
        </p:spPr>
      </p:cxnSp>
      <p:cxnSp>
        <p:nvCxnSpPr>
          <p:cNvPr id="485" name="Google Shape;485;p20"/>
          <p:cNvCxnSpPr>
            <a:stCxn id="480" idx="2"/>
            <a:endCxn id="478" idx="0"/>
          </p:cNvCxnSpPr>
          <p:nvPr/>
        </p:nvCxnSpPr>
        <p:spPr>
          <a:xfrm>
            <a:off x="3554300" y="2686398"/>
            <a:ext cx="0" cy="513600"/>
          </a:xfrm>
          <a:prstGeom prst="straightConnector1">
            <a:avLst/>
          </a:prstGeom>
          <a:noFill/>
          <a:ln cap="flat" cmpd="sng" w="38100">
            <a:solidFill>
              <a:schemeClr val="dk2"/>
            </a:solidFill>
            <a:prstDash val="dash"/>
            <a:round/>
            <a:headEnd len="med" w="med" type="none"/>
            <a:tailEnd len="med" w="med" type="none"/>
          </a:ln>
        </p:spPr>
      </p:cxnSp>
      <p:cxnSp>
        <p:nvCxnSpPr>
          <p:cNvPr id="486" name="Google Shape;486;p20"/>
          <p:cNvCxnSpPr>
            <a:stCxn id="473" idx="2"/>
            <a:endCxn id="471" idx="0"/>
          </p:cNvCxnSpPr>
          <p:nvPr/>
        </p:nvCxnSpPr>
        <p:spPr>
          <a:xfrm>
            <a:off x="5538620" y="2686390"/>
            <a:ext cx="0" cy="513600"/>
          </a:xfrm>
          <a:prstGeom prst="straightConnector1">
            <a:avLst/>
          </a:prstGeom>
          <a:noFill/>
          <a:ln cap="flat" cmpd="sng" w="38100">
            <a:solidFill>
              <a:schemeClr val="dk2"/>
            </a:solidFill>
            <a:prstDash val="dash"/>
            <a:round/>
            <a:headEnd len="med" w="med" type="none"/>
            <a:tailEnd len="med" w="med" type="none"/>
          </a:ln>
        </p:spPr>
      </p:cxnSp>
      <p:cxnSp>
        <p:nvCxnSpPr>
          <p:cNvPr id="487" name="Google Shape;487;p20"/>
          <p:cNvCxnSpPr>
            <a:stCxn id="477" idx="2"/>
            <a:endCxn id="475" idx="0"/>
          </p:cNvCxnSpPr>
          <p:nvPr/>
        </p:nvCxnSpPr>
        <p:spPr>
          <a:xfrm>
            <a:off x="7522976" y="2686398"/>
            <a:ext cx="0" cy="513600"/>
          </a:xfrm>
          <a:prstGeom prst="straightConnector1">
            <a:avLst/>
          </a:prstGeom>
          <a:noFill/>
          <a:ln cap="flat" cmpd="sng" w="38100">
            <a:solidFill>
              <a:schemeClr val="dk2"/>
            </a:solidFill>
            <a:prstDash val="dash"/>
            <a:round/>
            <a:headEnd len="med" w="med" type="none"/>
            <a:tailEnd len="med" w="med" type="none"/>
          </a:ln>
        </p:spPr>
      </p:cxnSp>
      <p:cxnSp>
        <p:nvCxnSpPr>
          <p:cNvPr id="488" name="Google Shape;488;p20"/>
          <p:cNvCxnSpPr>
            <a:stCxn id="478" idx="2"/>
            <a:endCxn id="479" idx="0"/>
          </p:cNvCxnSpPr>
          <p:nvPr/>
        </p:nvCxnSpPr>
        <p:spPr>
          <a:xfrm>
            <a:off x="3554200" y="3492625"/>
            <a:ext cx="0" cy="513600"/>
          </a:xfrm>
          <a:prstGeom prst="straightConnector1">
            <a:avLst/>
          </a:prstGeom>
          <a:noFill/>
          <a:ln cap="flat" cmpd="sng" w="38100">
            <a:solidFill>
              <a:schemeClr val="dk2"/>
            </a:solidFill>
            <a:prstDash val="dash"/>
            <a:round/>
            <a:headEnd len="med" w="med" type="none"/>
            <a:tailEnd len="med" w="med" type="none"/>
          </a:ln>
        </p:spPr>
      </p:cxnSp>
      <p:cxnSp>
        <p:nvCxnSpPr>
          <p:cNvPr id="489" name="Google Shape;489;p20"/>
          <p:cNvCxnSpPr>
            <a:stCxn id="471" idx="2"/>
            <a:endCxn id="472" idx="0"/>
          </p:cNvCxnSpPr>
          <p:nvPr/>
        </p:nvCxnSpPr>
        <p:spPr>
          <a:xfrm>
            <a:off x="5538600" y="3492575"/>
            <a:ext cx="0" cy="513600"/>
          </a:xfrm>
          <a:prstGeom prst="straightConnector1">
            <a:avLst/>
          </a:prstGeom>
          <a:noFill/>
          <a:ln cap="flat" cmpd="sng" w="38100">
            <a:solidFill>
              <a:schemeClr val="dk2"/>
            </a:solidFill>
            <a:prstDash val="dash"/>
            <a:round/>
            <a:headEnd len="med" w="med" type="none"/>
            <a:tailEnd len="med" w="med" type="none"/>
          </a:ln>
        </p:spPr>
      </p:cxnSp>
      <p:cxnSp>
        <p:nvCxnSpPr>
          <p:cNvPr id="490" name="Google Shape;490;p20"/>
          <p:cNvCxnSpPr>
            <a:stCxn id="475" idx="2"/>
            <a:endCxn id="476" idx="0"/>
          </p:cNvCxnSpPr>
          <p:nvPr/>
        </p:nvCxnSpPr>
        <p:spPr>
          <a:xfrm>
            <a:off x="7523050" y="3492575"/>
            <a:ext cx="0" cy="513600"/>
          </a:xfrm>
          <a:prstGeom prst="straightConnector1">
            <a:avLst/>
          </a:prstGeom>
          <a:noFill/>
          <a:ln cap="flat" cmpd="sng" w="38100">
            <a:solidFill>
              <a:schemeClr val="dk2"/>
            </a:solidFill>
            <a:prstDash val="dash"/>
            <a:round/>
            <a:headEnd len="med" w="med" type="none"/>
            <a:tailEnd len="med" w="med" type="none"/>
          </a:ln>
        </p:spPr>
      </p:cxnSp>
      <p:cxnSp>
        <p:nvCxnSpPr>
          <p:cNvPr id="491" name="Google Shape;491;p20"/>
          <p:cNvCxnSpPr>
            <a:stCxn id="480" idx="1"/>
            <a:endCxn id="492" idx="3"/>
          </p:cNvCxnSpPr>
          <p:nvPr/>
        </p:nvCxnSpPr>
        <p:spPr>
          <a:xfrm flipH="1">
            <a:off x="1907900" y="2523948"/>
            <a:ext cx="1308600" cy="600"/>
          </a:xfrm>
          <a:prstGeom prst="bentConnector3">
            <a:avLst>
              <a:gd fmla="val 50005" name="adj1"/>
            </a:avLst>
          </a:prstGeom>
          <a:noFill/>
          <a:ln cap="flat" cmpd="sng" w="38100">
            <a:solidFill>
              <a:schemeClr val="dk2"/>
            </a:solidFill>
            <a:prstDash val="dash"/>
            <a:round/>
            <a:headEnd len="med" w="med" type="none"/>
            <a:tailEnd len="med" w="med" type="none"/>
          </a:ln>
        </p:spPr>
      </p:cxnSp>
      <p:grpSp>
        <p:nvGrpSpPr>
          <p:cNvPr id="493" name="Google Shape;493;p20"/>
          <p:cNvGrpSpPr/>
          <p:nvPr/>
        </p:nvGrpSpPr>
        <p:grpSpPr>
          <a:xfrm>
            <a:off x="968301" y="1922450"/>
            <a:ext cx="1203000" cy="1203000"/>
            <a:chOff x="968301" y="1922450"/>
            <a:chExt cx="1203000" cy="1203000"/>
          </a:xfrm>
        </p:grpSpPr>
        <p:grpSp>
          <p:nvGrpSpPr>
            <p:cNvPr id="494" name="Google Shape;494;p20"/>
            <p:cNvGrpSpPr/>
            <p:nvPr/>
          </p:nvGrpSpPr>
          <p:grpSpPr>
            <a:xfrm>
              <a:off x="968301" y="1922450"/>
              <a:ext cx="1203000" cy="1203000"/>
              <a:chOff x="941101" y="1693850"/>
              <a:chExt cx="1203000" cy="1203000"/>
            </a:xfrm>
          </p:grpSpPr>
          <p:grpSp>
            <p:nvGrpSpPr>
              <p:cNvPr id="495" name="Google Shape;495;p20"/>
              <p:cNvGrpSpPr/>
              <p:nvPr/>
            </p:nvGrpSpPr>
            <p:grpSpPr>
              <a:xfrm>
                <a:off x="941101" y="1693850"/>
                <a:ext cx="1203000" cy="1203000"/>
                <a:chOff x="881572" y="1432200"/>
                <a:chExt cx="1203000" cy="1203000"/>
              </a:xfrm>
            </p:grpSpPr>
            <p:sp>
              <p:nvSpPr>
                <p:cNvPr id="496" name="Google Shape;496;p20"/>
                <p:cNvSpPr/>
                <p:nvPr/>
              </p:nvSpPr>
              <p:spPr>
                <a:xfrm>
                  <a:off x="881572" y="1432200"/>
                  <a:ext cx="1203000" cy="1203000"/>
                </a:xfrm>
                <a:prstGeom prst="ellipse">
                  <a:avLst/>
                </a:prstGeom>
                <a:solidFill>
                  <a:srgbClr val="1F42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7" name="Google Shape;497;p20"/>
                <p:cNvGrpSpPr/>
                <p:nvPr/>
              </p:nvGrpSpPr>
              <p:grpSpPr>
                <a:xfrm>
                  <a:off x="1110392" y="1660945"/>
                  <a:ext cx="745400" cy="745520"/>
                  <a:chOff x="1959049" y="1148473"/>
                  <a:chExt cx="2428804" cy="2429195"/>
                </a:xfrm>
              </p:grpSpPr>
              <p:sp>
                <p:nvSpPr>
                  <p:cNvPr id="498" name="Google Shape;498;p20"/>
                  <p:cNvSpPr/>
                  <p:nvPr/>
                </p:nvSpPr>
                <p:spPr>
                  <a:xfrm>
                    <a:off x="1959050" y="1149826"/>
                    <a:ext cx="2428800" cy="2427668"/>
                  </a:xfrm>
                  <a:custGeom>
                    <a:rect b="b" l="l" r="r" t="t"/>
                    <a:pathLst>
                      <a:path extrusionOk="0" h="8580" w="8584">
                        <a:moveTo>
                          <a:pt x="4292" y="0"/>
                        </a:moveTo>
                        <a:cubicBezTo>
                          <a:pt x="1922" y="0"/>
                          <a:pt x="1" y="1918"/>
                          <a:pt x="1" y="4288"/>
                        </a:cubicBezTo>
                        <a:cubicBezTo>
                          <a:pt x="1" y="6658"/>
                          <a:pt x="1922" y="8579"/>
                          <a:pt x="4292" y="8579"/>
                        </a:cubicBezTo>
                        <a:cubicBezTo>
                          <a:pt x="6662" y="8579"/>
                          <a:pt x="8584" y="6658"/>
                          <a:pt x="8584" y="4288"/>
                        </a:cubicBezTo>
                        <a:cubicBezTo>
                          <a:pt x="8584" y="1918"/>
                          <a:pt x="6662" y="0"/>
                          <a:pt x="4292" y="0"/>
                        </a:cubicBezTo>
                        <a:close/>
                      </a:path>
                    </a:pathLst>
                  </a:custGeom>
                  <a:solidFill>
                    <a:srgbClr val="5A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20"/>
                  <p:cNvSpPr/>
                  <p:nvPr/>
                </p:nvSpPr>
                <p:spPr>
                  <a:xfrm>
                    <a:off x="1959049" y="1148473"/>
                    <a:ext cx="2428803" cy="2429195"/>
                  </a:xfrm>
                  <a:custGeom>
                    <a:rect b="b" l="l" r="r" t="t"/>
                    <a:pathLst>
                      <a:path extrusionOk="0" h="6201" w="6200">
                        <a:moveTo>
                          <a:pt x="2465" y="490"/>
                        </a:moveTo>
                        <a:cubicBezTo>
                          <a:pt x="2634" y="490"/>
                          <a:pt x="2783" y="637"/>
                          <a:pt x="2783" y="817"/>
                        </a:cubicBezTo>
                        <a:lnTo>
                          <a:pt x="2783" y="1354"/>
                        </a:lnTo>
                        <a:cubicBezTo>
                          <a:pt x="2783" y="1487"/>
                          <a:pt x="2699" y="1606"/>
                          <a:pt x="2570" y="1655"/>
                        </a:cubicBezTo>
                        <a:cubicBezTo>
                          <a:pt x="2534" y="1669"/>
                          <a:pt x="2494" y="1686"/>
                          <a:pt x="2459" y="1700"/>
                        </a:cubicBezTo>
                        <a:cubicBezTo>
                          <a:pt x="2414" y="1721"/>
                          <a:pt x="2365" y="1731"/>
                          <a:pt x="2318" y="1731"/>
                        </a:cubicBezTo>
                        <a:cubicBezTo>
                          <a:pt x="2234" y="1731"/>
                          <a:pt x="2153" y="1700"/>
                          <a:pt x="2090" y="1637"/>
                        </a:cubicBezTo>
                        <a:lnTo>
                          <a:pt x="1713" y="1260"/>
                        </a:lnTo>
                        <a:cubicBezTo>
                          <a:pt x="1562" y="1114"/>
                          <a:pt x="1589" y="861"/>
                          <a:pt x="1771" y="754"/>
                        </a:cubicBezTo>
                        <a:cubicBezTo>
                          <a:pt x="1961" y="648"/>
                          <a:pt x="2166" y="559"/>
                          <a:pt x="2383" y="502"/>
                        </a:cubicBezTo>
                        <a:cubicBezTo>
                          <a:pt x="2411" y="494"/>
                          <a:pt x="2438" y="490"/>
                          <a:pt x="2465" y="490"/>
                        </a:cubicBezTo>
                        <a:close/>
                        <a:moveTo>
                          <a:pt x="3738" y="490"/>
                        </a:moveTo>
                        <a:cubicBezTo>
                          <a:pt x="3765" y="490"/>
                          <a:pt x="3793" y="494"/>
                          <a:pt x="3821" y="502"/>
                        </a:cubicBezTo>
                        <a:cubicBezTo>
                          <a:pt x="4034" y="559"/>
                          <a:pt x="4243" y="648"/>
                          <a:pt x="4434" y="754"/>
                        </a:cubicBezTo>
                        <a:cubicBezTo>
                          <a:pt x="4612" y="861"/>
                          <a:pt x="4638" y="1114"/>
                          <a:pt x="4491" y="1260"/>
                        </a:cubicBezTo>
                        <a:lnTo>
                          <a:pt x="4110" y="1637"/>
                        </a:lnTo>
                        <a:cubicBezTo>
                          <a:pt x="4050" y="1700"/>
                          <a:pt x="3969" y="1731"/>
                          <a:pt x="3886" y="1731"/>
                        </a:cubicBezTo>
                        <a:cubicBezTo>
                          <a:pt x="3839" y="1731"/>
                          <a:pt x="3791" y="1721"/>
                          <a:pt x="3746" y="1700"/>
                        </a:cubicBezTo>
                        <a:cubicBezTo>
                          <a:pt x="3706" y="1686"/>
                          <a:pt x="3670" y="1669"/>
                          <a:pt x="3635" y="1655"/>
                        </a:cubicBezTo>
                        <a:cubicBezTo>
                          <a:pt x="3506" y="1606"/>
                          <a:pt x="3418" y="1487"/>
                          <a:pt x="3418" y="1354"/>
                        </a:cubicBezTo>
                        <a:lnTo>
                          <a:pt x="3418" y="817"/>
                        </a:lnTo>
                        <a:cubicBezTo>
                          <a:pt x="3418" y="637"/>
                          <a:pt x="3566" y="490"/>
                          <a:pt x="3738" y="490"/>
                        </a:cubicBezTo>
                        <a:close/>
                        <a:moveTo>
                          <a:pt x="1031" y="1615"/>
                        </a:moveTo>
                        <a:cubicBezTo>
                          <a:pt x="1114" y="1615"/>
                          <a:pt x="1197" y="1646"/>
                          <a:pt x="1260" y="1709"/>
                        </a:cubicBezTo>
                        <a:lnTo>
                          <a:pt x="1642" y="2090"/>
                        </a:lnTo>
                        <a:cubicBezTo>
                          <a:pt x="1740" y="2188"/>
                          <a:pt x="1762" y="2335"/>
                          <a:pt x="1705" y="2459"/>
                        </a:cubicBezTo>
                        <a:cubicBezTo>
                          <a:pt x="1687" y="2495"/>
                          <a:pt x="1668" y="2530"/>
                          <a:pt x="1656" y="2569"/>
                        </a:cubicBezTo>
                        <a:cubicBezTo>
                          <a:pt x="1611" y="2694"/>
                          <a:pt x="1492" y="2782"/>
                          <a:pt x="1353" y="2782"/>
                        </a:cubicBezTo>
                        <a:lnTo>
                          <a:pt x="816" y="2782"/>
                        </a:lnTo>
                        <a:cubicBezTo>
                          <a:pt x="608" y="2782"/>
                          <a:pt x="448" y="2583"/>
                          <a:pt x="501" y="2379"/>
                        </a:cubicBezTo>
                        <a:cubicBezTo>
                          <a:pt x="564" y="2166"/>
                          <a:pt x="648" y="1962"/>
                          <a:pt x="759" y="1770"/>
                        </a:cubicBezTo>
                        <a:cubicBezTo>
                          <a:pt x="817" y="1668"/>
                          <a:pt x="923" y="1615"/>
                          <a:pt x="1031" y="1615"/>
                        </a:cubicBezTo>
                        <a:close/>
                        <a:moveTo>
                          <a:pt x="5171" y="1615"/>
                        </a:moveTo>
                        <a:cubicBezTo>
                          <a:pt x="5280" y="1615"/>
                          <a:pt x="5388" y="1668"/>
                          <a:pt x="5446" y="1770"/>
                        </a:cubicBezTo>
                        <a:cubicBezTo>
                          <a:pt x="5552" y="1962"/>
                          <a:pt x="5641" y="2166"/>
                          <a:pt x="5699" y="2379"/>
                        </a:cubicBezTo>
                        <a:cubicBezTo>
                          <a:pt x="5757" y="2583"/>
                          <a:pt x="5593" y="2782"/>
                          <a:pt x="5384" y="2782"/>
                        </a:cubicBezTo>
                        <a:lnTo>
                          <a:pt x="4847" y="2782"/>
                        </a:lnTo>
                        <a:cubicBezTo>
                          <a:pt x="4714" y="2782"/>
                          <a:pt x="4594" y="2694"/>
                          <a:pt x="4545" y="2569"/>
                        </a:cubicBezTo>
                        <a:cubicBezTo>
                          <a:pt x="4532" y="2530"/>
                          <a:pt x="4518" y="2495"/>
                          <a:pt x="4501" y="2459"/>
                        </a:cubicBezTo>
                        <a:cubicBezTo>
                          <a:pt x="4442" y="2335"/>
                          <a:pt x="4465" y="2188"/>
                          <a:pt x="4563" y="2090"/>
                        </a:cubicBezTo>
                        <a:lnTo>
                          <a:pt x="4940" y="1709"/>
                        </a:lnTo>
                        <a:cubicBezTo>
                          <a:pt x="5003" y="1646"/>
                          <a:pt x="5087" y="1615"/>
                          <a:pt x="5171" y="1615"/>
                        </a:cubicBezTo>
                        <a:close/>
                        <a:moveTo>
                          <a:pt x="1353" y="3417"/>
                        </a:moveTo>
                        <a:cubicBezTo>
                          <a:pt x="1492" y="3417"/>
                          <a:pt x="1611" y="3501"/>
                          <a:pt x="1656" y="3630"/>
                        </a:cubicBezTo>
                        <a:cubicBezTo>
                          <a:pt x="1668" y="3671"/>
                          <a:pt x="1687" y="3706"/>
                          <a:pt x="1705" y="3741"/>
                        </a:cubicBezTo>
                        <a:cubicBezTo>
                          <a:pt x="1762" y="3866"/>
                          <a:pt x="1740" y="4013"/>
                          <a:pt x="1642" y="4110"/>
                        </a:cubicBezTo>
                        <a:lnTo>
                          <a:pt x="1260" y="4487"/>
                        </a:lnTo>
                        <a:cubicBezTo>
                          <a:pt x="1196" y="4553"/>
                          <a:pt x="1112" y="4585"/>
                          <a:pt x="1029" y="4585"/>
                        </a:cubicBezTo>
                        <a:cubicBezTo>
                          <a:pt x="921" y="4585"/>
                          <a:pt x="816" y="4532"/>
                          <a:pt x="759" y="4429"/>
                        </a:cubicBezTo>
                        <a:cubicBezTo>
                          <a:pt x="648" y="4239"/>
                          <a:pt x="564" y="4034"/>
                          <a:pt x="501" y="3817"/>
                        </a:cubicBezTo>
                        <a:cubicBezTo>
                          <a:pt x="448" y="3618"/>
                          <a:pt x="608" y="3417"/>
                          <a:pt x="816" y="3417"/>
                        </a:cubicBezTo>
                        <a:close/>
                        <a:moveTo>
                          <a:pt x="5384" y="3417"/>
                        </a:moveTo>
                        <a:cubicBezTo>
                          <a:pt x="5593" y="3417"/>
                          <a:pt x="5757" y="3618"/>
                          <a:pt x="5699" y="3817"/>
                        </a:cubicBezTo>
                        <a:cubicBezTo>
                          <a:pt x="5641" y="4034"/>
                          <a:pt x="5552" y="4239"/>
                          <a:pt x="5446" y="4429"/>
                        </a:cubicBezTo>
                        <a:cubicBezTo>
                          <a:pt x="5388" y="4532"/>
                          <a:pt x="5282" y="4585"/>
                          <a:pt x="5173" y="4585"/>
                        </a:cubicBezTo>
                        <a:cubicBezTo>
                          <a:pt x="5089" y="4585"/>
                          <a:pt x="5004" y="4553"/>
                          <a:pt x="4940" y="4487"/>
                        </a:cubicBezTo>
                        <a:lnTo>
                          <a:pt x="4563" y="4110"/>
                        </a:lnTo>
                        <a:cubicBezTo>
                          <a:pt x="4465" y="4013"/>
                          <a:pt x="4442" y="3866"/>
                          <a:pt x="4501" y="3741"/>
                        </a:cubicBezTo>
                        <a:cubicBezTo>
                          <a:pt x="4518" y="3706"/>
                          <a:pt x="4532" y="3671"/>
                          <a:pt x="4545" y="3630"/>
                        </a:cubicBezTo>
                        <a:cubicBezTo>
                          <a:pt x="4594" y="3501"/>
                          <a:pt x="4714" y="3417"/>
                          <a:pt x="4847" y="3417"/>
                        </a:cubicBezTo>
                        <a:close/>
                        <a:moveTo>
                          <a:pt x="2321" y="4466"/>
                        </a:moveTo>
                        <a:cubicBezTo>
                          <a:pt x="2368" y="4466"/>
                          <a:pt x="2415" y="4476"/>
                          <a:pt x="2459" y="4496"/>
                        </a:cubicBezTo>
                        <a:cubicBezTo>
                          <a:pt x="2494" y="4513"/>
                          <a:pt x="2534" y="4531"/>
                          <a:pt x="2570" y="4545"/>
                        </a:cubicBezTo>
                        <a:cubicBezTo>
                          <a:pt x="2699" y="4593"/>
                          <a:pt x="2783" y="4709"/>
                          <a:pt x="2783" y="4847"/>
                        </a:cubicBezTo>
                        <a:lnTo>
                          <a:pt x="2783" y="5384"/>
                        </a:lnTo>
                        <a:cubicBezTo>
                          <a:pt x="2783" y="5565"/>
                          <a:pt x="2632" y="5709"/>
                          <a:pt x="2462" y="5709"/>
                        </a:cubicBezTo>
                        <a:cubicBezTo>
                          <a:pt x="2436" y="5709"/>
                          <a:pt x="2410" y="5706"/>
                          <a:pt x="2383" y="5699"/>
                        </a:cubicBezTo>
                        <a:cubicBezTo>
                          <a:pt x="2166" y="5637"/>
                          <a:pt x="1961" y="5552"/>
                          <a:pt x="1771" y="5445"/>
                        </a:cubicBezTo>
                        <a:cubicBezTo>
                          <a:pt x="1589" y="5339"/>
                          <a:pt x="1562" y="5086"/>
                          <a:pt x="1713" y="4939"/>
                        </a:cubicBezTo>
                        <a:lnTo>
                          <a:pt x="2090" y="4558"/>
                        </a:lnTo>
                        <a:cubicBezTo>
                          <a:pt x="2153" y="4498"/>
                          <a:pt x="2237" y="4466"/>
                          <a:pt x="2321" y="4466"/>
                        </a:cubicBezTo>
                        <a:close/>
                        <a:moveTo>
                          <a:pt x="3883" y="4466"/>
                        </a:moveTo>
                        <a:cubicBezTo>
                          <a:pt x="3967" y="4466"/>
                          <a:pt x="4050" y="4498"/>
                          <a:pt x="4110" y="4558"/>
                        </a:cubicBezTo>
                        <a:lnTo>
                          <a:pt x="4491" y="4939"/>
                        </a:lnTo>
                        <a:cubicBezTo>
                          <a:pt x="4638" y="5086"/>
                          <a:pt x="4612" y="5339"/>
                          <a:pt x="4434" y="5445"/>
                        </a:cubicBezTo>
                        <a:cubicBezTo>
                          <a:pt x="4243" y="5552"/>
                          <a:pt x="4034" y="5637"/>
                          <a:pt x="3821" y="5699"/>
                        </a:cubicBezTo>
                        <a:cubicBezTo>
                          <a:pt x="3794" y="5706"/>
                          <a:pt x="3767" y="5709"/>
                          <a:pt x="3741" y="5709"/>
                        </a:cubicBezTo>
                        <a:cubicBezTo>
                          <a:pt x="3568" y="5709"/>
                          <a:pt x="3418" y="5565"/>
                          <a:pt x="3418" y="5384"/>
                        </a:cubicBezTo>
                        <a:lnTo>
                          <a:pt x="3418" y="4847"/>
                        </a:lnTo>
                        <a:cubicBezTo>
                          <a:pt x="3418" y="4709"/>
                          <a:pt x="3506" y="4593"/>
                          <a:pt x="3635" y="4545"/>
                        </a:cubicBezTo>
                        <a:cubicBezTo>
                          <a:pt x="3670" y="4531"/>
                          <a:pt x="3706" y="4513"/>
                          <a:pt x="3746" y="4496"/>
                        </a:cubicBezTo>
                        <a:cubicBezTo>
                          <a:pt x="3790" y="4476"/>
                          <a:pt x="3837" y="4466"/>
                          <a:pt x="3883" y="4466"/>
                        </a:cubicBezTo>
                        <a:close/>
                        <a:moveTo>
                          <a:pt x="3102" y="0"/>
                        </a:moveTo>
                        <a:cubicBezTo>
                          <a:pt x="1389" y="0"/>
                          <a:pt x="0" y="1389"/>
                          <a:pt x="0" y="3098"/>
                        </a:cubicBezTo>
                        <a:cubicBezTo>
                          <a:pt x="0" y="4812"/>
                          <a:pt x="1389" y="6201"/>
                          <a:pt x="3102" y="6201"/>
                        </a:cubicBezTo>
                        <a:cubicBezTo>
                          <a:pt x="4815" y="6201"/>
                          <a:pt x="6200" y="4812"/>
                          <a:pt x="6200" y="3098"/>
                        </a:cubicBezTo>
                        <a:cubicBezTo>
                          <a:pt x="6200" y="1389"/>
                          <a:pt x="4815" y="0"/>
                          <a:pt x="3102" y="0"/>
                        </a:cubicBezTo>
                        <a:close/>
                      </a:path>
                    </a:pathLst>
                  </a:custGeom>
                  <a:solidFill>
                    <a:srgbClr val="9898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20"/>
                  <p:cNvSpPr/>
                  <p:nvPr/>
                </p:nvSpPr>
                <p:spPr>
                  <a:xfrm>
                    <a:off x="3174235" y="1148473"/>
                    <a:ext cx="1213618" cy="2429195"/>
                  </a:xfrm>
                  <a:custGeom>
                    <a:rect b="b" l="l" r="r" t="t"/>
                    <a:pathLst>
                      <a:path extrusionOk="0" h="6201" w="3098">
                        <a:moveTo>
                          <a:pt x="636" y="490"/>
                        </a:moveTo>
                        <a:cubicBezTo>
                          <a:pt x="663" y="490"/>
                          <a:pt x="691" y="494"/>
                          <a:pt x="719" y="502"/>
                        </a:cubicBezTo>
                        <a:cubicBezTo>
                          <a:pt x="932" y="559"/>
                          <a:pt x="1141" y="648"/>
                          <a:pt x="1332" y="754"/>
                        </a:cubicBezTo>
                        <a:cubicBezTo>
                          <a:pt x="1510" y="861"/>
                          <a:pt x="1536" y="1114"/>
                          <a:pt x="1389" y="1260"/>
                        </a:cubicBezTo>
                        <a:lnTo>
                          <a:pt x="1008" y="1637"/>
                        </a:lnTo>
                        <a:cubicBezTo>
                          <a:pt x="948" y="1700"/>
                          <a:pt x="867" y="1731"/>
                          <a:pt x="784" y="1731"/>
                        </a:cubicBezTo>
                        <a:cubicBezTo>
                          <a:pt x="737" y="1731"/>
                          <a:pt x="689" y="1721"/>
                          <a:pt x="644" y="1700"/>
                        </a:cubicBezTo>
                        <a:cubicBezTo>
                          <a:pt x="604" y="1686"/>
                          <a:pt x="568" y="1669"/>
                          <a:pt x="533" y="1655"/>
                        </a:cubicBezTo>
                        <a:cubicBezTo>
                          <a:pt x="404" y="1606"/>
                          <a:pt x="316" y="1487"/>
                          <a:pt x="316" y="1354"/>
                        </a:cubicBezTo>
                        <a:lnTo>
                          <a:pt x="316" y="817"/>
                        </a:lnTo>
                        <a:cubicBezTo>
                          <a:pt x="316" y="637"/>
                          <a:pt x="464" y="490"/>
                          <a:pt x="636" y="490"/>
                        </a:cubicBezTo>
                        <a:close/>
                        <a:moveTo>
                          <a:pt x="2069" y="1615"/>
                        </a:moveTo>
                        <a:cubicBezTo>
                          <a:pt x="2178" y="1615"/>
                          <a:pt x="2286" y="1668"/>
                          <a:pt x="2344" y="1770"/>
                        </a:cubicBezTo>
                        <a:cubicBezTo>
                          <a:pt x="2450" y="1962"/>
                          <a:pt x="2539" y="2166"/>
                          <a:pt x="2597" y="2379"/>
                        </a:cubicBezTo>
                        <a:cubicBezTo>
                          <a:pt x="2655" y="2583"/>
                          <a:pt x="2491" y="2782"/>
                          <a:pt x="2282" y="2782"/>
                        </a:cubicBezTo>
                        <a:lnTo>
                          <a:pt x="1745" y="2782"/>
                        </a:lnTo>
                        <a:cubicBezTo>
                          <a:pt x="1612" y="2782"/>
                          <a:pt x="1492" y="2694"/>
                          <a:pt x="1443" y="2569"/>
                        </a:cubicBezTo>
                        <a:cubicBezTo>
                          <a:pt x="1430" y="2530"/>
                          <a:pt x="1416" y="2495"/>
                          <a:pt x="1399" y="2459"/>
                        </a:cubicBezTo>
                        <a:cubicBezTo>
                          <a:pt x="1340" y="2335"/>
                          <a:pt x="1363" y="2188"/>
                          <a:pt x="1461" y="2090"/>
                        </a:cubicBezTo>
                        <a:lnTo>
                          <a:pt x="1838" y="1709"/>
                        </a:lnTo>
                        <a:cubicBezTo>
                          <a:pt x="1901" y="1646"/>
                          <a:pt x="1985" y="1615"/>
                          <a:pt x="2069" y="1615"/>
                        </a:cubicBezTo>
                        <a:close/>
                        <a:moveTo>
                          <a:pt x="2282" y="3417"/>
                        </a:moveTo>
                        <a:cubicBezTo>
                          <a:pt x="2491" y="3417"/>
                          <a:pt x="2655" y="3618"/>
                          <a:pt x="2597" y="3817"/>
                        </a:cubicBezTo>
                        <a:cubicBezTo>
                          <a:pt x="2539" y="4034"/>
                          <a:pt x="2450" y="4239"/>
                          <a:pt x="2344" y="4429"/>
                        </a:cubicBezTo>
                        <a:cubicBezTo>
                          <a:pt x="2286" y="4532"/>
                          <a:pt x="2180" y="4585"/>
                          <a:pt x="2071" y="4585"/>
                        </a:cubicBezTo>
                        <a:cubicBezTo>
                          <a:pt x="1987" y="4585"/>
                          <a:pt x="1902" y="4553"/>
                          <a:pt x="1838" y="4487"/>
                        </a:cubicBezTo>
                        <a:lnTo>
                          <a:pt x="1461" y="4110"/>
                        </a:lnTo>
                        <a:cubicBezTo>
                          <a:pt x="1363" y="4013"/>
                          <a:pt x="1340" y="3866"/>
                          <a:pt x="1399" y="3741"/>
                        </a:cubicBezTo>
                        <a:cubicBezTo>
                          <a:pt x="1416" y="3706"/>
                          <a:pt x="1430" y="3671"/>
                          <a:pt x="1443" y="3630"/>
                        </a:cubicBezTo>
                        <a:cubicBezTo>
                          <a:pt x="1492" y="3501"/>
                          <a:pt x="1612" y="3417"/>
                          <a:pt x="1745" y="3417"/>
                        </a:cubicBezTo>
                        <a:close/>
                        <a:moveTo>
                          <a:pt x="781" y="4466"/>
                        </a:moveTo>
                        <a:cubicBezTo>
                          <a:pt x="865" y="4466"/>
                          <a:pt x="948" y="4498"/>
                          <a:pt x="1008" y="4558"/>
                        </a:cubicBezTo>
                        <a:lnTo>
                          <a:pt x="1389" y="4939"/>
                        </a:lnTo>
                        <a:cubicBezTo>
                          <a:pt x="1536" y="5086"/>
                          <a:pt x="1510" y="5339"/>
                          <a:pt x="1332" y="5445"/>
                        </a:cubicBezTo>
                        <a:cubicBezTo>
                          <a:pt x="1141" y="5552"/>
                          <a:pt x="932" y="5637"/>
                          <a:pt x="719" y="5699"/>
                        </a:cubicBezTo>
                        <a:cubicBezTo>
                          <a:pt x="692" y="5706"/>
                          <a:pt x="665" y="5709"/>
                          <a:pt x="639" y="5709"/>
                        </a:cubicBezTo>
                        <a:cubicBezTo>
                          <a:pt x="466" y="5709"/>
                          <a:pt x="316" y="5565"/>
                          <a:pt x="316" y="5384"/>
                        </a:cubicBezTo>
                        <a:lnTo>
                          <a:pt x="316" y="4847"/>
                        </a:lnTo>
                        <a:cubicBezTo>
                          <a:pt x="316" y="4709"/>
                          <a:pt x="404" y="4593"/>
                          <a:pt x="533" y="4545"/>
                        </a:cubicBezTo>
                        <a:cubicBezTo>
                          <a:pt x="568" y="4531"/>
                          <a:pt x="604" y="4513"/>
                          <a:pt x="644" y="4496"/>
                        </a:cubicBezTo>
                        <a:cubicBezTo>
                          <a:pt x="688" y="4476"/>
                          <a:pt x="735" y="4466"/>
                          <a:pt x="781" y="4466"/>
                        </a:cubicBezTo>
                        <a:close/>
                        <a:moveTo>
                          <a:pt x="0" y="0"/>
                        </a:moveTo>
                        <a:lnTo>
                          <a:pt x="0" y="2264"/>
                        </a:lnTo>
                        <a:cubicBezTo>
                          <a:pt x="461" y="2264"/>
                          <a:pt x="834" y="2636"/>
                          <a:pt x="834" y="3098"/>
                        </a:cubicBezTo>
                        <a:cubicBezTo>
                          <a:pt x="834" y="3560"/>
                          <a:pt x="461" y="3937"/>
                          <a:pt x="0" y="3937"/>
                        </a:cubicBezTo>
                        <a:lnTo>
                          <a:pt x="0" y="6201"/>
                        </a:lnTo>
                        <a:cubicBezTo>
                          <a:pt x="1713" y="6201"/>
                          <a:pt x="3098" y="4812"/>
                          <a:pt x="3098" y="3098"/>
                        </a:cubicBezTo>
                        <a:cubicBezTo>
                          <a:pt x="3098" y="1389"/>
                          <a:pt x="1713" y="0"/>
                          <a:pt x="0" y="0"/>
                        </a:cubicBezTo>
                        <a:close/>
                      </a:path>
                    </a:pathLst>
                  </a:custGeom>
                  <a:solidFill>
                    <a:srgbClr val="807F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20"/>
                  <p:cNvSpPr/>
                  <p:nvPr/>
                </p:nvSpPr>
                <p:spPr>
                  <a:xfrm>
                    <a:off x="2839088" y="2028525"/>
                    <a:ext cx="668700" cy="6687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492" name="Google Shape;492;p20"/>
              <p:cNvSpPr txBox="1"/>
              <p:nvPr/>
            </p:nvSpPr>
            <p:spPr>
              <a:xfrm>
                <a:off x="1204975" y="1955502"/>
                <a:ext cx="675600" cy="679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200">
                  <a:solidFill>
                    <a:schemeClr val="lt1"/>
                  </a:solidFill>
                  <a:latin typeface="Krona One"/>
                  <a:ea typeface="Krona One"/>
                  <a:cs typeface="Krona One"/>
                  <a:sym typeface="Krona One"/>
                </a:endParaRPr>
              </a:p>
            </p:txBody>
          </p:sp>
        </p:grpSp>
        <p:sp>
          <p:nvSpPr>
            <p:cNvPr id="502" name="Google Shape;502;p20"/>
            <p:cNvSpPr/>
            <p:nvPr/>
          </p:nvSpPr>
          <p:spPr>
            <a:xfrm>
              <a:off x="1836725" y="1933125"/>
              <a:ext cx="294350" cy="237550"/>
            </a:xfrm>
            <a:custGeom>
              <a:rect b="b" l="l" r="r" t="t"/>
              <a:pathLst>
                <a:path extrusionOk="0" h="9502" w="11774">
                  <a:moveTo>
                    <a:pt x="275" y="4544"/>
                  </a:moveTo>
                  <a:lnTo>
                    <a:pt x="137" y="0"/>
                  </a:lnTo>
                  <a:lnTo>
                    <a:pt x="2272" y="2754"/>
                  </a:lnTo>
                  <a:lnTo>
                    <a:pt x="6885" y="2547"/>
                  </a:lnTo>
                  <a:lnTo>
                    <a:pt x="7298" y="6334"/>
                  </a:lnTo>
                  <a:lnTo>
                    <a:pt x="11774" y="8675"/>
                  </a:lnTo>
                  <a:lnTo>
                    <a:pt x="4820" y="9502"/>
                  </a:lnTo>
                  <a:lnTo>
                    <a:pt x="0" y="5715"/>
                  </a:lnTo>
                  <a:close/>
                </a:path>
              </a:pathLst>
            </a:custGeom>
            <a:solidFill>
              <a:schemeClr val="dk1"/>
            </a:solidFill>
            <a:ln>
              <a:noFill/>
            </a:ln>
          </p:spPr>
        </p:sp>
        <p:sp>
          <p:nvSpPr>
            <p:cNvPr id="503" name="Google Shape;503;p20"/>
            <p:cNvSpPr/>
            <p:nvPr/>
          </p:nvSpPr>
          <p:spPr>
            <a:xfrm>
              <a:off x="1810900" y="2008850"/>
              <a:ext cx="222050" cy="218625"/>
            </a:xfrm>
            <a:custGeom>
              <a:rect b="b" l="l" r="r" t="t"/>
              <a:pathLst>
                <a:path extrusionOk="0" h="8745" w="8882">
                  <a:moveTo>
                    <a:pt x="2341" y="1446"/>
                  </a:moveTo>
                  <a:lnTo>
                    <a:pt x="2410" y="0"/>
                  </a:lnTo>
                  <a:lnTo>
                    <a:pt x="3649" y="964"/>
                  </a:lnTo>
                  <a:lnTo>
                    <a:pt x="6403" y="1240"/>
                  </a:lnTo>
                  <a:lnTo>
                    <a:pt x="6610" y="3443"/>
                  </a:lnTo>
                  <a:lnTo>
                    <a:pt x="8882" y="4545"/>
                  </a:lnTo>
                  <a:lnTo>
                    <a:pt x="7299" y="5302"/>
                  </a:lnTo>
                  <a:lnTo>
                    <a:pt x="7781" y="7919"/>
                  </a:lnTo>
                  <a:lnTo>
                    <a:pt x="5990" y="6335"/>
                  </a:lnTo>
                  <a:lnTo>
                    <a:pt x="4751" y="8745"/>
                  </a:lnTo>
                  <a:lnTo>
                    <a:pt x="4544" y="5164"/>
                  </a:lnTo>
                  <a:lnTo>
                    <a:pt x="206" y="5578"/>
                  </a:lnTo>
                  <a:lnTo>
                    <a:pt x="3374" y="3512"/>
                  </a:lnTo>
                  <a:lnTo>
                    <a:pt x="0" y="2204"/>
                  </a:lnTo>
                  <a:close/>
                </a:path>
              </a:pathLst>
            </a:custGeom>
            <a:solidFill>
              <a:srgbClr val="0E1719"/>
            </a:solidFill>
            <a:ln>
              <a:noFill/>
            </a:ln>
          </p:spPr>
        </p:sp>
      </p:grpSp>
      <p:pic>
        <p:nvPicPr>
          <p:cNvPr id="504" name="Google Shape;504;p20"/>
          <p:cNvPicPr preferRelativeResize="0"/>
          <p:nvPr/>
        </p:nvPicPr>
        <p:blipFill>
          <a:blip r:embed="rId3">
            <a:alphaModFix/>
          </a:blip>
          <a:stretch>
            <a:fillRect/>
          </a:stretch>
        </p:blipFill>
        <p:spPr>
          <a:xfrm>
            <a:off x="6642375" y="58925"/>
            <a:ext cx="2255651" cy="225565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8" name="Shape 508"/>
        <p:cNvGrpSpPr/>
        <p:nvPr/>
      </p:nvGrpSpPr>
      <p:grpSpPr>
        <a:xfrm>
          <a:off x="0" y="0"/>
          <a:ext cx="0" cy="0"/>
          <a:chOff x="0" y="0"/>
          <a:chExt cx="0" cy="0"/>
        </a:xfrm>
      </p:grpSpPr>
      <p:sp>
        <p:nvSpPr>
          <p:cNvPr id="509" name="Google Shape;509;p21"/>
          <p:cNvSpPr txBox="1"/>
          <p:nvPr/>
        </p:nvSpPr>
        <p:spPr>
          <a:xfrm>
            <a:off x="2774125" y="3200075"/>
            <a:ext cx="1702200" cy="2925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lt1"/>
                </a:solidFill>
                <a:latin typeface="Krona One"/>
                <a:ea typeface="Krona One"/>
                <a:cs typeface="Krona One"/>
                <a:sym typeface="Krona One"/>
              </a:rPr>
              <a:t>Omit features</a:t>
            </a:r>
            <a:endParaRPr sz="1200">
              <a:solidFill>
                <a:schemeClr val="lt1"/>
              </a:solidFill>
              <a:latin typeface="Krona One"/>
              <a:ea typeface="Krona One"/>
              <a:cs typeface="Krona One"/>
              <a:sym typeface="Krona One"/>
            </a:endParaRPr>
          </a:p>
        </p:txBody>
      </p:sp>
      <p:sp>
        <p:nvSpPr>
          <p:cNvPr id="510" name="Google Shape;510;p21"/>
          <p:cNvSpPr txBox="1"/>
          <p:nvPr/>
        </p:nvSpPr>
        <p:spPr>
          <a:xfrm>
            <a:off x="2599400" y="4006298"/>
            <a:ext cx="2051700" cy="503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Ubuntu"/>
                <a:ea typeface="Ubuntu"/>
                <a:cs typeface="Ubuntu"/>
                <a:sym typeface="Ubuntu"/>
              </a:rPr>
              <a:t>R^2 score of 0.681</a:t>
            </a:r>
            <a:endParaRPr>
              <a:solidFill>
                <a:schemeClr val="lt1"/>
              </a:solidFill>
              <a:latin typeface="Ubuntu"/>
              <a:ea typeface="Ubuntu"/>
              <a:cs typeface="Ubuntu"/>
              <a:sym typeface="Ubuntu"/>
            </a:endParaRPr>
          </a:p>
        </p:txBody>
      </p:sp>
      <p:sp>
        <p:nvSpPr>
          <p:cNvPr id="511" name="Google Shape;511;p21"/>
          <p:cNvSpPr txBox="1"/>
          <p:nvPr/>
        </p:nvSpPr>
        <p:spPr>
          <a:xfrm>
            <a:off x="3287445" y="2361490"/>
            <a:ext cx="675600" cy="3249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lt1"/>
                </a:solidFill>
                <a:latin typeface="Krona One"/>
                <a:ea typeface="Krona One"/>
                <a:cs typeface="Krona One"/>
                <a:sym typeface="Krona One"/>
              </a:rPr>
              <a:t>05</a:t>
            </a:r>
            <a:endParaRPr sz="1200">
              <a:solidFill>
                <a:schemeClr val="lt1"/>
              </a:solidFill>
              <a:latin typeface="Krona One"/>
              <a:ea typeface="Krona One"/>
              <a:cs typeface="Krona One"/>
              <a:sym typeface="Krona One"/>
            </a:endParaRPr>
          </a:p>
        </p:txBody>
      </p:sp>
      <p:grpSp>
        <p:nvGrpSpPr>
          <p:cNvPr id="512" name="Google Shape;512;p21"/>
          <p:cNvGrpSpPr/>
          <p:nvPr/>
        </p:nvGrpSpPr>
        <p:grpSpPr>
          <a:xfrm>
            <a:off x="4682074" y="2361498"/>
            <a:ext cx="1855200" cy="2148501"/>
            <a:chOff x="4682074" y="2361498"/>
            <a:chExt cx="1855200" cy="2148501"/>
          </a:xfrm>
        </p:grpSpPr>
        <p:sp>
          <p:nvSpPr>
            <p:cNvPr id="513" name="Google Shape;513;p21"/>
            <p:cNvSpPr txBox="1"/>
            <p:nvPr/>
          </p:nvSpPr>
          <p:spPr>
            <a:xfrm>
              <a:off x="4758575" y="3200075"/>
              <a:ext cx="1702200" cy="292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Krona One"/>
                  <a:ea typeface="Krona One"/>
                  <a:cs typeface="Krona One"/>
                  <a:sym typeface="Krona One"/>
                </a:rPr>
                <a:t>After SMOTE</a:t>
              </a:r>
              <a:endParaRPr sz="1200">
                <a:solidFill>
                  <a:schemeClr val="dk1"/>
                </a:solidFill>
                <a:latin typeface="Krona One"/>
                <a:ea typeface="Krona One"/>
                <a:cs typeface="Krona One"/>
                <a:sym typeface="Krona One"/>
              </a:endParaRPr>
            </a:p>
          </p:txBody>
        </p:sp>
        <p:sp>
          <p:nvSpPr>
            <p:cNvPr id="514" name="Google Shape;514;p21"/>
            <p:cNvSpPr txBox="1"/>
            <p:nvPr/>
          </p:nvSpPr>
          <p:spPr>
            <a:xfrm>
              <a:off x="4682074" y="4006298"/>
              <a:ext cx="1855200" cy="503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Ubuntu"/>
                  <a:ea typeface="Ubuntu"/>
                  <a:cs typeface="Ubuntu"/>
                  <a:sym typeface="Ubuntu"/>
                </a:rPr>
                <a:t>R^2 score of 0.485</a:t>
              </a:r>
              <a:endParaRPr>
                <a:solidFill>
                  <a:schemeClr val="lt1"/>
                </a:solidFill>
                <a:latin typeface="Ubuntu"/>
                <a:ea typeface="Ubuntu"/>
                <a:cs typeface="Ubuntu"/>
                <a:sym typeface="Ubuntu"/>
              </a:endParaRPr>
            </a:p>
          </p:txBody>
        </p:sp>
        <p:sp>
          <p:nvSpPr>
            <p:cNvPr id="515" name="Google Shape;515;p21"/>
            <p:cNvSpPr txBox="1"/>
            <p:nvPr/>
          </p:nvSpPr>
          <p:spPr>
            <a:xfrm>
              <a:off x="5271801" y="2361498"/>
              <a:ext cx="675600" cy="3249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Krona One"/>
                  <a:ea typeface="Krona One"/>
                  <a:cs typeface="Krona One"/>
                  <a:sym typeface="Krona One"/>
                </a:rPr>
                <a:t>06</a:t>
              </a:r>
              <a:endParaRPr sz="1200">
                <a:solidFill>
                  <a:schemeClr val="dk1"/>
                </a:solidFill>
                <a:latin typeface="Krona One"/>
                <a:ea typeface="Krona One"/>
                <a:cs typeface="Krona One"/>
                <a:sym typeface="Krona One"/>
              </a:endParaRPr>
            </a:p>
          </p:txBody>
        </p:sp>
      </p:grpSp>
      <p:grpSp>
        <p:nvGrpSpPr>
          <p:cNvPr id="516" name="Google Shape;516;p21"/>
          <p:cNvGrpSpPr/>
          <p:nvPr/>
        </p:nvGrpSpPr>
        <p:grpSpPr>
          <a:xfrm>
            <a:off x="713225" y="2361498"/>
            <a:ext cx="1855200" cy="2148501"/>
            <a:chOff x="713225" y="2361498"/>
            <a:chExt cx="1855200" cy="2148501"/>
          </a:xfrm>
        </p:grpSpPr>
        <p:sp>
          <p:nvSpPr>
            <p:cNvPr id="517" name="Google Shape;517;p21"/>
            <p:cNvSpPr txBox="1"/>
            <p:nvPr/>
          </p:nvSpPr>
          <p:spPr>
            <a:xfrm>
              <a:off x="789725" y="3200125"/>
              <a:ext cx="1702200" cy="292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Krona One"/>
                  <a:ea typeface="Krona One"/>
                  <a:cs typeface="Krona One"/>
                  <a:sym typeface="Krona One"/>
                </a:rPr>
                <a:t>All features</a:t>
              </a:r>
              <a:endParaRPr sz="1200">
                <a:solidFill>
                  <a:schemeClr val="dk1"/>
                </a:solidFill>
                <a:latin typeface="Krona One"/>
                <a:ea typeface="Krona One"/>
                <a:cs typeface="Krona One"/>
                <a:sym typeface="Krona One"/>
              </a:endParaRPr>
            </a:p>
          </p:txBody>
        </p:sp>
        <p:sp>
          <p:nvSpPr>
            <p:cNvPr id="518" name="Google Shape;518;p21"/>
            <p:cNvSpPr txBox="1"/>
            <p:nvPr/>
          </p:nvSpPr>
          <p:spPr>
            <a:xfrm>
              <a:off x="713225" y="4006298"/>
              <a:ext cx="1855200" cy="503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Ubuntu"/>
                  <a:ea typeface="Ubuntu"/>
                  <a:cs typeface="Ubuntu"/>
                  <a:sym typeface="Ubuntu"/>
                </a:rPr>
                <a:t>R^2 score of 0.719</a:t>
              </a:r>
              <a:endParaRPr>
                <a:solidFill>
                  <a:schemeClr val="lt1"/>
                </a:solidFill>
                <a:latin typeface="Ubuntu"/>
                <a:ea typeface="Ubuntu"/>
                <a:cs typeface="Ubuntu"/>
                <a:sym typeface="Ubuntu"/>
              </a:endParaRPr>
            </a:p>
          </p:txBody>
        </p:sp>
        <p:sp>
          <p:nvSpPr>
            <p:cNvPr id="519" name="Google Shape;519;p21"/>
            <p:cNvSpPr txBox="1"/>
            <p:nvPr/>
          </p:nvSpPr>
          <p:spPr>
            <a:xfrm>
              <a:off x="1303125" y="2361498"/>
              <a:ext cx="675600" cy="3249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Krona One"/>
                  <a:ea typeface="Krona One"/>
                  <a:cs typeface="Krona One"/>
                  <a:sym typeface="Krona One"/>
                </a:rPr>
                <a:t>04</a:t>
              </a:r>
              <a:endParaRPr sz="1200">
                <a:solidFill>
                  <a:schemeClr val="dk1"/>
                </a:solidFill>
                <a:latin typeface="Krona One"/>
                <a:ea typeface="Krona One"/>
                <a:cs typeface="Krona One"/>
                <a:sym typeface="Krona One"/>
              </a:endParaRPr>
            </a:p>
          </p:txBody>
        </p:sp>
      </p:grpSp>
      <p:sp>
        <p:nvSpPr>
          <p:cNvPr id="520" name="Google Shape;520;p21"/>
          <p:cNvSpPr txBox="1"/>
          <p:nvPr/>
        </p:nvSpPr>
        <p:spPr>
          <a:xfrm>
            <a:off x="3664325" y="716700"/>
            <a:ext cx="3890700" cy="3249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lt1"/>
                </a:solidFill>
                <a:latin typeface="Krona One"/>
                <a:ea typeface="Krona One"/>
                <a:cs typeface="Krona One"/>
                <a:sym typeface="Krona One"/>
              </a:rPr>
              <a:t>Results of the Model</a:t>
            </a:r>
            <a:endParaRPr sz="1200">
              <a:solidFill>
                <a:schemeClr val="lt1"/>
              </a:solidFill>
              <a:latin typeface="Krona One"/>
              <a:ea typeface="Krona One"/>
              <a:cs typeface="Krona One"/>
              <a:sym typeface="Krona One"/>
            </a:endParaRPr>
          </a:p>
        </p:txBody>
      </p:sp>
      <p:cxnSp>
        <p:nvCxnSpPr>
          <p:cNvPr id="521" name="Google Shape;521;p21"/>
          <p:cNvCxnSpPr>
            <a:stCxn id="519" idx="3"/>
            <a:endCxn id="511" idx="1"/>
          </p:cNvCxnSpPr>
          <p:nvPr/>
        </p:nvCxnSpPr>
        <p:spPr>
          <a:xfrm>
            <a:off x="1978725" y="2523948"/>
            <a:ext cx="1308600" cy="0"/>
          </a:xfrm>
          <a:prstGeom prst="straightConnector1">
            <a:avLst/>
          </a:prstGeom>
          <a:noFill/>
          <a:ln cap="flat" cmpd="sng" w="38100">
            <a:solidFill>
              <a:schemeClr val="dk2"/>
            </a:solidFill>
            <a:prstDash val="dash"/>
            <a:round/>
            <a:headEnd len="med" w="med" type="none"/>
            <a:tailEnd len="med" w="med" type="none"/>
          </a:ln>
        </p:spPr>
      </p:cxnSp>
      <p:cxnSp>
        <p:nvCxnSpPr>
          <p:cNvPr id="522" name="Google Shape;522;p21"/>
          <p:cNvCxnSpPr>
            <a:stCxn id="511" idx="3"/>
            <a:endCxn id="515" idx="1"/>
          </p:cNvCxnSpPr>
          <p:nvPr/>
        </p:nvCxnSpPr>
        <p:spPr>
          <a:xfrm>
            <a:off x="3963045" y="2523940"/>
            <a:ext cx="1308900" cy="0"/>
          </a:xfrm>
          <a:prstGeom prst="straightConnector1">
            <a:avLst/>
          </a:prstGeom>
          <a:noFill/>
          <a:ln cap="flat" cmpd="sng" w="38100">
            <a:solidFill>
              <a:schemeClr val="dk2"/>
            </a:solidFill>
            <a:prstDash val="dash"/>
            <a:round/>
            <a:headEnd len="med" w="med" type="none"/>
            <a:tailEnd len="med" w="med" type="none"/>
          </a:ln>
        </p:spPr>
      </p:cxnSp>
      <p:cxnSp>
        <p:nvCxnSpPr>
          <p:cNvPr id="523" name="Google Shape;523;p21"/>
          <p:cNvCxnSpPr>
            <a:stCxn id="519" idx="2"/>
            <a:endCxn id="517" idx="0"/>
          </p:cNvCxnSpPr>
          <p:nvPr/>
        </p:nvCxnSpPr>
        <p:spPr>
          <a:xfrm>
            <a:off x="1640925" y="2686398"/>
            <a:ext cx="0" cy="513600"/>
          </a:xfrm>
          <a:prstGeom prst="straightConnector1">
            <a:avLst/>
          </a:prstGeom>
          <a:noFill/>
          <a:ln cap="flat" cmpd="sng" w="38100">
            <a:solidFill>
              <a:schemeClr val="dk2"/>
            </a:solidFill>
            <a:prstDash val="dash"/>
            <a:round/>
            <a:headEnd len="med" w="med" type="none"/>
            <a:tailEnd len="med" w="med" type="none"/>
          </a:ln>
        </p:spPr>
      </p:cxnSp>
      <p:cxnSp>
        <p:nvCxnSpPr>
          <p:cNvPr id="524" name="Google Shape;524;p21"/>
          <p:cNvCxnSpPr>
            <a:stCxn id="511" idx="2"/>
            <a:endCxn id="509" idx="0"/>
          </p:cNvCxnSpPr>
          <p:nvPr/>
        </p:nvCxnSpPr>
        <p:spPr>
          <a:xfrm>
            <a:off x="3625245" y="2686390"/>
            <a:ext cx="0" cy="513600"/>
          </a:xfrm>
          <a:prstGeom prst="straightConnector1">
            <a:avLst/>
          </a:prstGeom>
          <a:noFill/>
          <a:ln cap="flat" cmpd="sng" w="38100">
            <a:solidFill>
              <a:schemeClr val="dk2"/>
            </a:solidFill>
            <a:prstDash val="dash"/>
            <a:round/>
            <a:headEnd len="med" w="med" type="none"/>
            <a:tailEnd len="med" w="med" type="none"/>
          </a:ln>
        </p:spPr>
      </p:cxnSp>
      <p:cxnSp>
        <p:nvCxnSpPr>
          <p:cNvPr id="525" name="Google Shape;525;p21"/>
          <p:cNvCxnSpPr>
            <a:stCxn id="515" idx="2"/>
            <a:endCxn id="513" idx="0"/>
          </p:cNvCxnSpPr>
          <p:nvPr/>
        </p:nvCxnSpPr>
        <p:spPr>
          <a:xfrm>
            <a:off x="5609601" y="2686398"/>
            <a:ext cx="0" cy="513600"/>
          </a:xfrm>
          <a:prstGeom prst="straightConnector1">
            <a:avLst/>
          </a:prstGeom>
          <a:noFill/>
          <a:ln cap="flat" cmpd="sng" w="38100">
            <a:solidFill>
              <a:schemeClr val="dk2"/>
            </a:solidFill>
            <a:prstDash val="dash"/>
            <a:round/>
            <a:headEnd len="med" w="med" type="none"/>
            <a:tailEnd len="med" w="med" type="none"/>
          </a:ln>
        </p:spPr>
      </p:cxnSp>
      <p:cxnSp>
        <p:nvCxnSpPr>
          <p:cNvPr id="526" name="Google Shape;526;p21"/>
          <p:cNvCxnSpPr>
            <a:stCxn id="517" idx="2"/>
            <a:endCxn id="518" idx="0"/>
          </p:cNvCxnSpPr>
          <p:nvPr/>
        </p:nvCxnSpPr>
        <p:spPr>
          <a:xfrm>
            <a:off x="1640825" y="3492625"/>
            <a:ext cx="0" cy="513600"/>
          </a:xfrm>
          <a:prstGeom prst="straightConnector1">
            <a:avLst/>
          </a:prstGeom>
          <a:noFill/>
          <a:ln cap="flat" cmpd="sng" w="38100">
            <a:solidFill>
              <a:schemeClr val="dk2"/>
            </a:solidFill>
            <a:prstDash val="dash"/>
            <a:round/>
            <a:headEnd len="med" w="med" type="none"/>
            <a:tailEnd len="med" w="med" type="none"/>
          </a:ln>
        </p:spPr>
      </p:cxnSp>
      <p:cxnSp>
        <p:nvCxnSpPr>
          <p:cNvPr id="527" name="Google Shape;527;p21"/>
          <p:cNvCxnSpPr>
            <a:stCxn id="509" idx="2"/>
            <a:endCxn id="510" idx="0"/>
          </p:cNvCxnSpPr>
          <p:nvPr/>
        </p:nvCxnSpPr>
        <p:spPr>
          <a:xfrm>
            <a:off x="3625225" y="3492575"/>
            <a:ext cx="0" cy="513600"/>
          </a:xfrm>
          <a:prstGeom prst="straightConnector1">
            <a:avLst/>
          </a:prstGeom>
          <a:noFill/>
          <a:ln cap="flat" cmpd="sng" w="38100">
            <a:solidFill>
              <a:schemeClr val="dk2"/>
            </a:solidFill>
            <a:prstDash val="dash"/>
            <a:round/>
            <a:headEnd len="med" w="med" type="none"/>
            <a:tailEnd len="med" w="med" type="none"/>
          </a:ln>
        </p:spPr>
      </p:cxnSp>
      <p:cxnSp>
        <p:nvCxnSpPr>
          <p:cNvPr id="528" name="Google Shape;528;p21"/>
          <p:cNvCxnSpPr>
            <a:stCxn id="513" idx="2"/>
            <a:endCxn id="514" idx="0"/>
          </p:cNvCxnSpPr>
          <p:nvPr/>
        </p:nvCxnSpPr>
        <p:spPr>
          <a:xfrm>
            <a:off x="5609675" y="3492575"/>
            <a:ext cx="0" cy="513600"/>
          </a:xfrm>
          <a:prstGeom prst="straightConnector1">
            <a:avLst/>
          </a:prstGeom>
          <a:noFill/>
          <a:ln cap="flat" cmpd="sng" w="38100">
            <a:solidFill>
              <a:schemeClr val="dk2"/>
            </a:solidFill>
            <a:prstDash val="dash"/>
            <a:round/>
            <a:headEnd len="med" w="med" type="none"/>
            <a:tailEnd len="med" w="med" type="none"/>
          </a:ln>
        </p:spPr>
      </p:cxnSp>
      <p:cxnSp>
        <p:nvCxnSpPr>
          <p:cNvPr id="529" name="Google Shape;529;p21"/>
          <p:cNvCxnSpPr>
            <a:stCxn id="519" idx="1"/>
          </p:cNvCxnSpPr>
          <p:nvPr/>
        </p:nvCxnSpPr>
        <p:spPr>
          <a:xfrm rot="10800000">
            <a:off x="13725" y="2523948"/>
            <a:ext cx="1289400" cy="0"/>
          </a:xfrm>
          <a:prstGeom prst="straightConnector1">
            <a:avLst/>
          </a:prstGeom>
          <a:noFill/>
          <a:ln cap="flat" cmpd="sng" w="38100">
            <a:solidFill>
              <a:schemeClr val="dk2"/>
            </a:solidFill>
            <a:prstDash val="dash"/>
            <a:round/>
            <a:headEnd len="med" w="med" type="none"/>
            <a:tailEnd len="med" w="med" type="none"/>
          </a:ln>
        </p:spPr>
      </p:cxnSp>
      <p:cxnSp>
        <p:nvCxnSpPr>
          <p:cNvPr id="530" name="Google Shape;530;p21"/>
          <p:cNvCxnSpPr>
            <a:stCxn id="515" idx="3"/>
            <a:endCxn id="531" idx="1"/>
          </p:cNvCxnSpPr>
          <p:nvPr/>
        </p:nvCxnSpPr>
        <p:spPr>
          <a:xfrm>
            <a:off x="5947401" y="2523948"/>
            <a:ext cx="1316400" cy="600"/>
          </a:xfrm>
          <a:prstGeom prst="bentConnector3">
            <a:avLst>
              <a:gd fmla="val 50004" name="adj1"/>
            </a:avLst>
          </a:prstGeom>
          <a:noFill/>
          <a:ln cap="flat" cmpd="sng" w="38100">
            <a:solidFill>
              <a:schemeClr val="dk2"/>
            </a:solidFill>
            <a:prstDash val="dash"/>
            <a:round/>
            <a:headEnd len="med" w="med" type="none"/>
            <a:tailEnd len="med" w="med" type="none"/>
          </a:ln>
        </p:spPr>
      </p:cxnSp>
      <p:grpSp>
        <p:nvGrpSpPr>
          <p:cNvPr id="532" name="Google Shape;532;p21"/>
          <p:cNvGrpSpPr/>
          <p:nvPr/>
        </p:nvGrpSpPr>
        <p:grpSpPr>
          <a:xfrm>
            <a:off x="7000035" y="1922450"/>
            <a:ext cx="1203000" cy="1203000"/>
            <a:chOff x="941101" y="1693850"/>
            <a:chExt cx="1203000" cy="1203000"/>
          </a:xfrm>
        </p:grpSpPr>
        <p:grpSp>
          <p:nvGrpSpPr>
            <p:cNvPr id="533" name="Google Shape;533;p21"/>
            <p:cNvGrpSpPr/>
            <p:nvPr/>
          </p:nvGrpSpPr>
          <p:grpSpPr>
            <a:xfrm>
              <a:off x="941101" y="1693850"/>
              <a:ext cx="1203000" cy="1203000"/>
              <a:chOff x="881572" y="1432200"/>
              <a:chExt cx="1203000" cy="1203000"/>
            </a:xfrm>
          </p:grpSpPr>
          <p:sp>
            <p:nvSpPr>
              <p:cNvPr id="534" name="Google Shape;534;p21"/>
              <p:cNvSpPr/>
              <p:nvPr/>
            </p:nvSpPr>
            <p:spPr>
              <a:xfrm>
                <a:off x="881572" y="1432200"/>
                <a:ext cx="1203000" cy="1203000"/>
              </a:xfrm>
              <a:prstGeom prst="ellipse">
                <a:avLst/>
              </a:prstGeom>
              <a:solidFill>
                <a:srgbClr val="1F42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35" name="Google Shape;535;p21"/>
              <p:cNvGrpSpPr/>
              <p:nvPr/>
            </p:nvGrpSpPr>
            <p:grpSpPr>
              <a:xfrm>
                <a:off x="1110392" y="1660945"/>
                <a:ext cx="745400" cy="745520"/>
                <a:chOff x="1959049" y="1148473"/>
                <a:chExt cx="2428804" cy="2429195"/>
              </a:xfrm>
            </p:grpSpPr>
            <p:sp>
              <p:nvSpPr>
                <p:cNvPr id="536" name="Google Shape;536;p21"/>
                <p:cNvSpPr/>
                <p:nvPr/>
              </p:nvSpPr>
              <p:spPr>
                <a:xfrm>
                  <a:off x="1959050" y="1149826"/>
                  <a:ext cx="2428800" cy="2427668"/>
                </a:xfrm>
                <a:custGeom>
                  <a:rect b="b" l="l" r="r" t="t"/>
                  <a:pathLst>
                    <a:path extrusionOk="0" h="8580" w="8584">
                      <a:moveTo>
                        <a:pt x="4292" y="0"/>
                      </a:moveTo>
                      <a:cubicBezTo>
                        <a:pt x="1922" y="0"/>
                        <a:pt x="1" y="1918"/>
                        <a:pt x="1" y="4288"/>
                      </a:cubicBezTo>
                      <a:cubicBezTo>
                        <a:pt x="1" y="6658"/>
                        <a:pt x="1922" y="8579"/>
                        <a:pt x="4292" y="8579"/>
                      </a:cubicBezTo>
                      <a:cubicBezTo>
                        <a:pt x="6662" y="8579"/>
                        <a:pt x="8584" y="6658"/>
                        <a:pt x="8584" y="4288"/>
                      </a:cubicBezTo>
                      <a:cubicBezTo>
                        <a:pt x="8584" y="1918"/>
                        <a:pt x="6662" y="0"/>
                        <a:pt x="4292" y="0"/>
                      </a:cubicBezTo>
                      <a:close/>
                    </a:path>
                  </a:pathLst>
                </a:custGeom>
                <a:solidFill>
                  <a:srgbClr val="5A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21"/>
                <p:cNvSpPr/>
                <p:nvPr/>
              </p:nvSpPr>
              <p:spPr>
                <a:xfrm>
                  <a:off x="1959049" y="1148473"/>
                  <a:ext cx="2428803" cy="2429195"/>
                </a:xfrm>
                <a:custGeom>
                  <a:rect b="b" l="l" r="r" t="t"/>
                  <a:pathLst>
                    <a:path extrusionOk="0" h="6201" w="6200">
                      <a:moveTo>
                        <a:pt x="2465" y="490"/>
                      </a:moveTo>
                      <a:cubicBezTo>
                        <a:pt x="2634" y="490"/>
                        <a:pt x="2783" y="637"/>
                        <a:pt x="2783" y="817"/>
                      </a:cubicBezTo>
                      <a:lnTo>
                        <a:pt x="2783" y="1354"/>
                      </a:lnTo>
                      <a:cubicBezTo>
                        <a:pt x="2783" y="1487"/>
                        <a:pt x="2699" y="1606"/>
                        <a:pt x="2570" y="1655"/>
                      </a:cubicBezTo>
                      <a:cubicBezTo>
                        <a:pt x="2534" y="1669"/>
                        <a:pt x="2494" y="1686"/>
                        <a:pt x="2459" y="1700"/>
                      </a:cubicBezTo>
                      <a:cubicBezTo>
                        <a:pt x="2414" y="1721"/>
                        <a:pt x="2365" y="1731"/>
                        <a:pt x="2318" y="1731"/>
                      </a:cubicBezTo>
                      <a:cubicBezTo>
                        <a:pt x="2234" y="1731"/>
                        <a:pt x="2153" y="1700"/>
                        <a:pt x="2090" y="1637"/>
                      </a:cubicBezTo>
                      <a:lnTo>
                        <a:pt x="1713" y="1260"/>
                      </a:lnTo>
                      <a:cubicBezTo>
                        <a:pt x="1562" y="1114"/>
                        <a:pt x="1589" y="861"/>
                        <a:pt x="1771" y="754"/>
                      </a:cubicBezTo>
                      <a:cubicBezTo>
                        <a:pt x="1961" y="648"/>
                        <a:pt x="2166" y="559"/>
                        <a:pt x="2383" y="502"/>
                      </a:cubicBezTo>
                      <a:cubicBezTo>
                        <a:pt x="2411" y="494"/>
                        <a:pt x="2438" y="490"/>
                        <a:pt x="2465" y="490"/>
                      </a:cubicBezTo>
                      <a:close/>
                      <a:moveTo>
                        <a:pt x="3738" y="490"/>
                      </a:moveTo>
                      <a:cubicBezTo>
                        <a:pt x="3765" y="490"/>
                        <a:pt x="3793" y="494"/>
                        <a:pt x="3821" y="502"/>
                      </a:cubicBezTo>
                      <a:cubicBezTo>
                        <a:pt x="4034" y="559"/>
                        <a:pt x="4243" y="648"/>
                        <a:pt x="4434" y="754"/>
                      </a:cubicBezTo>
                      <a:cubicBezTo>
                        <a:pt x="4612" y="861"/>
                        <a:pt x="4638" y="1114"/>
                        <a:pt x="4491" y="1260"/>
                      </a:cubicBezTo>
                      <a:lnTo>
                        <a:pt x="4110" y="1637"/>
                      </a:lnTo>
                      <a:cubicBezTo>
                        <a:pt x="4050" y="1700"/>
                        <a:pt x="3969" y="1731"/>
                        <a:pt x="3886" y="1731"/>
                      </a:cubicBezTo>
                      <a:cubicBezTo>
                        <a:pt x="3839" y="1731"/>
                        <a:pt x="3791" y="1721"/>
                        <a:pt x="3746" y="1700"/>
                      </a:cubicBezTo>
                      <a:cubicBezTo>
                        <a:pt x="3706" y="1686"/>
                        <a:pt x="3670" y="1669"/>
                        <a:pt x="3635" y="1655"/>
                      </a:cubicBezTo>
                      <a:cubicBezTo>
                        <a:pt x="3506" y="1606"/>
                        <a:pt x="3418" y="1487"/>
                        <a:pt x="3418" y="1354"/>
                      </a:cubicBezTo>
                      <a:lnTo>
                        <a:pt x="3418" y="817"/>
                      </a:lnTo>
                      <a:cubicBezTo>
                        <a:pt x="3418" y="637"/>
                        <a:pt x="3566" y="490"/>
                        <a:pt x="3738" y="490"/>
                      </a:cubicBezTo>
                      <a:close/>
                      <a:moveTo>
                        <a:pt x="1031" y="1615"/>
                      </a:moveTo>
                      <a:cubicBezTo>
                        <a:pt x="1114" y="1615"/>
                        <a:pt x="1197" y="1646"/>
                        <a:pt x="1260" y="1709"/>
                      </a:cubicBezTo>
                      <a:lnTo>
                        <a:pt x="1642" y="2090"/>
                      </a:lnTo>
                      <a:cubicBezTo>
                        <a:pt x="1740" y="2188"/>
                        <a:pt x="1762" y="2335"/>
                        <a:pt x="1705" y="2459"/>
                      </a:cubicBezTo>
                      <a:cubicBezTo>
                        <a:pt x="1687" y="2495"/>
                        <a:pt x="1668" y="2530"/>
                        <a:pt x="1656" y="2569"/>
                      </a:cubicBezTo>
                      <a:cubicBezTo>
                        <a:pt x="1611" y="2694"/>
                        <a:pt x="1492" y="2782"/>
                        <a:pt x="1353" y="2782"/>
                      </a:cubicBezTo>
                      <a:lnTo>
                        <a:pt x="816" y="2782"/>
                      </a:lnTo>
                      <a:cubicBezTo>
                        <a:pt x="608" y="2782"/>
                        <a:pt x="448" y="2583"/>
                        <a:pt x="501" y="2379"/>
                      </a:cubicBezTo>
                      <a:cubicBezTo>
                        <a:pt x="564" y="2166"/>
                        <a:pt x="648" y="1962"/>
                        <a:pt x="759" y="1770"/>
                      </a:cubicBezTo>
                      <a:cubicBezTo>
                        <a:pt x="817" y="1668"/>
                        <a:pt x="923" y="1615"/>
                        <a:pt x="1031" y="1615"/>
                      </a:cubicBezTo>
                      <a:close/>
                      <a:moveTo>
                        <a:pt x="5171" y="1615"/>
                      </a:moveTo>
                      <a:cubicBezTo>
                        <a:pt x="5280" y="1615"/>
                        <a:pt x="5388" y="1668"/>
                        <a:pt x="5446" y="1770"/>
                      </a:cubicBezTo>
                      <a:cubicBezTo>
                        <a:pt x="5552" y="1962"/>
                        <a:pt x="5641" y="2166"/>
                        <a:pt x="5699" y="2379"/>
                      </a:cubicBezTo>
                      <a:cubicBezTo>
                        <a:pt x="5757" y="2583"/>
                        <a:pt x="5593" y="2782"/>
                        <a:pt x="5384" y="2782"/>
                      </a:cubicBezTo>
                      <a:lnTo>
                        <a:pt x="4847" y="2782"/>
                      </a:lnTo>
                      <a:cubicBezTo>
                        <a:pt x="4714" y="2782"/>
                        <a:pt x="4594" y="2694"/>
                        <a:pt x="4545" y="2569"/>
                      </a:cubicBezTo>
                      <a:cubicBezTo>
                        <a:pt x="4532" y="2530"/>
                        <a:pt x="4518" y="2495"/>
                        <a:pt x="4501" y="2459"/>
                      </a:cubicBezTo>
                      <a:cubicBezTo>
                        <a:pt x="4442" y="2335"/>
                        <a:pt x="4465" y="2188"/>
                        <a:pt x="4563" y="2090"/>
                      </a:cubicBezTo>
                      <a:lnTo>
                        <a:pt x="4940" y="1709"/>
                      </a:lnTo>
                      <a:cubicBezTo>
                        <a:pt x="5003" y="1646"/>
                        <a:pt x="5087" y="1615"/>
                        <a:pt x="5171" y="1615"/>
                      </a:cubicBezTo>
                      <a:close/>
                      <a:moveTo>
                        <a:pt x="1353" y="3417"/>
                      </a:moveTo>
                      <a:cubicBezTo>
                        <a:pt x="1492" y="3417"/>
                        <a:pt x="1611" y="3501"/>
                        <a:pt x="1656" y="3630"/>
                      </a:cubicBezTo>
                      <a:cubicBezTo>
                        <a:pt x="1668" y="3671"/>
                        <a:pt x="1687" y="3706"/>
                        <a:pt x="1705" y="3741"/>
                      </a:cubicBezTo>
                      <a:cubicBezTo>
                        <a:pt x="1762" y="3866"/>
                        <a:pt x="1740" y="4013"/>
                        <a:pt x="1642" y="4110"/>
                      </a:cubicBezTo>
                      <a:lnTo>
                        <a:pt x="1260" y="4487"/>
                      </a:lnTo>
                      <a:cubicBezTo>
                        <a:pt x="1196" y="4553"/>
                        <a:pt x="1112" y="4585"/>
                        <a:pt x="1029" y="4585"/>
                      </a:cubicBezTo>
                      <a:cubicBezTo>
                        <a:pt x="921" y="4585"/>
                        <a:pt x="816" y="4532"/>
                        <a:pt x="759" y="4429"/>
                      </a:cubicBezTo>
                      <a:cubicBezTo>
                        <a:pt x="648" y="4239"/>
                        <a:pt x="564" y="4034"/>
                        <a:pt x="501" y="3817"/>
                      </a:cubicBezTo>
                      <a:cubicBezTo>
                        <a:pt x="448" y="3618"/>
                        <a:pt x="608" y="3417"/>
                        <a:pt x="816" y="3417"/>
                      </a:cubicBezTo>
                      <a:close/>
                      <a:moveTo>
                        <a:pt x="5384" y="3417"/>
                      </a:moveTo>
                      <a:cubicBezTo>
                        <a:pt x="5593" y="3417"/>
                        <a:pt x="5757" y="3618"/>
                        <a:pt x="5699" y="3817"/>
                      </a:cubicBezTo>
                      <a:cubicBezTo>
                        <a:pt x="5641" y="4034"/>
                        <a:pt x="5552" y="4239"/>
                        <a:pt x="5446" y="4429"/>
                      </a:cubicBezTo>
                      <a:cubicBezTo>
                        <a:pt x="5388" y="4532"/>
                        <a:pt x="5282" y="4585"/>
                        <a:pt x="5173" y="4585"/>
                      </a:cubicBezTo>
                      <a:cubicBezTo>
                        <a:pt x="5089" y="4585"/>
                        <a:pt x="5004" y="4553"/>
                        <a:pt x="4940" y="4487"/>
                      </a:cubicBezTo>
                      <a:lnTo>
                        <a:pt x="4563" y="4110"/>
                      </a:lnTo>
                      <a:cubicBezTo>
                        <a:pt x="4465" y="4013"/>
                        <a:pt x="4442" y="3866"/>
                        <a:pt x="4501" y="3741"/>
                      </a:cubicBezTo>
                      <a:cubicBezTo>
                        <a:pt x="4518" y="3706"/>
                        <a:pt x="4532" y="3671"/>
                        <a:pt x="4545" y="3630"/>
                      </a:cubicBezTo>
                      <a:cubicBezTo>
                        <a:pt x="4594" y="3501"/>
                        <a:pt x="4714" y="3417"/>
                        <a:pt x="4847" y="3417"/>
                      </a:cubicBezTo>
                      <a:close/>
                      <a:moveTo>
                        <a:pt x="2321" y="4466"/>
                      </a:moveTo>
                      <a:cubicBezTo>
                        <a:pt x="2368" y="4466"/>
                        <a:pt x="2415" y="4476"/>
                        <a:pt x="2459" y="4496"/>
                      </a:cubicBezTo>
                      <a:cubicBezTo>
                        <a:pt x="2494" y="4513"/>
                        <a:pt x="2534" y="4531"/>
                        <a:pt x="2570" y="4545"/>
                      </a:cubicBezTo>
                      <a:cubicBezTo>
                        <a:pt x="2699" y="4593"/>
                        <a:pt x="2783" y="4709"/>
                        <a:pt x="2783" y="4847"/>
                      </a:cubicBezTo>
                      <a:lnTo>
                        <a:pt x="2783" y="5384"/>
                      </a:lnTo>
                      <a:cubicBezTo>
                        <a:pt x="2783" y="5565"/>
                        <a:pt x="2632" y="5709"/>
                        <a:pt x="2462" y="5709"/>
                      </a:cubicBezTo>
                      <a:cubicBezTo>
                        <a:pt x="2436" y="5709"/>
                        <a:pt x="2410" y="5706"/>
                        <a:pt x="2383" y="5699"/>
                      </a:cubicBezTo>
                      <a:cubicBezTo>
                        <a:pt x="2166" y="5637"/>
                        <a:pt x="1961" y="5552"/>
                        <a:pt x="1771" y="5445"/>
                      </a:cubicBezTo>
                      <a:cubicBezTo>
                        <a:pt x="1589" y="5339"/>
                        <a:pt x="1562" y="5086"/>
                        <a:pt x="1713" y="4939"/>
                      </a:cubicBezTo>
                      <a:lnTo>
                        <a:pt x="2090" y="4558"/>
                      </a:lnTo>
                      <a:cubicBezTo>
                        <a:pt x="2153" y="4498"/>
                        <a:pt x="2237" y="4466"/>
                        <a:pt x="2321" y="4466"/>
                      </a:cubicBezTo>
                      <a:close/>
                      <a:moveTo>
                        <a:pt x="3883" y="4466"/>
                      </a:moveTo>
                      <a:cubicBezTo>
                        <a:pt x="3967" y="4466"/>
                        <a:pt x="4050" y="4498"/>
                        <a:pt x="4110" y="4558"/>
                      </a:cubicBezTo>
                      <a:lnTo>
                        <a:pt x="4491" y="4939"/>
                      </a:lnTo>
                      <a:cubicBezTo>
                        <a:pt x="4638" y="5086"/>
                        <a:pt x="4612" y="5339"/>
                        <a:pt x="4434" y="5445"/>
                      </a:cubicBezTo>
                      <a:cubicBezTo>
                        <a:pt x="4243" y="5552"/>
                        <a:pt x="4034" y="5637"/>
                        <a:pt x="3821" y="5699"/>
                      </a:cubicBezTo>
                      <a:cubicBezTo>
                        <a:pt x="3794" y="5706"/>
                        <a:pt x="3767" y="5709"/>
                        <a:pt x="3741" y="5709"/>
                      </a:cubicBezTo>
                      <a:cubicBezTo>
                        <a:pt x="3568" y="5709"/>
                        <a:pt x="3418" y="5565"/>
                        <a:pt x="3418" y="5384"/>
                      </a:cubicBezTo>
                      <a:lnTo>
                        <a:pt x="3418" y="4847"/>
                      </a:lnTo>
                      <a:cubicBezTo>
                        <a:pt x="3418" y="4709"/>
                        <a:pt x="3506" y="4593"/>
                        <a:pt x="3635" y="4545"/>
                      </a:cubicBezTo>
                      <a:cubicBezTo>
                        <a:pt x="3670" y="4531"/>
                        <a:pt x="3706" y="4513"/>
                        <a:pt x="3746" y="4496"/>
                      </a:cubicBezTo>
                      <a:cubicBezTo>
                        <a:pt x="3790" y="4476"/>
                        <a:pt x="3837" y="4466"/>
                        <a:pt x="3883" y="4466"/>
                      </a:cubicBezTo>
                      <a:close/>
                      <a:moveTo>
                        <a:pt x="3102" y="0"/>
                      </a:moveTo>
                      <a:cubicBezTo>
                        <a:pt x="1389" y="0"/>
                        <a:pt x="0" y="1389"/>
                        <a:pt x="0" y="3098"/>
                      </a:cubicBezTo>
                      <a:cubicBezTo>
                        <a:pt x="0" y="4812"/>
                        <a:pt x="1389" y="6201"/>
                        <a:pt x="3102" y="6201"/>
                      </a:cubicBezTo>
                      <a:cubicBezTo>
                        <a:pt x="4815" y="6201"/>
                        <a:pt x="6200" y="4812"/>
                        <a:pt x="6200" y="3098"/>
                      </a:cubicBezTo>
                      <a:cubicBezTo>
                        <a:pt x="6200" y="1389"/>
                        <a:pt x="4815" y="0"/>
                        <a:pt x="3102" y="0"/>
                      </a:cubicBezTo>
                      <a:close/>
                    </a:path>
                  </a:pathLst>
                </a:custGeom>
                <a:solidFill>
                  <a:srgbClr val="9898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21"/>
                <p:cNvSpPr/>
                <p:nvPr/>
              </p:nvSpPr>
              <p:spPr>
                <a:xfrm>
                  <a:off x="3174235" y="1148473"/>
                  <a:ext cx="1213618" cy="2429195"/>
                </a:xfrm>
                <a:custGeom>
                  <a:rect b="b" l="l" r="r" t="t"/>
                  <a:pathLst>
                    <a:path extrusionOk="0" h="6201" w="3098">
                      <a:moveTo>
                        <a:pt x="636" y="490"/>
                      </a:moveTo>
                      <a:cubicBezTo>
                        <a:pt x="663" y="490"/>
                        <a:pt x="691" y="494"/>
                        <a:pt x="719" y="502"/>
                      </a:cubicBezTo>
                      <a:cubicBezTo>
                        <a:pt x="932" y="559"/>
                        <a:pt x="1141" y="648"/>
                        <a:pt x="1332" y="754"/>
                      </a:cubicBezTo>
                      <a:cubicBezTo>
                        <a:pt x="1510" y="861"/>
                        <a:pt x="1536" y="1114"/>
                        <a:pt x="1389" y="1260"/>
                      </a:cubicBezTo>
                      <a:lnTo>
                        <a:pt x="1008" y="1637"/>
                      </a:lnTo>
                      <a:cubicBezTo>
                        <a:pt x="948" y="1700"/>
                        <a:pt x="867" y="1731"/>
                        <a:pt x="784" y="1731"/>
                      </a:cubicBezTo>
                      <a:cubicBezTo>
                        <a:pt x="737" y="1731"/>
                        <a:pt x="689" y="1721"/>
                        <a:pt x="644" y="1700"/>
                      </a:cubicBezTo>
                      <a:cubicBezTo>
                        <a:pt x="604" y="1686"/>
                        <a:pt x="568" y="1669"/>
                        <a:pt x="533" y="1655"/>
                      </a:cubicBezTo>
                      <a:cubicBezTo>
                        <a:pt x="404" y="1606"/>
                        <a:pt x="316" y="1487"/>
                        <a:pt x="316" y="1354"/>
                      </a:cubicBezTo>
                      <a:lnTo>
                        <a:pt x="316" y="817"/>
                      </a:lnTo>
                      <a:cubicBezTo>
                        <a:pt x="316" y="637"/>
                        <a:pt x="464" y="490"/>
                        <a:pt x="636" y="490"/>
                      </a:cubicBezTo>
                      <a:close/>
                      <a:moveTo>
                        <a:pt x="2069" y="1615"/>
                      </a:moveTo>
                      <a:cubicBezTo>
                        <a:pt x="2178" y="1615"/>
                        <a:pt x="2286" y="1668"/>
                        <a:pt x="2344" y="1770"/>
                      </a:cubicBezTo>
                      <a:cubicBezTo>
                        <a:pt x="2450" y="1962"/>
                        <a:pt x="2539" y="2166"/>
                        <a:pt x="2597" y="2379"/>
                      </a:cubicBezTo>
                      <a:cubicBezTo>
                        <a:pt x="2655" y="2583"/>
                        <a:pt x="2491" y="2782"/>
                        <a:pt x="2282" y="2782"/>
                      </a:cubicBezTo>
                      <a:lnTo>
                        <a:pt x="1745" y="2782"/>
                      </a:lnTo>
                      <a:cubicBezTo>
                        <a:pt x="1612" y="2782"/>
                        <a:pt x="1492" y="2694"/>
                        <a:pt x="1443" y="2569"/>
                      </a:cubicBezTo>
                      <a:cubicBezTo>
                        <a:pt x="1430" y="2530"/>
                        <a:pt x="1416" y="2495"/>
                        <a:pt x="1399" y="2459"/>
                      </a:cubicBezTo>
                      <a:cubicBezTo>
                        <a:pt x="1340" y="2335"/>
                        <a:pt x="1363" y="2188"/>
                        <a:pt x="1461" y="2090"/>
                      </a:cubicBezTo>
                      <a:lnTo>
                        <a:pt x="1838" y="1709"/>
                      </a:lnTo>
                      <a:cubicBezTo>
                        <a:pt x="1901" y="1646"/>
                        <a:pt x="1985" y="1615"/>
                        <a:pt x="2069" y="1615"/>
                      </a:cubicBezTo>
                      <a:close/>
                      <a:moveTo>
                        <a:pt x="2282" y="3417"/>
                      </a:moveTo>
                      <a:cubicBezTo>
                        <a:pt x="2491" y="3417"/>
                        <a:pt x="2655" y="3618"/>
                        <a:pt x="2597" y="3817"/>
                      </a:cubicBezTo>
                      <a:cubicBezTo>
                        <a:pt x="2539" y="4034"/>
                        <a:pt x="2450" y="4239"/>
                        <a:pt x="2344" y="4429"/>
                      </a:cubicBezTo>
                      <a:cubicBezTo>
                        <a:pt x="2286" y="4532"/>
                        <a:pt x="2180" y="4585"/>
                        <a:pt x="2071" y="4585"/>
                      </a:cubicBezTo>
                      <a:cubicBezTo>
                        <a:pt x="1987" y="4585"/>
                        <a:pt x="1902" y="4553"/>
                        <a:pt x="1838" y="4487"/>
                      </a:cubicBezTo>
                      <a:lnTo>
                        <a:pt x="1461" y="4110"/>
                      </a:lnTo>
                      <a:cubicBezTo>
                        <a:pt x="1363" y="4013"/>
                        <a:pt x="1340" y="3866"/>
                        <a:pt x="1399" y="3741"/>
                      </a:cubicBezTo>
                      <a:cubicBezTo>
                        <a:pt x="1416" y="3706"/>
                        <a:pt x="1430" y="3671"/>
                        <a:pt x="1443" y="3630"/>
                      </a:cubicBezTo>
                      <a:cubicBezTo>
                        <a:pt x="1492" y="3501"/>
                        <a:pt x="1612" y="3417"/>
                        <a:pt x="1745" y="3417"/>
                      </a:cubicBezTo>
                      <a:close/>
                      <a:moveTo>
                        <a:pt x="781" y="4466"/>
                      </a:moveTo>
                      <a:cubicBezTo>
                        <a:pt x="865" y="4466"/>
                        <a:pt x="948" y="4498"/>
                        <a:pt x="1008" y="4558"/>
                      </a:cubicBezTo>
                      <a:lnTo>
                        <a:pt x="1389" y="4939"/>
                      </a:lnTo>
                      <a:cubicBezTo>
                        <a:pt x="1536" y="5086"/>
                        <a:pt x="1510" y="5339"/>
                        <a:pt x="1332" y="5445"/>
                      </a:cubicBezTo>
                      <a:cubicBezTo>
                        <a:pt x="1141" y="5552"/>
                        <a:pt x="932" y="5637"/>
                        <a:pt x="719" y="5699"/>
                      </a:cubicBezTo>
                      <a:cubicBezTo>
                        <a:pt x="692" y="5706"/>
                        <a:pt x="665" y="5709"/>
                        <a:pt x="639" y="5709"/>
                      </a:cubicBezTo>
                      <a:cubicBezTo>
                        <a:pt x="466" y="5709"/>
                        <a:pt x="316" y="5565"/>
                        <a:pt x="316" y="5384"/>
                      </a:cubicBezTo>
                      <a:lnTo>
                        <a:pt x="316" y="4847"/>
                      </a:lnTo>
                      <a:cubicBezTo>
                        <a:pt x="316" y="4709"/>
                        <a:pt x="404" y="4593"/>
                        <a:pt x="533" y="4545"/>
                      </a:cubicBezTo>
                      <a:cubicBezTo>
                        <a:pt x="568" y="4531"/>
                        <a:pt x="604" y="4513"/>
                        <a:pt x="644" y="4496"/>
                      </a:cubicBezTo>
                      <a:cubicBezTo>
                        <a:pt x="688" y="4476"/>
                        <a:pt x="735" y="4466"/>
                        <a:pt x="781" y="4466"/>
                      </a:cubicBezTo>
                      <a:close/>
                      <a:moveTo>
                        <a:pt x="0" y="0"/>
                      </a:moveTo>
                      <a:lnTo>
                        <a:pt x="0" y="2264"/>
                      </a:lnTo>
                      <a:cubicBezTo>
                        <a:pt x="461" y="2264"/>
                        <a:pt x="834" y="2636"/>
                        <a:pt x="834" y="3098"/>
                      </a:cubicBezTo>
                      <a:cubicBezTo>
                        <a:pt x="834" y="3560"/>
                        <a:pt x="461" y="3937"/>
                        <a:pt x="0" y="3937"/>
                      </a:cubicBezTo>
                      <a:lnTo>
                        <a:pt x="0" y="6201"/>
                      </a:lnTo>
                      <a:cubicBezTo>
                        <a:pt x="1713" y="6201"/>
                        <a:pt x="3098" y="4812"/>
                        <a:pt x="3098" y="3098"/>
                      </a:cubicBezTo>
                      <a:cubicBezTo>
                        <a:pt x="3098" y="1389"/>
                        <a:pt x="1713" y="0"/>
                        <a:pt x="0" y="0"/>
                      </a:cubicBezTo>
                      <a:close/>
                    </a:path>
                  </a:pathLst>
                </a:custGeom>
                <a:solidFill>
                  <a:srgbClr val="807F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21"/>
                <p:cNvSpPr/>
                <p:nvPr/>
              </p:nvSpPr>
              <p:spPr>
                <a:xfrm>
                  <a:off x="2839088" y="2028525"/>
                  <a:ext cx="668700" cy="6687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531" name="Google Shape;531;p21"/>
            <p:cNvSpPr txBox="1"/>
            <p:nvPr/>
          </p:nvSpPr>
          <p:spPr>
            <a:xfrm>
              <a:off x="1204975" y="1955502"/>
              <a:ext cx="675600" cy="679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200">
                <a:solidFill>
                  <a:schemeClr val="lt1"/>
                </a:solidFill>
                <a:latin typeface="Krona One"/>
                <a:ea typeface="Krona One"/>
                <a:cs typeface="Krona One"/>
                <a:sym typeface="Krona One"/>
              </a:endParaRPr>
            </a:p>
          </p:txBody>
        </p:sp>
      </p:grpSp>
      <p:pic>
        <p:nvPicPr>
          <p:cNvPr id="540" name="Google Shape;540;p21"/>
          <p:cNvPicPr preferRelativeResize="0"/>
          <p:nvPr/>
        </p:nvPicPr>
        <p:blipFill>
          <a:blip r:embed="rId3">
            <a:alphaModFix/>
          </a:blip>
          <a:stretch>
            <a:fillRect/>
          </a:stretch>
        </p:blipFill>
        <p:spPr>
          <a:xfrm>
            <a:off x="137100" y="55675"/>
            <a:ext cx="3007648" cy="22400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riving Center Infographics by Slidesgo">
  <a:themeElements>
    <a:clrScheme name="Simple Light">
      <a:dk1>
        <a:srgbClr val="1F424C"/>
      </a:dk1>
      <a:lt1>
        <a:srgbClr val="FFFFFF"/>
      </a:lt1>
      <a:dk2>
        <a:srgbClr val="FFFFFF"/>
      </a:dk2>
      <a:lt2>
        <a:srgbClr val="FFFFFF"/>
      </a:lt2>
      <a:accent1>
        <a:srgbClr val="F4D000"/>
      </a:accent1>
      <a:accent2>
        <a:srgbClr val="E83D3D"/>
      </a:accent2>
      <a:accent3>
        <a:srgbClr val="00ABBF"/>
      </a:accent3>
      <a:accent4>
        <a:srgbClr val="336574"/>
      </a:accent4>
      <a:accent5>
        <a:srgbClr val="CEB200"/>
      </a:accent5>
      <a:accent6>
        <a:srgbClr val="B2322E"/>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