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99" r:id="rId1"/>
  </p:sldMasterIdLst>
  <p:sldIdLst>
    <p:sldId id="342" r:id="rId2"/>
    <p:sldId id="317" r:id="rId3"/>
    <p:sldId id="318" r:id="rId4"/>
    <p:sldId id="315" r:id="rId5"/>
    <p:sldId id="347" r:id="rId6"/>
    <p:sldId id="343" r:id="rId7"/>
    <p:sldId id="348" r:id="rId8"/>
    <p:sldId id="344" r:id="rId9"/>
    <p:sldId id="349" r:id="rId10"/>
    <p:sldId id="345" r:id="rId11"/>
    <p:sldId id="350" r:id="rId12"/>
    <p:sldId id="346" r:id="rId13"/>
    <p:sldId id="314" r:id="rId14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FFFFFF"/>
    <a:srgbClr val="000000"/>
    <a:srgbClr val="B9E02D"/>
    <a:srgbClr val="BFBFBF"/>
    <a:srgbClr val="16262F"/>
    <a:srgbClr val="39B4E0"/>
    <a:srgbClr val="768C2F"/>
    <a:srgbClr val="0B131A"/>
    <a:srgbClr val="1016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40" autoAdjust="0"/>
    <p:restoredTop sz="94660"/>
  </p:normalViewPr>
  <p:slideViewPr>
    <p:cSldViewPr showGuides="1">
      <p:cViewPr varScale="1">
        <p:scale>
          <a:sx n="115" d="100"/>
          <a:sy n="115" d="100"/>
        </p:scale>
        <p:origin x="192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4" d="100"/>
        <a:sy n="14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hyperlink" Target="http://www.thememong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B701C45-6DF3-4FB0-B929-D997A607F96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3000"/>
            <a:ext cx="9144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자유형 3">
            <a:extLst>
              <a:ext uri="{FF2B5EF4-FFF2-40B4-BE49-F238E27FC236}">
                <a16:creationId xmlns:a16="http://schemas.microsoft.com/office/drawing/2014/main" id="{03ECA88D-3A58-479F-99BB-E2BB58AC5E4B}"/>
              </a:ext>
            </a:extLst>
          </p:cNvPr>
          <p:cNvSpPr>
            <a:spLocks/>
          </p:cNvSpPr>
          <p:nvPr userDrawn="1"/>
        </p:nvSpPr>
        <p:spPr bwMode="auto">
          <a:xfrm>
            <a:off x="4197350" y="1462088"/>
            <a:ext cx="4902200" cy="4075112"/>
          </a:xfrm>
          <a:custGeom>
            <a:avLst/>
            <a:gdLst>
              <a:gd name="T0" fmla="*/ 3333750 w 4902200"/>
              <a:gd name="T1" fmla="*/ 0 h 4075112"/>
              <a:gd name="T2" fmla="*/ 4902200 w 4902200"/>
              <a:gd name="T3" fmla="*/ 2565400 h 4075112"/>
              <a:gd name="T4" fmla="*/ 4203503 w 4902200"/>
              <a:gd name="T5" fmla="*/ 2811405 h 4075112"/>
              <a:gd name="T6" fmla="*/ 4132785 w 4902200"/>
              <a:gd name="T7" fmla="*/ 2138567 h 4075112"/>
              <a:gd name="T8" fmla="*/ 4079081 w 4902200"/>
              <a:gd name="T9" fmla="*/ 2144212 h 4075112"/>
              <a:gd name="T10" fmla="*/ 4151144 w 4902200"/>
              <a:gd name="T11" fmla="*/ 2829841 h 4075112"/>
              <a:gd name="T12" fmla="*/ 614363 w 4902200"/>
              <a:gd name="T13" fmla="*/ 4075112 h 4075112"/>
              <a:gd name="T14" fmla="*/ 0 w 4902200"/>
              <a:gd name="T15" fmla="*/ 1758950 h 407511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902200" h="4075112">
                <a:moveTo>
                  <a:pt x="3333750" y="0"/>
                </a:moveTo>
                <a:lnTo>
                  <a:pt x="4902200" y="2565400"/>
                </a:lnTo>
                <a:lnTo>
                  <a:pt x="4203503" y="2811405"/>
                </a:lnTo>
                <a:lnTo>
                  <a:pt x="4132785" y="2138567"/>
                </a:lnTo>
                <a:lnTo>
                  <a:pt x="4079081" y="2144212"/>
                </a:lnTo>
                <a:lnTo>
                  <a:pt x="4151144" y="2829841"/>
                </a:lnTo>
                <a:lnTo>
                  <a:pt x="614363" y="4075112"/>
                </a:lnTo>
                <a:lnTo>
                  <a:pt x="0" y="1758950"/>
                </a:lnTo>
                <a:lnTo>
                  <a:pt x="33337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자유형 4">
            <a:extLst>
              <a:ext uri="{FF2B5EF4-FFF2-40B4-BE49-F238E27FC236}">
                <a16:creationId xmlns:a16="http://schemas.microsoft.com/office/drawing/2014/main" id="{C7F73CB9-D1C3-44B1-84E7-4E0AA5C15FE5}"/>
              </a:ext>
            </a:extLst>
          </p:cNvPr>
          <p:cNvSpPr>
            <a:spLocks/>
          </p:cNvSpPr>
          <p:nvPr userDrawn="1"/>
        </p:nvSpPr>
        <p:spPr bwMode="auto">
          <a:xfrm>
            <a:off x="468313" y="919163"/>
            <a:ext cx="7429500" cy="4292600"/>
          </a:xfrm>
          <a:custGeom>
            <a:avLst/>
            <a:gdLst>
              <a:gd name="connsiteX0" fmla="*/ 975956 w 7429500"/>
              <a:gd name="connsiteY0" fmla="*/ 0 h 4292600"/>
              <a:gd name="connsiteX1" fmla="*/ 1227011 w 7429500"/>
              <a:gd name="connsiteY1" fmla="*/ 44056 h 4292600"/>
              <a:gd name="connsiteX2" fmla="*/ 1960537 w 7429500"/>
              <a:gd name="connsiteY2" fmla="*/ 1217944 h 4292600"/>
              <a:gd name="connsiteX3" fmla="*/ 2006332 w 7429500"/>
              <a:gd name="connsiteY3" fmla="*/ 1189328 h 4292600"/>
              <a:gd name="connsiteX4" fmla="*/ 1298529 w 7429500"/>
              <a:gd name="connsiteY4" fmla="*/ 56606 h 4292600"/>
              <a:gd name="connsiteX5" fmla="*/ 6219982 w 7429500"/>
              <a:gd name="connsiteY5" fmla="*/ 920240 h 4292600"/>
              <a:gd name="connsiteX6" fmla="*/ 7429500 w 7429500"/>
              <a:gd name="connsiteY6" fmla="*/ 3364020 h 4292600"/>
              <a:gd name="connsiteX7" fmla="*/ 0 w 7429500"/>
              <a:gd name="connsiteY7" fmla="*/ 4292600 h 429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29500" h="4292600">
                <a:moveTo>
                  <a:pt x="975956" y="0"/>
                </a:moveTo>
                <a:lnTo>
                  <a:pt x="1227011" y="44056"/>
                </a:lnTo>
                <a:lnTo>
                  <a:pt x="1960537" y="1217944"/>
                </a:lnTo>
                <a:lnTo>
                  <a:pt x="2006332" y="1189328"/>
                </a:lnTo>
                <a:lnTo>
                  <a:pt x="1298529" y="56606"/>
                </a:lnTo>
                <a:lnTo>
                  <a:pt x="6219982" y="920240"/>
                </a:lnTo>
                <a:lnTo>
                  <a:pt x="7429500" y="3364020"/>
                </a:lnTo>
                <a:lnTo>
                  <a:pt x="0" y="4292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127000" dist="63500" dir="3000000" algn="tl" rotWithShape="0">
              <a:schemeClr val="bg1">
                <a:lumMod val="95000"/>
                <a:lumOff val="5000"/>
                <a:alpha val="2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87413A-A0EB-4A96-8B82-4CE5578BBBA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lum bright="100000"/>
          </a:blip>
          <a:stretch>
            <a:fillRect/>
          </a:stretch>
        </p:blipFill>
        <p:spPr>
          <a:xfrm>
            <a:off x="7620000" y="319200"/>
            <a:ext cx="1270650" cy="30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492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523BA47-D1A7-4F6A-9BC8-C66FE081965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3000"/>
            <a:ext cx="9144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자유형 3">
            <a:extLst>
              <a:ext uri="{FF2B5EF4-FFF2-40B4-BE49-F238E27FC236}">
                <a16:creationId xmlns:a16="http://schemas.microsoft.com/office/drawing/2014/main" id="{E367FA27-CABF-455C-9942-88B78FAF428E}"/>
              </a:ext>
            </a:extLst>
          </p:cNvPr>
          <p:cNvSpPr>
            <a:spLocks/>
          </p:cNvSpPr>
          <p:nvPr userDrawn="1"/>
        </p:nvSpPr>
        <p:spPr bwMode="auto">
          <a:xfrm rot="1061047">
            <a:off x="5021263" y="2373313"/>
            <a:ext cx="4899025" cy="3895725"/>
          </a:xfrm>
          <a:custGeom>
            <a:avLst/>
            <a:gdLst>
              <a:gd name="T0" fmla="*/ 4899025 w 4899025"/>
              <a:gd name="T1" fmla="*/ 0 h 3895725"/>
              <a:gd name="T2" fmla="*/ 3640663 w 4899025"/>
              <a:gd name="T3" fmla="*/ 3895725 h 3895725"/>
              <a:gd name="T4" fmla="*/ 2269641 w 4899025"/>
              <a:gd name="T5" fmla="*/ 3346451 h 3895725"/>
              <a:gd name="T6" fmla="*/ 2591010 w 4899025"/>
              <a:gd name="T7" fmla="*/ 2600808 h 3895725"/>
              <a:gd name="T8" fmla="*/ 2541420 w 4899025"/>
              <a:gd name="T9" fmla="*/ 2579435 h 3895725"/>
              <a:gd name="T10" fmla="*/ 2219497 w 4899025"/>
              <a:gd name="T11" fmla="*/ 3326362 h 3895725"/>
              <a:gd name="T12" fmla="*/ 0 w 4899025"/>
              <a:gd name="T13" fmla="*/ 2437163 h 38957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899025" h="3895725">
                <a:moveTo>
                  <a:pt x="4899025" y="0"/>
                </a:moveTo>
                <a:lnTo>
                  <a:pt x="3640663" y="3895725"/>
                </a:lnTo>
                <a:lnTo>
                  <a:pt x="2269641" y="3346451"/>
                </a:lnTo>
                <a:lnTo>
                  <a:pt x="2591010" y="2600808"/>
                </a:lnTo>
                <a:lnTo>
                  <a:pt x="2541420" y="2579435"/>
                </a:lnTo>
                <a:lnTo>
                  <a:pt x="2219497" y="3326362"/>
                </a:lnTo>
                <a:lnTo>
                  <a:pt x="0" y="2437163"/>
                </a:lnTo>
                <a:lnTo>
                  <a:pt x="489902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자유형 4">
            <a:extLst>
              <a:ext uri="{FF2B5EF4-FFF2-40B4-BE49-F238E27FC236}">
                <a16:creationId xmlns:a16="http://schemas.microsoft.com/office/drawing/2014/main" id="{D0EC5FE7-F984-4122-9346-0CDDC4067701}"/>
              </a:ext>
            </a:extLst>
          </p:cNvPr>
          <p:cNvSpPr>
            <a:spLocks/>
          </p:cNvSpPr>
          <p:nvPr userDrawn="1"/>
        </p:nvSpPr>
        <p:spPr bwMode="auto">
          <a:xfrm>
            <a:off x="-252413" y="581025"/>
            <a:ext cx="8345488" cy="7019925"/>
          </a:xfrm>
          <a:custGeom>
            <a:avLst/>
            <a:gdLst>
              <a:gd name="connsiteX0" fmla="*/ 754889 w 8345488"/>
              <a:gd name="connsiteY0" fmla="*/ 0 h 7019925"/>
              <a:gd name="connsiteX1" fmla="*/ 6388963 w 8345488"/>
              <a:gd name="connsiteY1" fmla="*/ 1867771 h 7019925"/>
              <a:gd name="connsiteX2" fmla="*/ 6727094 w 8345488"/>
              <a:gd name="connsiteY2" fmla="*/ 2849773 h 7019925"/>
              <a:gd name="connsiteX3" fmla="*/ 6778152 w 8345488"/>
              <a:gd name="connsiteY3" fmla="*/ 2832192 h 7019925"/>
              <a:gd name="connsiteX4" fmla="*/ 6453434 w 8345488"/>
              <a:gd name="connsiteY4" fmla="*/ 1889144 h 7019925"/>
              <a:gd name="connsiteX5" fmla="*/ 8345488 w 8345488"/>
              <a:gd name="connsiteY5" fmla="*/ 2516386 h 7019925"/>
              <a:gd name="connsiteX6" fmla="*/ 1480584 w 8345488"/>
              <a:gd name="connsiteY6" fmla="*/ 7019925 h 7019925"/>
              <a:gd name="connsiteX7" fmla="*/ 0 w 8345488"/>
              <a:gd name="connsiteY7" fmla="*/ 705643 h 7019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45488" h="7019925">
                <a:moveTo>
                  <a:pt x="754889" y="0"/>
                </a:moveTo>
                <a:lnTo>
                  <a:pt x="6388963" y="1867771"/>
                </a:lnTo>
                <a:lnTo>
                  <a:pt x="6727094" y="2849773"/>
                </a:lnTo>
                <a:lnTo>
                  <a:pt x="6778152" y="2832192"/>
                </a:lnTo>
                <a:lnTo>
                  <a:pt x="6453434" y="1889144"/>
                </a:lnTo>
                <a:lnTo>
                  <a:pt x="8345488" y="2516386"/>
                </a:lnTo>
                <a:lnTo>
                  <a:pt x="1480584" y="7019925"/>
                </a:lnTo>
                <a:lnTo>
                  <a:pt x="0" y="70564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127000" dist="63500" dir="3000000" algn="tl" rotWithShape="0">
              <a:schemeClr val="bg1">
                <a:lumMod val="95000"/>
                <a:lumOff val="5000"/>
                <a:alpha val="2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A12F3A-1A84-4376-A4B2-DB93661DE8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lum bright="100000"/>
          </a:blip>
          <a:stretch>
            <a:fillRect/>
          </a:stretch>
        </p:blipFill>
        <p:spPr>
          <a:xfrm>
            <a:off x="7620000" y="319200"/>
            <a:ext cx="1270650" cy="30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54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DC9DE0E-348E-41D5-823A-8BB1E6E309D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3000"/>
            <a:ext cx="9144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자유형 3">
            <a:extLst>
              <a:ext uri="{FF2B5EF4-FFF2-40B4-BE49-F238E27FC236}">
                <a16:creationId xmlns:a16="http://schemas.microsoft.com/office/drawing/2014/main" id="{63998AFD-2A43-421C-8A6D-2464A9DAEDBF}"/>
              </a:ext>
            </a:extLst>
          </p:cNvPr>
          <p:cNvSpPr>
            <a:spLocks/>
          </p:cNvSpPr>
          <p:nvPr userDrawn="1"/>
        </p:nvSpPr>
        <p:spPr bwMode="auto">
          <a:xfrm rot="21316256">
            <a:off x="-222250" y="1282700"/>
            <a:ext cx="7180263" cy="4529138"/>
          </a:xfrm>
          <a:custGeom>
            <a:avLst/>
            <a:gdLst>
              <a:gd name="connsiteX0" fmla="*/ 690827 w 7180263"/>
              <a:gd name="connsiteY0" fmla="*/ 0 h 4529138"/>
              <a:gd name="connsiteX1" fmla="*/ 5641755 w 7180263"/>
              <a:gd name="connsiteY1" fmla="*/ 1699281 h 4529138"/>
              <a:gd name="connsiteX2" fmla="*/ 7180263 w 7180263"/>
              <a:gd name="connsiteY2" fmla="*/ 3832347 h 4529138"/>
              <a:gd name="connsiteX3" fmla="*/ 6062258 w 7180263"/>
              <a:gd name="connsiteY3" fmla="*/ 3938233 h 4529138"/>
              <a:gd name="connsiteX4" fmla="*/ 4815753 w 7180263"/>
              <a:gd name="connsiteY4" fmla="*/ 4055782 h 4529138"/>
              <a:gd name="connsiteX5" fmla="*/ 5247382 w 7180263"/>
              <a:gd name="connsiteY5" fmla="*/ 3299946 h 4529138"/>
              <a:gd name="connsiteX6" fmla="*/ 5200490 w 7180263"/>
              <a:gd name="connsiteY6" fmla="*/ 3273167 h 4529138"/>
              <a:gd name="connsiteX7" fmla="*/ 4750029 w 7180263"/>
              <a:gd name="connsiteY7" fmla="*/ 4061980 h 4529138"/>
              <a:gd name="connsiteX8" fmla="*/ 3599309 w 7180263"/>
              <a:gd name="connsiteY8" fmla="*/ 4170496 h 4529138"/>
              <a:gd name="connsiteX9" fmla="*/ 2282733 w 7180263"/>
              <a:gd name="connsiteY9" fmla="*/ 4295167 h 4529138"/>
              <a:gd name="connsiteX10" fmla="*/ 1131355 w 7180263"/>
              <a:gd name="connsiteY10" fmla="*/ 4407883 h 4529138"/>
              <a:gd name="connsiteX11" fmla="*/ 670803 w 7180263"/>
              <a:gd name="connsiteY11" fmla="*/ 4452286 h 4529138"/>
              <a:gd name="connsiteX12" fmla="*/ 315378 w 7180263"/>
              <a:gd name="connsiteY12" fmla="*/ 4489858 h 4529138"/>
              <a:gd name="connsiteX13" fmla="*/ 85102 w 7180263"/>
              <a:gd name="connsiteY13" fmla="*/ 4515476 h 4529138"/>
              <a:gd name="connsiteX14" fmla="*/ 23361 w 7180263"/>
              <a:gd name="connsiteY14" fmla="*/ 4525723 h 4529138"/>
              <a:gd name="connsiteX15" fmla="*/ 6675 w 7180263"/>
              <a:gd name="connsiteY15" fmla="*/ 4527430 h 4529138"/>
              <a:gd name="connsiteX16" fmla="*/ 0 w 7180263"/>
              <a:gd name="connsiteY16" fmla="*/ 4529138 h 4529138"/>
              <a:gd name="connsiteX17" fmla="*/ 0 w 7180263"/>
              <a:gd name="connsiteY17" fmla="*/ 4518892 h 4529138"/>
              <a:gd name="connsiteX18" fmla="*/ 5006 w 7180263"/>
              <a:gd name="connsiteY18" fmla="*/ 4484735 h 4529138"/>
              <a:gd name="connsiteX19" fmla="*/ 23361 w 7180263"/>
              <a:gd name="connsiteY19" fmla="*/ 4344694 h 4529138"/>
              <a:gd name="connsiteX20" fmla="*/ 98451 w 7180263"/>
              <a:gd name="connsiteY20" fmla="*/ 3837471 h 4529138"/>
              <a:gd name="connsiteX21" fmla="*/ 210252 w 7180263"/>
              <a:gd name="connsiteY21" fmla="*/ 3111648 h 4529138"/>
              <a:gd name="connsiteX22" fmla="*/ 338739 w 7180263"/>
              <a:gd name="connsiteY22" fmla="*/ 2278232 h 4529138"/>
              <a:gd name="connsiteX23" fmla="*/ 582364 w 7180263"/>
              <a:gd name="connsiteY23" fmla="*/ 712161 h 452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180263" h="4529138">
                <a:moveTo>
                  <a:pt x="690827" y="0"/>
                </a:moveTo>
                <a:lnTo>
                  <a:pt x="5641755" y="1699281"/>
                </a:lnTo>
                <a:lnTo>
                  <a:pt x="7180263" y="3832347"/>
                </a:lnTo>
                <a:lnTo>
                  <a:pt x="6062258" y="3938233"/>
                </a:lnTo>
                <a:lnTo>
                  <a:pt x="4815753" y="4055782"/>
                </a:lnTo>
                <a:lnTo>
                  <a:pt x="5247382" y="3299946"/>
                </a:lnTo>
                <a:lnTo>
                  <a:pt x="5200490" y="3273167"/>
                </a:lnTo>
                <a:lnTo>
                  <a:pt x="4750029" y="4061980"/>
                </a:lnTo>
                <a:lnTo>
                  <a:pt x="3599309" y="4170496"/>
                </a:lnTo>
                <a:lnTo>
                  <a:pt x="2282733" y="4295167"/>
                </a:lnTo>
                <a:lnTo>
                  <a:pt x="1131355" y="4407883"/>
                </a:lnTo>
                <a:lnTo>
                  <a:pt x="670803" y="4452286"/>
                </a:lnTo>
                <a:lnTo>
                  <a:pt x="315378" y="4489858"/>
                </a:lnTo>
                <a:lnTo>
                  <a:pt x="85102" y="4515476"/>
                </a:lnTo>
                <a:lnTo>
                  <a:pt x="23361" y="4525723"/>
                </a:lnTo>
                <a:lnTo>
                  <a:pt x="6675" y="4527430"/>
                </a:lnTo>
                <a:lnTo>
                  <a:pt x="0" y="4529138"/>
                </a:lnTo>
                <a:lnTo>
                  <a:pt x="0" y="4518892"/>
                </a:lnTo>
                <a:lnTo>
                  <a:pt x="5006" y="4484735"/>
                </a:lnTo>
                <a:lnTo>
                  <a:pt x="23361" y="4344694"/>
                </a:lnTo>
                <a:lnTo>
                  <a:pt x="98451" y="3837471"/>
                </a:lnTo>
                <a:lnTo>
                  <a:pt x="210252" y="3111648"/>
                </a:lnTo>
                <a:lnTo>
                  <a:pt x="338739" y="2278232"/>
                </a:lnTo>
                <a:lnTo>
                  <a:pt x="582364" y="71216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127000" dist="63500" dir="3000000" algn="tl" rotWithShape="0">
              <a:schemeClr val="bg1">
                <a:lumMod val="95000"/>
                <a:lumOff val="5000"/>
                <a:alpha val="2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자유형 4">
            <a:extLst>
              <a:ext uri="{FF2B5EF4-FFF2-40B4-BE49-F238E27FC236}">
                <a16:creationId xmlns:a16="http://schemas.microsoft.com/office/drawing/2014/main" id="{B980402A-D8B6-4758-B850-51A734680999}"/>
              </a:ext>
            </a:extLst>
          </p:cNvPr>
          <p:cNvSpPr>
            <a:spLocks/>
          </p:cNvSpPr>
          <p:nvPr userDrawn="1"/>
        </p:nvSpPr>
        <p:spPr bwMode="auto">
          <a:xfrm rot="20729833">
            <a:off x="4614863" y="744538"/>
            <a:ext cx="4433887" cy="3203575"/>
          </a:xfrm>
          <a:custGeom>
            <a:avLst/>
            <a:gdLst>
              <a:gd name="T0" fmla="*/ 2906712 w 4433887"/>
              <a:gd name="T1" fmla="*/ 0 h 3203575"/>
              <a:gd name="T2" fmla="*/ 4433887 w 4433887"/>
              <a:gd name="T3" fmla="*/ 3203575 h 3203575"/>
              <a:gd name="T4" fmla="*/ 0 w 4433887"/>
              <a:gd name="T5" fmla="*/ 1982788 h 3203575"/>
              <a:gd name="T6" fmla="*/ 285750 w 4433887"/>
              <a:gd name="T7" fmla="*/ 296862 h 3203575"/>
              <a:gd name="T8" fmla="*/ 2086668 w 4433887"/>
              <a:gd name="T9" fmla="*/ 92882 h 3203575"/>
              <a:gd name="T10" fmla="*/ 2174029 w 4433887"/>
              <a:gd name="T11" fmla="*/ 756705 h 3203575"/>
              <a:gd name="T12" fmla="*/ 2227568 w 4433887"/>
              <a:gd name="T13" fmla="*/ 749659 h 3203575"/>
              <a:gd name="T14" fmla="*/ 2140334 w 4433887"/>
              <a:gd name="T15" fmla="*/ 86804 h 320357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433887" h="3203575">
                <a:moveTo>
                  <a:pt x="2906712" y="0"/>
                </a:moveTo>
                <a:lnTo>
                  <a:pt x="4433887" y="3203575"/>
                </a:lnTo>
                <a:lnTo>
                  <a:pt x="0" y="1982788"/>
                </a:lnTo>
                <a:lnTo>
                  <a:pt x="285750" y="296862"/>
                </a:lnTo>
                <a:lnTo>
                  <a:pt x="2086668" y="92882"/>
                </a:lnTo>
                <a:lnTo>
                  <a:pt x="2174029" y="756705"/>
                </a:lnTo>
                <a:lnTo>
                  <a:pt x="2227568" y="749659"/>
                </a:lnTo>
                <a:lnTo>
                  <a:pt x="2140334" y="86804"/>
                </a:lnTo>
                <a:lnTo>
                  <a:pt x="290671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90D3A0-B02A-44E0-BCD9-522B8DB2910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lum bright="100000"/>
          </a:blip>
          <a:stretch>
            <a:fillRect/>
          </a:stretch>
        </p:blipFill>
        <p:spPr>
          <a:xfrm>
            <a:off x="7620000" y="319200"/>
            <a:ext cx="1270650" cy="30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60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C92B7F2-C74E-4F5D-928F-61EAADEE93E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3000"/>
            <a:ext cx="9144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445DD20-CD6B-43B2-A9C5-87761C2DC8C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lum bright="100000"/>
          </a:blip>
          <a:stretch>
            <a:fillRect/>
          </a:stretch>
        </p:blipFill>
        <p:spPr>
          <a:xfrm>
            <a:off x="7620000" y="319200"/>
            <a:ext cx="1270650" cy="30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904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38525" y="2563084"/>
            <a:ext cx="2266950" cy="1731832"/>
          </a:xfrm>
          <a:prstGeom prst="rect">
            <a:avLst/>
          </a:prstGeom>
        </p:spPr>
      </p:pic>
      <p:sp>
        <p:nvSpPr>
          <p:cNvPr id="3" name="TextBox 2">
            <a:hlinkClick r:id="rId2"/>
          </p:cNvPr>
          <p:cNvSpPr txBox="1">
            <a:spLocks/>
          </p:cNvSpPr>
          <p:nvPr userDrawn="1"/>
        </p:nvSpPr>
        <p:spPr>
          <a:xfrm>
            <a:off x="3742428" y="6433864"/>
            <a:ext cx="1659144" cy="133222"/>
          </a:xfrm>
          <a:custGeom>
            <a:avLst/>
            <a:gdLst/>
            <a:ahLst/>
            <a:cxnLst/>
            <a:rect l="l" t="t" r="r" b="b"/>
            <a:pathLst>
              <a:path w="1659144" h="133222">
                <a:moveTo>
                  <a:pt x="1334008" y="83211"/>
                </a:moveTo>
                <a:cubicBezTo>
                  <a:pt x="1336514" y="83274"/>
                  <a:pt x="1338620" y="84175"/>
                  <a:pt x="1340326" y="85913"/>
                </a:cubicBezTo>
                <a:cubicBezTo>
                  <a:pt x="1342032" y="87651"/>
                  <a:pt x="1342920" y="89846"/>
                  <a:pt x="1342990" y="92497"/>
                </a:cubicBezTo>
                <a:cubicBezTo>
                  <a:pt x="1342920" y="95003"/>
                  <a:pt x="1342032" y="97109"/>
                  <a:pt x="1340326" y="98815"/>
                </a:cubicBezTo>
                <a:cubicBezTo>
                  <a:pt x="1338620" y="100522"/>
                  <a:pt x="1336514" y="101410"/>
                  <a:pt x="1334008" y="101480"/>
                </a:cubicBezTo>
                <a:cubicBezTo>
                  <a:pt x="1331423" y="101410"/>
                  <a:pt x="1329247" y="100522"/>
                  <a:pt x="1327481" y="98815"/>
                </a:cubicBezTo>
                <a:cubicBezTo>
                  <a:pt x="1325714" y="97109"/>
                  <a:pt x="1324794" y="95003"/>
                  <a:pt x="1324721" y="92497"/>
                </a:cubicBezTo>
                <a:cubicBezTo>
                  <a:pt x="1324794" y="89846"/>
                  <a:pt x="1325714" y="87651"/>
                  <a:pt x="1327481" y="85913"/>
                </a:cubicBezTo>
                <a:cubicBezTo>
                  <a:pt x="1329247" y="84175"/>
                  <a:pt x="1331423" y="83274"/>
                  <a:pt x="1334008" y="83211"/>
                </a:cubicBezTo>
                <a:close/>
                <a:moveTo>
                  <a:pt x="410083" y="83211"/>
                </a:moveTo>
                <a:cubicBezTo>
                  <a:pt x="412589" y="83274"/>
                  <a:pt x="414695" y="84175"/>
                  <a:pt x="416401" y="85913"/>
                </a:cubicBezTo>
                <a:cubicBezTo>
                  <a:pt x="418107" y="87651"/>
                  <a:pt x="418995" y="89846"/>
                  <a:pt x="419065" y="92497"/>
                </a:cubicBezTo>
                <a:cubicBezTo>
                  <a:pt x="418995" y="95003"/>
                  <a:pt x="418107" y="97109"/>
                  <a:pt x="416401" y="98815"/>
                </a:cubicBezTo>
                <a:cubicBezTo>
                  <a:pt x="414695" y="100522"/>
                  <a:pt x="412589" y="101410"/>
                  <a:pt x="410083" y="101480"/>
                </a:cubicBezTo>
                <a:cubicBezTo>
                  <a:pt x="407498" y="101410"/>
                  <a:pt x="405322" y="100522"/>
                  <a:pt x="403556" y="98815"/>
                </a:cubicBezTo>
                <a:cubicBezTo>
                  <a:pt x="401789" y="97109"/>
                  <a:pt x="400869" y="95003"/>
                  <a:pt x="400796" y="92497"/>
                </a:cubicBezTo>
                <a:cubicBezTo>
                  <a:pt x="400869" y="89846"/>
                  <a:pt x="401789" y="87651"/>
                  <a:pt x="403556" y="85913"/>
                </a:cubicBezTo>
                <a:cubicBezTo>
                  <a:pt x="405322" y="84175"/>
                  <a:pt x="407498" y="83274"/>
                  <a:pt x="410083" y="83211"/>
                </a:cubicBezTo>
                <a:close/>
                <a:moveTo>
                  <a:pt x="1260628" y="44939"/>
                </a:moveTo>
                <a:cubicBezTo>
                  <a:pt x="1255078" y="45076"/>
                  <a:pt x="1250472" y="46975"/>
                  <a:pt x="1246809" y="50638"/>
                </a:cubicBezTo>
                <a:cubicBezTo>
                  <a:pt x="1243147" y="54301"/>
                  <a:pt x="1241247" y="58907"/>
                  <a:pt x="1241111" y="64456"/>
                </a:cubicBezTo>
                <a:cubicBezTo>
                  <a:pt x="1241247" y="70005"/>
                  <a:pt x="1243147" y="74611"/>
                  <a:pt x="1246809" y="78274"/>
                </a:cubicBezTo>
                <a:cubicBezTo>
                  <a:pt x="1250472" y="81937"/>
                  <a:pt x="1255078" y="83836"/>
                  <a:pt x="1260628" y="83973"/>
                </a:cubicBezTo>
                <a:cubicBezTo>
                  <a:pt x="1266177" y="83836"/>
                  <a:pt x="1270783" y="81937"/>
                  <a:pt x="1274445" y="78274"/>
                </a:cubicBezTo>
                <a:cubicBezTo>
                  <a:pt x="1278108" y="74611"/>
                  <a:pt x="1280007" y="70005"/>
                  <a:pt x="1280144" y="64456"/>
                </a:cubicBezTo>
                <a:cubicBezTo>
                  <a:pt x="1280007" y="58907"/>
                  <a:pt x="1278108" y="54301"/>
                  <a:pt x="1274445" y="50638"/>
                </a:cubicBezTo>
                <a:cubicBezTo>
                  <a:pt x="1270783" y="46975"/>
                  <a:pt x="1266177" y="45076"/>
                  <a:pt x="1260628" y="44939"/>
                </a:cubicBezTo>
                <a:close/>
                <a:moveTo>
                  <a:pt x="1488313" y="44330"/>
                </a:moveTo>
                <a:cubicBezTo>
                  <a:pt x="1482837" y="44469"/>
                  <a:pt x="1478275" y="46363"/>
                  <a:pt x="1474629" y="50009"/>
                </a:cubicBezTo>
                <a:cubicBezTo>
                  <a:pt x="1470982" y="53656"/>
                  <a:pt x="1469089" y="58218"/>
                  <a:pt x="1468949" y="63694"/>
                </a:cubicBezTo>
                <a:cubicBezTo>
                  <a:pt x="1469089" y="69170"/>
                  <a:pt x="1470982" y="73732"/>
                  <a:pt x="1474629" y="77379"/>
                </a:cubicBezTo>
                <a:cubicBezTo>
                  <a:pt x="1478275" y="81025"/>
                  <a:pt x="1482837" y="82919"/>
                  <a:pt x="1488313" y="83058"/>
                </a:cubicBezTo>
                <a:cubicBezTo>
                  <a:pt x="1493790" y="82919"/>
                  <a:pt x="1498351" y="81025"/>
                  <a:pt x="1501998" y="77379"/>
                </a:cubicBezTo>
                <a:cubicBezTo>
                  <a:pt x="1505645" y="73732"/>
                  <a:pt x="1507538" y="69170"/>
                  <a:pt x="1507677" y="63694"/>
                </a:cubicBezTo>
                <a:cubicBezTo>
                  <a:pt x="1507538" y="58218"/>
                  <a:pt x="1505645" y="53656"/>
                  <a:pt x="1501998" y="50009"/>
                </a:cubicBezTo>
                <a:cubicBezTo>
                  <a:pt x="1498351" y="46363"/>
                  <a:pt x="1493790" y="44469"/>
                  <a:pt x="1488313" y="44330"/>
                </a:cubicBezTo>
                <a:close/>
                <a:moveTo>
                  <a:pt x="1078738" y="44330"/>
                </a:moveTo>
                <a:cubicBezTo>
                  <a:pt x="1073262" y="44469"/>
                  <a:pt x="1068700" y="46363"/>
                  <a:pt x="1065053" y="50009"/>
                </a:cubicBezTo>
                <a:cubicBezTo>
                  <a:pt x="1061407" y="53656"/>
                  <a:pt x="1059513" y="58218"/>
                  <a:pt x="1059374" y="63694"/>
                </a:cubicBezTo>
                <a:cubicBezTo>
                  <a:pt x="1059513" y="69170"/>
                  <a:pt x="1061407" y="73732"/>
                  <a:pt x="1065053" y="77379"/>
                </a:cubicBezTo>
                <a:cubicBezTo>
                  <a:pt x="1068700" y="81025"/>
                  <a:pt x="1073262" y="82919"/>
                  <a:pt x="1078738" y="83058"/>
                </a:cubicBezTo>
                <a:cubicBezTo>
                  <a:pt x="1084214" y="82919"/>
                  <a:pt x="1088776" y="81025"/>
                  <a:pt x="1092423" y="77379"/>
                </a:cubicBezTo>
                <a:cubicBezTo>
                  <a:pt x="1096069" y="73732"/>
                  <a:pt x="1097963" y="69170"/>
                  <a:pt x="1098102" y="63694"/>
                </a:cubicBezTo>
                <a:cubicBezTo>
                  <a:pt x="1097963" y="58218"/>
                  <a:pt x="1096069" y="53656"/>
                  <a:pt x="1092423" y="50009"/>
                </a:cubicBezTo>
                <a:cubicBezTo>
                  <a:pt x="1088776" y="46363"/>
                  <a:pt x="1084214" y="44469"/>
                  <a:pt x="1078738" y="44330"/>
                </a:cubicBezTo>
                <a:close/>
                <a:moveTo>
                  <a:pt x="849477" y="41282"/>
                </a:moveTo>
                <a:cubicBezTo>
                  <a:pt x="844585" y="41355"/>
                  <a:pt x="840388" y="42658"/>
                  <a:pt x="836886" y="45192"/>
                </a:cubicBezTo>
                <a:cubicBezTo>
                  <a:pt x="833384" y="47726"/>
                  <a:pt x="831130" y="51052"/>
                  <a:pt x="830124" y="55169"/>
                </a:cubicBezTo>
                <a:lnTo>
                  <a:pt x="868526" y="55169"/>
                </a:lnTo>
                <a:cubicBezTo>
                  <a:pt x="867589" y="51052"/>
                  <a:pt x="865386" y="47726"/>
                  <a:pt x="861916" y="45192"/>
                </a:cubicBezTo>
                <a:cubicBezTo>
                  <a:pt x="858446" y="42658"/>
                  <a:pt x="854300" y="41355"/>
                  <a:pt x="849477" y="41282"/>
                </a:cubicBezTo>
                <a:close/>
                <a:moveTo>
                  <a:pt x="620877" y="41282"/>
                </a:moveTo>
                <a:cubicBezTo>
                  <a:pt x="615985" y="41355"/>
                  <a:pt x="611788" y="42658"/>
                  <a:pt x="608286" y="45192"/>
                </a:cubicBezTo>
                <a:cubicBezTo>
                  <a:pt x="604784" y="47726"/>
                  <a:pt x="602530" y="51052"/>
                  <a:pt x="601524" y="55169"/>
                </a:cubicBezTo>
                <a:lnTo>
                  <a:pt x="639926" y="55169"/>
                </a:lnTo>
                <a:cubicBezTo>
                  <a:pt x="638989" y="51052"/>
                  <a:pt x="636786" y="47726"/>
                  <a:pt x="633316" y="45192"/>
                </a:cubicBezTo>
                <a:cubicBezTo>
                  <a:pt x="629846" y="42658"/>
                  <a:pt x="625700" y="41355"/>
                  <a:pt x="620877" y="41282"/>
                </a:cubicBezTo>
                <a:close/>
                <a:moveTo>
                  <a:pt x="272766" y="25850"/>
                </a:moveTo>
                <a:cubicBezTo>
                  <a:pt x="275303" y="24900"/>
                  <a:pt x="277774" y="24932"/>
                  <a:pt x="280177" y="25945"/>
                </a:cubicBezTo>
                <a:cubicBezTo>
                  <a:pt x="282581" y="26958"/>
                  <a:pt x="284328" y="28705"/>
                  <a:pt x="285417" y="31185"/>
                </a:cubicBezTo>
                <a:lnTo>
                  <a:pt x="301269" y="69908"/>
                </a:lnTo>
                <a:lnTo>
                  <a:pt x="316510" y="33472"/>
                </a:lnTo>
                <a:cubicBezTo>
                  <a:pt x="317228" y="31856"/>
                  <a:pt x="318270" y="30592"/>
                  <a:pt x="319635" y="29680"/>
                </a:cubicBezTo>
                <a:cubicBezTo>
                  <a:pt x="321000" y="28768"/>
                  <a:pt x="322499" y="28305"/>
                  <a:pt x="324131" y="28289"/>
                </a:cubicBezTo>
                <a:cubicBezTo>
                  <a:pt x="325837" y="28305"/>
                  <a:pt x="327380" y="28768"/>
                  <a:pt x="328761" y="29680"/>
                </a:cubicBezTo>
                <a:cubicBezTo>
                  <a:pt x="330142" y="30592"/>
                  <a:pt x="331190" y="31856"/>
                  <a:pt x="331905" y="33472"/>
                </a:cubicBezTo>
                <a:lnTo>
                  <a:pt x="346994" y="69908"/>
                </a:lnTo>
                <a:lnTo>
                  <a:pt x="362846" y="31185"/>
                </a:lnTo>
                <a:cubicBezTo>
                  <a:pt x="363998" y="28705"/>
                  <a:pt x="365770" y="26958"/>
                  <a:pt x="368161" y="25945"/>
                </a:cubicBezTo>
                <a:cubicBezTo>
                  <a:pt x="370552" y="24932"/>
                  <a:pt x="373048" y="24900"/>
                  <a:pt x="375649" y="25850"/>
                </a:cubicBezTo>
                <a:cubicBezTo>
                  <a:pt x="378262" y="26936"/>
                  <a:pt x="380047" y="28689"/>
                  <a:pt x="381002" y="31109"/>
                </a:cubicBezTo>
                <a:cubicBezTo>
                  <a:pt x="381958" y="33529"/>
                  <a:pt x="381951" y="36045"/>
                  <a:pt x="380984" y="38656"/>
                </a:cubicBezTo>
                <a:lnTo>
                  <a:pt x="357663" y="95367"/>
                </a:lnTo>
                <a:cubicBezTo>
                  <a:pt x="356822" y="97422"/>
                  <a:pt x="355647" y="98953"/>
                  <a:pt x="354139" y="99960"/>
                </a:cubicBezTo>
                <a:cubicBezTo>
                  <a:pt x="352630" y="100967"/>
                  <a:pt x="350808" y="101469"/>
                  <a:pt x="348671" y="101465"/>
                </a:cubicBezTo>
                <a:cubicBezTo>
                  <a:pt x="346534" y="101450"/>
                  <a:pt x="344711" y="100910"/>
                  <a:pt x="343203" y="99846"/>
                </a:cubicBezTo>
                <a:cubicBezTo>
                  <a:pt x="341694" y="98782"/>
                  <a:pt x="340519" y="97289"/>
                  <a:pt x="339678" y="95367"/>
                </a:cubicBezTo>
                <a:lnTo>
                  <a:pt x="324131" y="58017"/>
                </a:lnTo>
                <a:lnTo>
                  <a:pt x="308737" y="95367"/>
                </a:lnTo>
                <a:cubicBezTo>
                  <a:pt x="307889" y="97422"/>
                  <a:pt x="306689" y="98953"/>
                  <a:pt x="305136" y="99960"/>
                </a:cubicBezTo>
                <a:cubicBezTo>
                  <a:pt x="303583" y="100967"/>
                  <a:pt x="301735" y="101469"/>
                  <a:pt x="299592" y="101465"/>
                </a:cubicBezTo>
                <a:cubicBezTo>
                  <a:pt x="297455" y="101469"/>
                  <a:pt x="295632" y="100967"/>
                  <a:pt x="294124" y="99960"/>
                </a:cubicBezTo>
                <a:cubicBezTo>
                  <a:pt x="292616" y="98953"/>
                  <a:pt x="291441" y="97422"/>
                  <a:pt x="290599" y="95367"/>
                </a:cubicBezTo>
                <a:lnTo>
                  <a:pt x="267431" y="38656"/>
                </a:lnTo>
                <a:cubicBezTo>
                  <a:pt x="266463" y="36054"/>
                  <a:pt x="266457" y="33558"/>
                  <a:pt x="267413" y="31166"/>
                </a:cubicBezTo>
                <a:cubicBezTo>
                  <a:pt x="268368" y="28775"/>
                  <a:pt x="270153" y="27003"/>
                  <a:pt x="272766" y="25850"/>
                </a:cubicBezTo>
                <a:close/>
                <a:moveTo>
                  <a:pt x="139416" y="25850"/>
                </a:moveTo>
                <a:cubicBezTo>
                  <a:pt x="141953" y="24900"/>
                  <a:pt x="144424" y="24932"/>
                  <a:pt x="146827" y="25945"/>
                </a:cubicBezTo>
                <a:cubicBezTo>
                  <a:pt x="149231" y="26958"/>
                  <a:pt x="150978" y="28705"/>
                  <a:pt x="152067" y="31185"/>
                </a:cubicBezTo>
                <a:lnTo>
                  <a:pt x="167919" y="69908"/>
                </a:lnTo>
                <a:lnTo>
                  <a:pt x="183160" y="33472"/>
                </a:lnTo>
                <a:cubicBezTo>
                  <a:pt x="183878" y="31856"/>
                  <a:pt x="184920" y="30592"/>
                  <a:pt x="186285" y="29680"/>
                </a:cubicBezTo>
                <a:cubicBezTo>
                  <a:pt x="187650" y="28768"/>
                  <a:pt x="189149" y="28305"/>
                  <a:pt x="190781" y="28289"/>
                </a:cubicBezTo>
                <a:cubicBezTo>
                  <a:pt x="192487" y="28305"/>
                  <a:pt x="194030" y="28768"/>
                  <a:pt x="195411" y="29680"/>
                </a:cubicBezTo>
                <a:cubicBezTo>
                  <a:pt x="196792" y="30592"/>
                  <a:pt x="197840" y="31856"/>
                  <a:pt x="198555" y="33472"/>
                </a:cubicBezTo>
                <a:lnTo>
                  <a:pt x="213644" y="69908"/>
                </a:lnTo>
                <a:lnTo>
                  <a:pt x="229496" y="31185"/>
                </a:lnTo>
                <a:cubicBezTo>
                  <a:pt x="230648" y="28705"/>
                  <a:pt x="232420" y="26958"/>
                  <a:pt x="234811" y="25945"/>
                </a:cubicBezTo>
                <a:cubicBezTo>
                  <a:pt x="237202" y="24932"/>
                  <a:pt x="239698" y="24900"/>
                  <a:pt x="242299" y="25850"/>
                </a:cubicBezTo>
                <a:cubicBezTo>
                  <a:pt x="244912" y="26936"/>
                  <a:pt x="246697" y="28689"/>
                  <a:pt x="247652" y="31109"/>
                </a:cubicBezTo>
                <a:cubicBezTo>
                  <a:pt x="248608" y="33529"/>
                  <a:pt x="248601" y="36045"/>
                  <a:pt x="247634" y="38656"/>
                </a:cubicBezTo>
                <a:lnTo>
                  <a:pt x="224313" y="95367"/>
                </a:lnTo>
                <a:cubicBezTo>
                  <a:pt x="223472" y="97422"/>
                  <a:pt x="222297" y="98953"/>
                  <a:pt x="220789" y="99960"/>
                </a:cubicBezTo>
                <a:cubicBezTo>
                  <a:pt x="219280" y="100967"/>
                  <a:pt x="217458" y="101469"/>
                  <a:pt x="215321" y="101465"/>
                </a:cubicBezTo>
                <a:cubicBezTo>
                  <a:pt x="213184" y="101450"/>
                  <a:pt x="211361" y="100910"/>
                  <a:pt x="209853" y="99846"/>
                </a:cubicBezTo>
                <a:cubicBezTo>
                  <a:pt x="208344" y="98782"/>
                  <a:pt x="207169" y="97289"/>
                  <a:pt x="206328" y="95367"/>
                </a:cubicBezTo>
                <a:lnTo>
                  <a:pt x="190781" y="58017"/>
                </a:lnTo>
                <a:lnTo>
                  <a:pt x="175387" y="95367"/>
                </a:lnTo>
                <a:cubicBezTo>
                  <a:pt x="174539" y="97422"/>
                  <a:pt x="173339" y="98953"/>
                  <a:pt x="171786" y="99960"/>
                </a:cubicBezTo>
                <a:cubicBezTo>
                  <a:pt x="170233" y="100967"/>
                  <a:pt x="168385" y="101469"/>
                  <a:pt x="166242" y="101465"/>
                </a:cubicBezTo>
                <a:cubicBezTo>
                  <a:pt x="164105" y="101469"/>
                  <a:pt x="162282" y="100967"/>
                  <a:pt x="160774" y="99960"/>
                </a:cubicBezTo>
                <a:cubicBezTo>
                  <a:pt x="159266" y="98953"/>
                  <a:pt x="158091" y="97422"/>
                  <a:pt x="157249" y="95367"/>
                </a:cubicBezTo>
                <a:lnTo>
                  <a:pt x="134081" y="38656"/>
                </a:lnTo>
                <a:cubicBezTo>
                  <a:pt x="133113" y="36054"/>
                  <a:pt x="133107" y="33558"/>
                  <a:pt x="134063" y="31166"/>
                </a:cubicBezTo>
                <a:cubicBezTo>
                  <a:pt x="135018" y="28775"/>
                  <a:pt x="136803" y="27003"/>
                  <a:pt x="139416" y="25850"/>
                </a:cubicBezTo>
                <a:close/>
                <a:moveTo>
                  <a:pt x="6066" y="25850"/>
                </a:moveTo>
                <a:cubicBezTo>
                  <a:pt x="8603" y="24900"/>
                  <a:pt x="11074" y="24932"/>
                  <a:pt x="13477" y="25945"/>
                </a:cubicBezTo>
                <a:cubicBezTo>
                  <a:pt x="15881" y="26958"/>
                  <a:pt x="17628" y="28705"/>
                  <a:pt x="18717" y="31185"/>
                </a:cubicBezTo>
                <a:lnTo>
                  <a:pt x="34569" y="69908"/>
                </a:lnTo>
                <a:lnTo>
                  <a:pt x="49810" y="33472"/>
                </a:lnTo>
                <a:cubicBezTo>
                  <a:pt x="50528" y="31856"/>
                  <a:pt x="51570" y="30592"/>
                  <a:pt x="52935" y="29680"/>
                </a:cubicBezTo>
                <a:cubicBezTo>
                  <a:pt x="54300" y="28768"/>
                  <a:pt x="55799" y="28305"/>
                  <a:pt x="57431" y="28289"/>
                </a:cubicBezTo>
                <a:cubicBezTo>
                  <a:pt x="59137" y="28305"/>
                  <a:pt x="60680" y="28768"/>
                  <a:pt x="62061" y="29680"/>
                </a:cubicBezTo>
                <a:cubicBezTo>
                  <a:pt x="63442" y="30592"/>
                  <a:pt x="64490" y="31856"/>
                  <a:pt x="65205" y="33472"/>
                </a:cubicBezTo>
                <a:lnTo>
                  <a:pt x="80294" y="69908"/>
                </a:lnTo>
                <a:lnTo>
                  <a:pt x="96146" y="31185"/>
                </a:lnTo>
                <a:cubicBezTo>
                  <a:pt x="97298" y="28705"/>
                  <a:pt x="99070" y="26958"/>
                  <a:pt x="101461" y="25945"/>
                </a:cubicBezTo>
                <a:cubicBezTo>
                  <a:pt x="103852" y="24932"/>
                  <a:pt x="106348" y="24900"/>
                  <a:pt x="108949" y="25850"/>
                </a:cubicBezTo>
                <a:cubicBezTo>
                  <a:pt x="111562" y="26936"/>
                  <a:pt x="113347" y="28689"/>
                  <a:pt x="114302" y="31109"/>
                </a:cubicBezTo>
                <a:cubicBezTo>
                  <a:pt x="115258" y="33529"/>
                  <a:pt x="115251" y="36045"/>
                  <a:pt x="114284" y="38656"/>
                </a:cubicBezTo>
                <a:lnTo>
                  <a:pt x="90963" y="95367"/>
                </a:lnTo>
                <a:cubicBezTo>
                  <a:pt x="90122" y="97422"/>
                  <a:pt x="88947" y="98953"/>
                  <a:pt x="87439" y="99960"/>
                </a:cubicBezTo>
                <a:cubicBezTo>
                  <a:pt x="85930" y="100967"/>
                  <a:pt x="84108" y="101469"/>
                  <a:pt x="81971" y="101465"/>
                </a:cubicBezTo>
                <a:cubicBezTo>
                  <a:pt x="79834" y="101450"/>
                  <a:pt x="78011" y="100910"/>
                  <a:pt x="76503" y="99846"/>
                </a:cubicBezTo>
                <a:cubicBezTo>
                  <a:pt x="74994" y="98782"/>
                  <a:pt x="73819" y="97289"/>
                  <a:pt x="72978" y="95367"/>
                </a:cubicBezTo>
                <a:lnTo>
                  <a:pt x="57431" y="58017"/>
                </a:lnTo>
                <a:lnTo>
                  <a:pt x="42037" y="95367"/>
                </a:lnTo>
                <a:cubicBezTo>
                  <a:pt x="41189" y="97422"/>
                  <a:pt x="39989" y="98953"/>
                  <a:pt x="38436" y="99960"/>
                </a:cubicBezTo>
                <a:cubicBezTo>
                  <a:pt x="36883" y="100967"/>
                  <a:pt x="35035" y="101469"/>
                  <a:pt x="32892" y="101465"/>
                </a:cubicBezTo>
                <a:cubicBezTo>
                  <a:pt x="30755" y="101469"/>
                  <a:pt x="28932" y="100967"/>
                  <a:pt x="27424" y="99960"/>
                </a:cubicBezTo>
                <a:cubicBezTo>
                  <a:pt x="25916" y="98953"/>
                  <a:pt x="24741" y="97422"/>
                  <a:pt x="23899" y="95367"/>
                </a:cubicBezTo>
                <a:lnTo>
                  <a:pt x="731" y="38656"/>
                </a:lnTo>
                <a:cubicBezTo>
                  <a:pt x="-237" y="36054"/>
                  <a:pt x="-243" y="33558"/>
                  <a:pt x="713" y="31166"/>
                </a:cubicBezTo>
                <a:cubicBezTo>
                  <a:pt x="1668" y="28775"/>
                  <a:pt x="3453" y="27003"/>
                  <a:pt x="6066" y="25850"/>
                </a:cubicBezTo>
                <a:close/>
                <a:moveTo>
                  <a:pt x="1402565" y="24734"/>
                </a:moveTo>
                <a:cubicBezTo>
                  <a:pt x="1406924" y="24737"/>
                  <a:pt x="1411111" y="25417"/>
                  <a:pt x="1415127" y="26772"/>
                </a:cubicBezTo>
                <a:cubicBezTo>
                  <a:pt x="1419143" y="28128"/>
                  <a:pt x="1422874" y="30141"/>
                  <a:pt x="1426319" y="32811"/>
                </a:cubicBezTo>
                <a:cubicBezTo>
                  <a:pt x="1428470" y="34580"/>
                  <a:pt x="1429727" y="36758"/>
                  <a:pt x="1430089" y="39345"/>
                </a:cubicBezTo>
                <a:cubicBezTo>
                  <a:pt x="1430451" y="41933"/>
                  <a:pt x="1429803" y="44378"/>
                  <a:pt x="1428147" y="46680"/>
                </a:cubicBezTo>
                <a:cubicBezTo>
                  <a:pt x="1426370" y="48823"/>
                  <a:pt x="1424175" y="50061"/>
                  <a:pt x="1421561" y="50394"/>
                </a:cubicBezTo>
                <a:cubicBezTo>
                  <a:pt x="1418947" y="50728"/>
                  <a:pt x="1416523" y="50099"/>
                  <a:pt x="1414290" y="48508"/>
                </a:cubicBezTo>
                <a:cubicBezTo>
                  <a:pt x="1412602" y="47137"/>
                  <a:pt x="1410762" y="46108"/>
                  <a:pt x="1408770" y="45422"/>
                </a:cubicBezTo>
                <a:cubicBezTo>
                  <a:pt x="1406778" y="44736"/>
                  <a:pt x="1404709" y="44394"/>
                  <a:pt x="1402565" y="44394"/>
                </a:cubicBezTo>
                <a:cubicBezTo>
                  <a:pt x="1397096" y="44533"/>
                  <a:pt x="1392540" y="46426"/>
                  <a:pt x="1388898" y="50071"/>
                </a:cubicBezTo>
                <a:cubicBezTo>
                  <a:pt x="1385257" y="53716"/>
                  <a:pt x="1383366" y="58275"/>
                  <a:pt x="1383226" y="63750"/>
                </a:cubicBezTo>
                <a:cubicBezTo>
                  <a:pt x="1383366" y="69224"/>
                  <a:pt x="1385257" y="73784"/>
                  <a:pt x="1388898" y="77429"/>
                </a:cubicBezTo>
                <a:cubicBezTo>
                  <a:pt x="1392540" y="81074"/>
                  <a:pt x="1397096" y="82966"/>
                  <a:pt x="1402565" y="83106"/>
                </a:cubicBezTo>
                <a:cubicBezTo>
                  <a:pt x="1404709" y="83103"/>
                  <a:pt x="1406778" y="82766"/>
                  <a:pt x="1408770" y="82096"/>
                </a:cubicBezTo>
                <a:cubicBezTo>
                  <a:pt x="1410762" y="81426"/>
                  <a:pt x="1412602" y="80442"/>
                  <a:pt x="1414290" y="79143"/>
                </a:cubicBezTo>
                <a:cubicBezTo>
                  <a:pt x="1416526" y="77476"/>
                  <a:pt x="1418944" y="76810"/>
                  <a:pt x="1421542" y="77143"/>
                </a:cubicBezTo>
                <a:cubicBezTo>
                  <a:pt x="1424140" y="77476"/>
                  <a:pt x="1426291" y="78753"/>
                  <a:pt x="1427994" y="80972"/>
                </a:cubicBezTo>
                <a:cubicBezTo>
                  <a:pt x="1429660" y="83211"/>
                  <a:pt x="1430327" y="85630"/>
                  <a:pt x="1429994" y="88230"/>
                </a:cubicBezTo>
                <a:cubicBezTo>
                  <a:pt x="1429660" y="90831"/>
                  <a:pt x="1428385" y="92983"/>
                  <a:pt x="1426167" y="94688"/>
                </a:cubicBezTo>
                <a:cubicBezTo>
                  <a:pt x="1422728" y="97358"/>
                  <a:pt x="1419023" y="99371"/>
                  <a:pt x="1415051" y="100727"/>
                </a:cubicBezTo>
                <a:cubicBezTo>
                  <a:pt x="1411079" y="102083"/>
                  <a:pt x="1406917" y="102762"/>
                  <a:pt x="1402565" y="102765"/>
                </a:cubicBezTo>
                <a:cubicBezTo>
                  <a:pt x="1395324" y="102682"/>
                  <a:pt x="1388775" y="100902"/>
                  <a:pt x="1382916" y="97426"/>
                </a:cubicBezTo>
                <a:cubicBezTo>
                  <a:pt x="1377057" y="93950"/>
                  <a:pt x="1372391" y="89280"/>
                  <a:pt x="1368918" y="83416"/>
                </a:cubicBezTo>
                <a:cubicBezTo>
                  <a:pt x="1365445" y="77552"/>
                  <a:pt x="1363667" y="70997"/>
                  <a:pt x="1363583" y="63750"/>
                </a:cubicBezTo>
                <a:cubicBezTo>
                  <a:pt x="1363667" y="56503"/>
                  <a:pt x="1365445" y="49947"/>
                  <a:pt x="1368918" y="44083"/>
                </a:cubicBezTo>
                <a:cubicBezTo>
                  <a:pt x="1372391" y="38220"/>
                  <a:pt x="1377057" y="33550"/>
                  <a:pt x="1382916" y="30074"/>
                </a:cubicBezTo>
                <a:cubicBezTo>
                  <a:pt x="1388775" y="26598"/>
                  <a:pt x="1395324" y="24818"/>
                  <a:pt x="1402565" y="24734"/>
                </a:cubicBezTo>
                <a:close/>
                <a:moveTo>
                  <a:pt x="1488313" y="24689"/>
                </a:moveTo>
                <a:cubicBezTo>
                  <a:pt x="1495562" y="24773"/>
                  <a:pt x="1502117" y="26551"/>
                  <a:pt x="1507979" y="30025"/>
                </a:cubicBezTo>
                <a:cubicBezTo>
                  <a:pt x="1513841" y="33498"/>
                  <a:pt x="1518509" y="38166"/>
                  <a:pt x="1521983" y="44028"/>
                </a:cubicBezTo>
                <a:cubicBezTo>
                  <a:pt x="1525456" y="49890"/>
                  <a:pt x="1527235" y="56445"/>
                  <a:pt x="1527318" y="63694"/>
                </a:cubicBezTo>
                <a:cubicBezTo>
                  <a:pt x="1527235" y="70943"/>
                  <a:pt x="1525456" y="77498"/>
                  <a:pt x="1521983" y="83360"/>
                </a:cubicBezTo>
                <a:cubicBezTo>
                  <a:pt x="1518509" y="89222"/>
                  <a:pt x="1513841" y="93890"/>
                  <a:pt x="1507979" y="97363"/>
                </a:cubicBezTo>
                <a:cubicBezTo>
                  <a:pt x="1502117" y="100837"/>
                  <a:pt x="1495562" y="102615"/>
                  <a:pt x="1488313" y="102699"/>
                </a:cubicBezTo>
                <a:cubicBezTo>
                  <a:pt x="1481064" y="102615"/>
                  <a:pt x="1474509" y="100837"/>
                  <a:pt x="1468647" y="97363"/>
                </a:cubicBezTo>
                <a:cubicBezTo>
                  <a:pt x="1462785" y="93890"/>
                  <a:pt x="1458117" y="89222"/>
                  <a:pt x="1454644" y="83360"/>
                </a:cubicBezTo>
                <a:cubicBezTo>
                  <a:pt x="1451170" y="77498"/>
                  <a:pt x="1449392" y="70943"/>
                  <a:pt x="1449308" y="63694"/>
                </a:cubicBezTo>
                <a:cubicBezTo>
                  <a:pt x="1449392" y="56445"/>
                  <a:pt x="1451170" y="49890"/>
                  <a:pt x="1454644" y="44028"/>
                </a:cubicBezTo>
                <a:cubicBezTo>
                  <a:pt x="1458117" y="38166"/>
                  <a:pt x="1462785" y="33498"/>
                  <a:pt x="1468647" y="30025"/>
                </a:cubicBezTo>
                <a:cubicBezTo>
                  <a:pt x="1474509" y="26551"/>
                  <a:pt x="1481064" y="24773"/>
                  <a:pt x="1488313" y="24689"/>
                </a:cubicBezTo>
                <a:close/>
                <a:moveTo>
                  <a:pt x="1078738" y="24689"/>
                </a:moveTo>
                <a:cubicBezTo>
                  <a:pt x="1085987" y="24773"/>
                  <a:pt x="1092542" y="26551"/>
                  <a:pt x="1098404" y="30025"/>
                </a:cubicBezTo>
                <a:cubicBezTo>
                  <a:pt x="1104266" y="33498"/>
                  <a:pt x="1108934" y="38166"/>
                  <a:pt x="1112407" y="44028"/>
                </a:cubicBezTo>
                <a:cubicBezTo>
                  <a:pt x="1115881" y="49890"/>
                  <a:pt x="1117659" y="56445"/>
                  <a:pt x="1117743" y="63694"/>
                </a:cubicBezTo>
                <a:cubicBezTo>
                  <a:pt x="1117659" y="70943"/>
                  <a:pt x="1115881" y="77498"/>
                  <a:pt x="1112407" y="83360"/>
                </a:cubicBezTo>
                <a:cubicBezTo>
                  <a:pt x="1108934" y="89222"/>
                  <a:pt x="1104266" y="93890"/>
                  <a:pt x="1098404" y="97363"/>
                </a:cubicBezTo>
                <a:cubicBezTo>
                  <a:pt x="1092542" y="100837"/>
                  <a:pt x="1085987" y="102615"/>
                  <a:pt x="1078738" y="102699"/>
                </a:cubicBezTo>
                <a:cubicBezTo>
                  <a:pt x="1071489" y="102615"/>
                  <a:pt x="1064934" y="100837"/>
                  <a:pt x="1059072" y="97363"/>
                </a:cubicBezTo>
                <a:cubicBezTo>
                  <a:pt x="1053210" y="93890"/>
                  <a:pt x="1048542" y="89222"/>
                  <a:pt x="1045069" y="83360"/>
                </a:cubicBezTo>
                <a:cubicBezTo>
                  <a:pt x="1041595" y="77498"/>
                  <a:pt x="1039817" y="70943"/>
                  <a:pt x="1039733" y="63694"/>
                </a:cubicBezTo>
                <a:cubicBezTo>
                  <a:pt x="1039817" y="56445"/>
                  <a:pt x="1041595" y="49890"/>
                  <a:pt x="1045069" y="44028"/>
                </a:cubicBezTo>
                <a:cubicBezTo>
                  <a:pt x="1048542" y="38166"/>
                  <a:pt x="1053210" y="33498"/>
                  <a:pt x="1059072" y="30025"/>
                </a:cubicBezTo>
                <a:cubicBezTo>
                  <a:pt x="1064934" y="26551"/>
                  <a:pt x="1071489" y="24773"/>
                  <a:pt x="1078738" y="24689"/>
                </a:cubicBezTo>
                <a:close/>
                <a:moveTo>
                  <a:pt x="849477" y="24689"/>
                </a:moveTo>
                <a:cubicBezTo>
                  <a:pt x="856173" y="24740"/>
                  <a:pt x="862325" y="26351"/>
                  <a:pt x="867935" y="29523"/>
                </a:cubicBezTo>
                <a:cubicBezTo>
                  <a:pt x="873545" y="32695"/>
                  <a:pt x="878212" y="37123"/>
                  <a:pt x="881936" y="42808"/>
                </a:cubicBezTo>
                <a:cubicBezTo>
                  <a:pt x="884244" y="46563"/>
                  <a:pt x="885876" y="50420"/>
                  <a:pt x="886831" y="54380"/>
                </a:cubicBezTo>
                <a:cubicBezTo>
                  <a:pt x="887787" y="58340"/>
                  <a:pt x="887476" y="61850"/>
                  <a:pt x="885898" y="64910"/>
                </a:cubicBezTo>
                <a:cubicBezTo>
                  <a:pt x="884266" y="67086"/>
                  <a:pt x="882234" y="68367"/>
                  <a:pt x="879803" y="68753"/>
                </a:cubicBezTo>
                <a:cubicBezTo>
                  <a:pt x="877370" y="69140"/>
                  <a:pt x="874729" y="69279"/>
                  <a:pt x="871878" y="69171"/>
                </a:cubicBezTo>
                <a:lnTo>
                  <a:pt x="829819" y="69171"/>
                </a:lnTo>
                <a:cubicBezTo>
                  <a:pt x="831280" y="74059"/>
                  <a:pt x="834115" y="77831"/>
                  <a:pt x="838325" y="80486"/>
                </a:cubicBezTo>
                <a:cubicBezTo>
                  <a:pt x="842534" y="83142"/>
                  <a:pt x="847277" y="84504"/>
                  <a:pt x="852553" y="84573"/>
                </a:cubicBezTo>
                <a:cubicBezTo>
                  <a:pt x="857829" y="84643"/>
                  <a:pt x="862798" y="83242"/>
                  <a:pt x="867459" y="80371"/>
                </a:cubicBezTo>
                <a:cubicBezTo>
                  <a:pt x="869602" y="78862"/>
                  <a:pt x="871831" y="78351"/>
                  <a:pt x="874145" y="78837"/>
                </a:cubicBezTo>
                <a:cubicBezTo>
                  <a:pt x="876459" y="79323"/>
                  <a:pt x="878345" y="80652"/>
                  <a:pt x="879803" y="82826"/>
                </a:cubicBezTo>
                <a:cubicBezTo>
                  <a:pt x="881161" y="84980"/>
                  <a:pt x="881644" y="87226"/>
                  <a:pt x="881250" y="89564"/>
                </a:cubicBezTo>
                <a:cubicBezTo>
                  <a:pt x="880857" y="91902"/>
                  <a:pt x="879663" y="93764"/>
                  <a:pt x="877669" y="95150"/>
                </a:cubicBezTo>
                <a:cubicBezTo>
                  <a:pt x="870130" y="100024"/>
                  <a:pt x="862197" y="102550"/>
                  <a:pt x="853868" y="102727"/>
                </a:cubicBezTo>
                <a:cubicBezTo>
                  <a:pt x="845539" y="102905"/>
                  <a:pt x="837854" y="101010"/>
                  <a:pt x="830812" y="97043"/>
                </a:cubicBezTo>
                <a:cubicBezTo>
                  <a:pt x="823770" y="93077"/>
                  <a:pt x="818411" y="87315"/>
                  <a:pt x="814733" y="79757"/>
                </a:cubicBezTo>
                <a:cubicBezTo>
                  <a:pt x="810799" y="71241"/>
                  <a:pt x="809895" y="62794"/>
                  <a:pt x="812023" y="54417"/>
                </a:cubicBezTo>
                <a:cubicBezTo>
                  <a:pt x="814151" y="46040"/>
                  <a:pt x="818531" y="39045"/>
                  <a:pt x="825163" y="33434"/>
                </a:cubicBezTo>
                <a:cubicBezTo>
                  <a:pt x="831794" y="27823"/>
                  <a:pt x="839899" y="24908"/>
                  <a:pt x="849477" y="24689"/>
                </a:cubicBezTo>
                <a:close/>
                <a:moveTo>
                  <a:pt x="620877" y="24689"/>
                </a:moveTo>
                <a:cubicBezTo>
                  <a:pt x="627573" y="24740"/>
                  <a:pt x="633725" y="26351"/>
                  <a:pt x="639335" y="29523"/>
                </a:cubicBezTo>
                <a:cubicBezTo>
                  <a:pt x="644945" y="32695"/>
                  <a:pt x="649612" y="37123"/>
                  <a:pt x="653336" y="42808"/>
                </a:cubicBezTo>
                <a:cubicBezTo>
                  <a:pt x="655644" y="46563"/>
                  <a:pt x="657276" y="50420"/>
                  <a:pt x="658231" y="54380"/>
                </a:cubicBezTo>
                <a:cubicBezTo>
                  <a:pt x="659187" y="58340"/>
                  <a:pt x="658876" y="61850"/>
                  <a:pt x="657298" y="64910"/>
                </a:cubicBezTo>
                <a:cubicBezTo>
                  <a:pt x="655666" y="67086"/>
                  <a:pt x="653634" y="68367"/>
                  <a:pt x="651203" y="68753"/>
                </a:cubicBezTo>
                <a:cubicBezTo>
                  <a:pt x="648770" y="69140"/>
                  <a:pt x="646129" y="69279"/>
                  <a:pt x="643278" y="69171"/>
                </a:cubicBezTo>
                <a:lnTo>
                  <a:pt x="601219" y="69171"/>
                </a:lnTo>
                <a:cubicBezTo>
                  <a:pt x="602680" y="74059"/>
                  <a:pt x="605515" y="77831"/>
                  <a:pt x="609725" y="80486"/>
                </a:cubicBezTo>
                <a:cubicBezTo>
                  <a:pt x="613934" y="83142"/>
                  <a:pt x="618677" y="84504"/>
                  <a:pt x="623953" y="84573"/>
                </a:cubicBezTo>
                <a:cubicBezTo>
                  <a:pt x="629229" y="84643"/>
                  <a:pt x="634198" y="83242"/>
                  <a:pt x="638859" y="80371"/>
                </a:cubicBezTo>
                <a:cubicBezTo>
                  <a:pt x="641002" y="78862"/>
                  <a:pt x="643231" y="78351"/>
                  <a:pt x="645545" y="78837"/>
                </a:cubicBezTo>
                <a:cubicBezTo>
                  <a:pt x="647859" y="79323"/>
                  <a:pt x="649745" y="80652"/>
                  <a:pt x="651203" y="82826"/>
                </a:cubicBezTo>
                <a:cubicBezTo>
                  <a:pt x="652561" y="84980"/>
                  <a:pt x="653044" y="87226"/>
                  <a:pt x="652650" y="89564"/>
                </a:cubicBezTo>
                <a:cubicBezTo>
                  <a:pt x="652257" y="91902"/>
                  <a:pt x="651063" y="93764"/>
                  <a:pt x="649069" y="95150"/>
                </a:cubicBezTo>
                <a:cubicBezTo>
                  <a:pt x="641530" y="100024"/>
                  <a:pt x="633597" y="102550"/>
                  <a:pt x="625268" y="102727"/>
                </a:cubicBezTo>
                <a:cubicBezTo>
                  <a:pt x="616939" y="102905"/>
                  <a:pt x="609254" y="101010"/>
                  <a:pt x="602212" y="97043"/>
                </a:cubicBezTo>
                <a:cubicBezTo>
                  <a:pt x="595170" y="93077"/>
                  <a:pt x="589811" y="87315"/>
                  <a:pt x="586133" y="79757"/>
                </a:cubicBezTo>
                <a:cubicBezTo>
                  <a:pt x="582199" y="71241"/>
                  <a:pt x="581295" y="62794"/>
                  <a:pt x="583423" y="54417"/>
                </a:cubicBezTo>
                <a:cubicBezTo>
                  <a:pt x="585551" y="46040"/>
                  <a:pt x="589931" y="39045"/>
                  <a:pt x="596563" y="33434"/>
                </a:cubicBezTo>
                <a:cubicBezTo>
                  <a:pt x="603194" y="27823"/>
                  <a:pt x="611299" y="24908"/>
                  <a:pt x="620877" y="24689"/>
                </a:cubicBezTo>
                <a:close/>
                <a:moveTo>
                  <a:pt x="1579296" y="24537"/>
                </a:moveTo>
                <a:cubicBezTo>
                  <a:pt x="1583900" y="24565"/>
                  <a:pt x="1588188" y="25422"/>
                  <a:pt x="1592159" y="27106"/>
                </a:cubicBezTo>
                <a:cubicBezTo>
                  <a:pt x="1596131" y="28790"/>
                  <a:pt x="1599616" y="31131"/>
                  <a:pt x="1602613" y="34129"/>
                </a:cubicBezTo>
                <a:cubicBezTo>
                  <a:pt x="1605687" y="31131"/>
                  <a:pt x="1609209" y="28790"/>
                  <a:pt x="1613181" y="27106"/>
                </a:cubicBezTo>
                <a:cubicBezTo>
                  <a:pt x="1617153" y="25422"/>
                  <a:pt x="1621403" y="24565"/>
                  <a:pt x="1625930" y="24537"/>
                </a:cubicBezTo>
                <a:cubicBezTo>
                  <a:pt x="1635318" y="24778"/>
                  <a:pt x="1643140" y="28026"/>
                  <a:pt x="1649397" y="34283"/>
                </a:cubicBezTo>
                <a:cubicBezTo>
                  <a:pt x="1655654" y="40539"/>
                  <a:pt x="1658903" y="48358"/>
                  <a:pt x="1659144" y="57741"/>
                </a:cubicBezTo>
                <a:lnTo>
                  <a:pt x="1659144" y="91726"/>
                </a:lnTo>
                <a:cubicBezTo>
                  <a:pt x="1659071" y="94466"/>
                  <a:pt x="1658113" y="96758"/>
                  <a:pt x="1656270" y="98603"/>
                </a:cubicBezTo>
                <a:cubicBezTo>
                  <a:pt x="1654427" y="100448"/>
                  <a:pt x="1652137" y="101407"/>
                  <a:pt x="1649400" y="101480"/>
                </a:cubicBezTo>
                <a:cubicBezTo>
                  <a:pt x="1646590" y="101407"/>
                  <a:pt x="1644255" y="100448"/>
                  <a:pt x="1642396" y="98603"/>
                </a:cubicBezTo>
                <a:cubicBezTo>
                  <a:pt x="1640538" y="96758"/>
                  <a:pt x="1639573" y="94466"/>
                  <a:pt x="1639504" y="91726"/>
                </a:cubicBezTo>
                <a:lnTo>
                  <a:pt x="1639504" y="57741"/>
                </a:lnTo>
                <a:cubicBezTo>
                  <a:pt x="1639405" y="53909"/>
                  <a:pt x="1638077" y="50715"/>
                  <a:pt x="1635519" y="48159"/>
                </a:cubicBezTo>
                <a:cubicBezTo>
                  <a:pt x="1632962" y="45603"/>
                  <a:pt x="1629765" y="44276"/>
                  <a:pt x="1625930" y="44177"/>
                </a:cubicBezTo>
                <a:cubicBezTo>
                  <a:pt x="1622102" y="44276"/>
                  <a:pt x="1618931" y="45603"/>
                  <a:pt x="1616418" y="48159"/>
                </a:cubicBezTo>
                <a:cubicBezTo>
                  <a:pt x="1613905" y="50715"/>
                  <a:pt x="1612602" y="53909"/>
                  <a:pt x="1612510" y="57741"/>
                </a:cubicBezTo>
                <a:lnTo>
                  <a:pt x="1612510" y="91726"/>
                </a:lnTo>
                <a:cubicBezTo>
                  <a:pt x="1612440" y="94466"/>
                  <a:pt x="1611476" y="96758"/>
                  <a:pt x="1609617" y="98603"/>
                </a:cubicBezTo>
                <a:cubicBezTo>
                  <a:pt x="1607758" y="100448"/>
                  <a:pt x="1605423" y="101407"/>
                  <a:pt x="1602613" y="101480"/>
                </a:cubicBezTo>
                <a:cubicBezTo>
                  <a:pt x="1599809" y="101407"/>
                  <a:pt x="1597500" y="100448"/>
                  <a:pt x="1595686" y="98603"/>
                </a:cubicBezTo>
                <a:cubicBezTo>
                  <a:pt x="1593872" y="96758"/>
                  <a:pt x="1592933" y="94466"/>
                  <a:pt x="1592869" y="91726"/>
                </a:cubicBezTo>
                <a:lnTo>
                  <a:pt x="1592869" y="57741"/>
                </a:lnTo>
                <a:cubicBezTo>
                  <a:pt x="1592771" y="53909"/>
                  <a:pt x="1591443" y="50715"/>
                  <a:pt x="1588885" y="48159"/>
                </a:cubicBezTo>
                <a:cubicBezTo>
                  <a:pt x="1586327" y="45603"/>
                  <a:pt x="1583131" y="44276"/>
                  <a:pt x="1579296" y="44177"/>
                </a:cubicBezTo>
                <a:cubicBezTo>
                  <a:pt x="1575461" y="44276"/>
                  <a:pt x="1572265" y="45603"/>
                  <a:pt x="1569707" y="48159"/>
                </a:cubicBezTo>
                <a:cubicBezTo>
                  <a:pt x="1567149" y="50715"/>
                  <a:pt x="1565822" y="53909"/>
                  <a:pt x="1565723" y="57741"/>
                </a:cubicBezTo>
                <a:lnTo>
                  <a:pt x="1565723" y="91726"/>
                </a:lnTo>
                <a:cubicBezTo>
                  <a:pt x="1565650" y="94466"/>
                  <a:pt x="1564692" y="96758"/>
                  <a:pt x="1562849" y="98603"/>
                </a:cubicBezTo>
                <a:cubicBezTo>
                  <a:pt x="1561006" y="100448"/>
                  <a:pt x="1558716" y="101407"/>
                  <a:pt x="1555979" y="101480"/>
                </a:cubicBezTo>
                <a:cubicBezTo>
                  <a:pt x="1553168" y="101407"/>
                  <a:pt x="1550834" y="100448"/>
                  <a:pt x="1548975" y="98603"/>
                </a:cubicBezTo>
                <a:cubicBezTo>
                  <a:pt x="1547116" y="96758"/>
                  <a:pt x="1546152" y="94466"/>
                  <a:pt x="1546082" y="91726"/>
                </a:cubicBezTo>
                <a:lnTo>
                  <a:pt x="1546082" y="34585"/>
                </a:lnTo>
                <a:cubicBezTo>
                  <a:pt x="1546146" y="31934"/>
                  <a:pt x="1547046" y="29739"/>
                  <a:pt x="1548785" y="28001"/>
                </a:cubicBezTo>
                <a:cubicBezTo>
                  <a:pt x="1550523" y="26262"/>
                  <a:pt x="1552718" y="25362"/>
                  <a:pt x="1555370" y="25298"/>
                </a:cubicBezTo>
                <a:cubicBezTo>
                  <a:pt x="1556835" y="25317"/>
                  <a:pt x="1558205" y="25660"/>
                  <a:pt x="1559480" y="26326"/>
                </a:cubicBezTo>
                <a:cubicBezTo>
                  <a:pt x="1560756" y="26992"/>
                  <a:pt x="1561821" y="27867"/>
                  <a:pt x="1562678" y="28952"/>
                </a:cubicBezTo>
                <a:cubicBezTo>
                  <a:pt x="1565122" y="27569"/>
                  <a:pt x="1567738" y="26491"/>
                  <a:pt x="1570528" y="25717"/>
                </a:cubicBezTo>
                <a:cubicBezTo>
                  <a:pt x="1573316" y="24943"/>
                  <a:pt x="1576239" y="24549"/>
                  <a:pt x="1579296" y="24537"/>
                </a:cubicBezTo>
                <a:close/>
                <a:moveTo>
                  <a:pt x="1260628" y="24537"/>
                </a:moveTo>
                <a:cubicBezTo>
                  <a:pt x="1264611" y="24556"/>
                  <a:pt x="1268423" y="25127"/>
                  <a:pt x="1272063" y="26250"/>
                </a:cubicBezTo>
                <a:cubicBezTo>
                  <a:pt x="1275703" y="27373"/>
                  <a:pt x="1279056" y="28933"/>
                  <a:pt x="1282124" y="30932"/>
                </a:cubicBezTo>
                <a:cubicBezTo>
                  <a:pt x="1282910" y="29225"/>
                  <a:pt x="1284078" y="27842"/>
                  <a:pt x="1285625" y="26783"/>
                </a:cubicBezTo>
                <a:cubicBezTo>
                  <a:pt x="1287174" y="25723"/>
                  <a:pt x="1288950" y="25177"/>
                  <a:pt x="1290954" y="25146"/>
                </a:cubicBezTo>
                <a:cubicBezTo>
                  <a:pt x="1293686" y="25212"/>
                  <a:pt x="1295950" y="26145"/>
                  <a:pt x="1297749" y="27944"/>
                </a:cubicBezTo>
                <a:cubicBezTo>
                  <a:pt x="1299548" y="29742"/>
                  <a:pt x="1300480" y="32007"/>
                  <a:pt x="1300547" y="34738"/>
                </a:cubicBezTo>
                <a:lnTo>
                  <a:pt x="1300547" y="95849"/>
                </a:lnTo>
                <a:cubicBezTo>
                  <a:pt x="1300356" y="105030"/>
                  <a:pt x="1297624" y="112828"/>
                  <a:pt x="1292349" y="119243"/>
                </a:cubicBezTo>
                <a:cubicBezTo>
                  <a:pt x="1287074" y="125657"/>
                  <a:pt x="1280402" y="129928"/>
                  <a:pt x="1272332" y="132055"/>
                </a:cubicBezTo>
                <a:cubicBezTo>
                  <a:pt x="1264262" y="134181"/>
                  <a:pt x="1255939" y="133403"/>
                  <a:pt x="1247362" y="129719"/>
                </a:cubicBezTo>
                <a:cubicBezTo>
                  <a:pt x="1244961" y="128497"/>
                  <a:pt x="1243322" y="126712"/>
                  <a:pt x="1242445" y="124365"/>
                </a:cubicBezTo>
                <a:cubicBezTo>
                  <a:pt x="1241569" y="122018"/>
                  <a:pt x="1241683" y="119585"/>
                  <a:pt x="1242788" y="117066"/>
                </a:cubicBezTo>
                <a:cubicBezTo>
                  <a:pt x="1244020" y="114594"/>
                  <a:pt x="1245825" y="112933"/>
                  <a:pt x="1248201" y="112083"/>
                </a:cubicBezTo>
                <a:cubicBezTo>
                  <a:pt x="1250577" y="111233"/>
                  <a:pt x="1252991" y="111368"/>
                  <a:pt x="1255443" y="112486"/>
                </a:cubicBezTo>
                <a:cubicBezTo>
                  <a:pt x="1261539" y="114913"/>
                  <a:pt x="1267073" y="114714"/>
                  <a:pt x="1272044" y="111892"/>
                </a:cubicBezTo>
                <a:cubicBezTo>
                  <a:pt x="1277015" y="109070"/>
                  <a:pt x="1280071" y="104635"/>
                  <a:pt x="1281210" y="98590"/>
                </a:cubicBezTo>
                <a:cubicBezTo>
                  <a:pt x="1278218" y="100429"/>
                  <a:pt x="1274979" y="101850"/>
                  <a:pt x="1271491" y="102853"/>
                </a:cubicBezTo>
                <a:cubicBezTo>
                  <a:pt x="1268004" y="103855"/>
                  <a:pt x="1264382" y="104363"/>
                  <a:pt x="1260628" y="104375"/>
                </a:cubicBezTo>
                <a:cubicBezTo>
                  <a:pt x="1253176" y="104292"/>
                  <a:pt x="1246451" y="102479"/>
                  <a:pt x="1240453" y="98938"/>
                </a:cubicBezTo>
                <a:cubicBezTo>
                  <a:pt x="1234456" y="95397"/>
                  <a:pt x="1229687" y="90627"/>
                  <a:pt x="1226145" y="84630"/>
                </a:cubicBezTo>
                <a:cubicBezTo>
                  <a:pt x="1222604" y="78633"/>
                  <a:pt x="1220792" y="71908"/>
                  <a:pt x="1220708" y="64456"/>
                </a:cubicBezTo>
                <a:cubicBezTo>
                  <a:pt x="1220792" y="57052"/>
                  <a:pt x="1222604" y="50350"/>
                  <a:pt x="1226145" y="44350"/>
                </a:cubicBezTo>
                <a:cubicBezTo>
                  <a:pt x="1229687" y="38350"/>
                  <a:pt x="1234456" y="33569"/>
                  <a:pt x="1240453" y="30008"/>
                </a:cubicBezTo>
                <a:cubicBezTo>
                  <a:pt x="1246451" y="26447"/>
                  <a:pt x="1253176" y="24623"/>
                  <a:pt x="1260628" y="24537"/>
                </a:cubicBezTo>
                <a:close/>
                <a:moveTo>
                  <a:pt x="1169721" y="24537"/>
                </a:moveTo>
                <a:cubicBezTo>
                  <a:pt x="1179102" y="24778"/>
                  <a:pt x="1186898" y="28026"/>
                  <a:pt x="1193111" y="34283"/>
                </a:cubicBezTo>
                <a:cubicBezTo>
                  <a:pt x="1199324" y="40539"/>
                  <a:pt x="1202548" y="48358"/>
                  <a:pt x="1202782" y="57741"/>
                </a:cubicBezTo>
                <a:lnTo>
                  <a:pt x="1202782" y="91726"/>
                </a:lnTo>
                <a:cubicBezTo>
                  <a:pt x="1202719" y="94466"/>
                  <a:pt x="1201780" y="96758"/>
                  <a:pt x="1199966" y="98603"/>
                </a:cubicBezTo>
                <a:cubicBezTo>
                  <a:pt x="1198151" y="100448"/>
                  <a:pt x="1195842" y="101407"/>
                  <a:pt x="1193038" y="101480"/>
                </a:cubicBezTo>
                <a:cubicBezTo>
                  <a:pt x="1190234" y="101407"/>
                  <a:pt x="1187925" y="100448"/>
                  <a:pt x="1186111" y="98603"/>
                </a:cubicBezTo>
                <a:cubicBezTo>
                  <a:pt x="1184296" y="96758"/>
                  <a:pt x="1183357" y="94466"/>
                  <a:pt x="1183294" y="91726"/>
                </a:cubicBezTo>
                <a:lnTo>
                  <a:pt x="1183294" y="57741"/>
                </a:lnTo>
                <a:cubicBezTo>
                  <a:pt x="1183195" y="53909"/>
                  <a:pt x="1181867" y="50715"/>
                  <a:pt x="1179310" y="48159"/>
                </a:cubicBezTo>
                <a:cubicBezTo>
                  <a:pt x="1176752" y="45603"/>
                  <a:pt x="1173556" y="44276"/>
                  <a:pt x="1169721" y="44177"/>
                </a:cubicBezTo>
                <a:cubicBezTo>
                  <a:pt x="1165886" y="44276"/>
                  <a:pt x="1162690" y="45603"/>
                  <a:pt x="1160132" y="48159"/>
                </a:cubicBezTo>
                <a:cubicBezTo>
                  <a:pt x="1157574" y="50715"/>
                  <a:pt x="1156246" y="53909"/>
                  <a:pt x="1156148" y="57741"/>
                </a:cubicBezTo>
                <a:lnTo>
                  <a:pt x="1156148" y="91726"/>
                </a:lnTo>
                <a:cubicBezTo>
                  <a:pt x="1156075" y="94466"/>
                  <a:pt x="1155117" y="96758"/>
                  <a:pt x="1153274" y="98603"/>
                </a:cubicBezTo>
                <a:cubicBezTo>
                  <a:pt x="1151431" y="100448"/>
                  <a:pt x="1149141" y="101407"/>
                  <a:pt x="1146403" y="101480"/>
                </a:cubicBezTo>
                <a:cubicBezTo>
                  <a:pt x="1143593" y="101407"/>
                  <a:pt x="1141259" y="100448"/>
                  <a:pt x="1139400" y="98603"/>
                </a:cubicBezTo>
                <a:cubicBezTo>
                  <a:pt x="1137541" y="96758"/>
                  <a:pt x="1136577" y="94466"/>
                  <a:pt x="1136507" y="91726"/>
                </a:cubicBezTo>
                <a:lnTo>
                  <a:pt x="1136507" y="34585"/>
                </a:lnTo>
                <a:cubicBezTo>
                  <a:pt x="1136571" y="31934"/>
                  <a:pt x="1137471" y="29739"/>
                  <a:pt x="1139210" y="28001"/>
                </a:cubicBezTo>
                <a:cubicBezTo>
                  <a:pt x="1140948" y="26262"/>
                  <a:pt x="1143143" y="25362"/>
                  <a:pt x="1145794" y="25298"/>
                </a:cubicBezTo>
                <a:cubicBezTo>
                  <a:pt x="1147260" y="25317"/>
                  <a:pt x="1148630" y="25660"/>
                  <a:pt x="1149905" y="26326"/>
                </a:cubicBezTo>
                <a:cubicBezTo>
                  <a:pt x="1151180" y="26992"/>
                  <a:pt x="1152246" y="27867"/>
                  <a:pt x="1153102" y="28952"/>
                </a:cubicBezTo>
                <a:cubicBezTo>
                  <a:pt x="1155547" y="27569"/>
                  <a:pt x="1158163" y="26491"/>
                  <a:pt x="1160952" y="25717"/>
                </a:cubicBezTo>
                <a:cubicBezTo>
                  <a:pt x="1163741" y="24943"/>
                  <a:pt x="1166664" y="24549"/>
                  <a:pt x="1169721" y="24537"/>
                </a:cubicBezTo>
                <a:close/>
                <a:moveTo>
                  <a:pt x="941121" y="24537"/>
                </a:moveTo>
                <a:cubicBezTo>
                  <a:pt x="945725" y="24565"/>
                  <a:pt x="950012" y="25422"/>
                  <a:pt x="953984" y="27106"/>
                </a:cubicBezTo>
                <a:cubicBezTo>
                  <a:pt x="957956" y="28790"/>
                  <a:pt x="961441" y="31131"/>
                  <a:pt x="964438" y="34129"/>
                </a:cubicBezTo>
                <a:cubicBezTo>
                  <a:pt x="967512" y="31131"/>
                  <a:pt x="971034" y="28790"/>
                  <a:pt x="975006" y="27106"/>
                </a:cubicBezTo>
                <a:cubicBezTo>
                  <a:pt x="978978" y="25422"/>
                  <a:pt x="983228" y="24565"/>
                  <a:pt x="987755" y="24537"/>
                </a:cubicBezTo>
                <a:cubicBezTo>
                  <a:pt x="997142" y="24778"/>
                  <a:pt x="1004964" y="28026"/>
                  <a:pt x="1011222" y="34283"/>
                </a:cubicBezTo>
                <a:cubicBezTo>
                  <a:pt x="1017479" y="40539"/>
                  <a:pt x="1020728" y="48358"/>
                  <a:pt x="1020969" y="57741"/>
                </a:cubicBezTo>
                <a:lnTo>
                  <a:pt x="1020969" y="91726"/>
                </a:lnTo>
                <a:cubicBezTo>
                  <a:pt x="1020896" y="94466"/>
                  <a:pt x="1019938" y="96758"/>
                  <a:pt x="1018095" y="98603"/>
                </a:cubicBezTo>
                <a:cubicBezTo>
                  <a:pt x="1016252" y="100448"/>
                  <a:pt x="1013962" y="101407"/>
                  <a:pt x="1011225" y="101480"/>
                </a:cubicBezTo>
                <a:cubicBezTo>
                  <a:pt x="1008414" y="101407"/>
                  <a:pt x="1006080" y="100448"/>
                  <a:pt x="1004221" y="98603"/>
                </a:cubicBezTo>
                <a:cubicBezTo>
                  <a:pt x="1002362" y="96758"/>
                  <a:pt x="1001398" y="94466"/>
                  <a:pt x="1001328" y="91726"/>
                </a:cubicBezTo>
                <a:lnTo>
                  <a:pt x="1001328" y="57741"/>
                </a:lnTo>
                <a:cubicBezTo>
                  <a:pt x="1001230" y="53909"/>
                  <a:pt x="999902" y="50715"/>
                  <a:pt x="997344" y="48159"/>
                </a:cubicBezTo>
                <a:cubicBezTo>
                  <a:pt x="994786" y="45603"/>
                  <a:pt x="991590" y="44276"/>
                  <a:pt x="987755" y="44177"/>
                </a:cubicBezTo>
                <a:cubicBezTo>
                  <a:pt x="983927" y="44276"/>
                  <a:pt x="980756" y="45603"/>
                  <a:pt x="978242" y="48159"/>
                </a:cubicBezTo>
                <a:cubicBezTo>
                  <a:pt x="975729" y="50715"/>
                  <a:pt x="974427" y="53909"/>
                  <a:pt x="974335" y="57741"/>
                </a:cubicBezTo>
                <a:lnTo>
                  <a:pt x="974335" y="91726"/>
                </a:lnTo>
                <a:cubicBezTo>
                  <a:pt x="974265" y="94466"/>
                  <a:pt x="973301" y="96758"/>
                  <a:pt x="971442" y="98603"/>
                </a:cubicBezTo>
                <a:cubicBezTo>
                  <a:pt x="969583" y="100448"/>
                  <a:pt x="967248" y="101407"/>
                  <a:pt x="964438" y="101480"/>
                </a:cubicBezTo>
                <a:cubicBezTo>
                  <a:pt x="961634" y="101407"/>
                  <a:pt x="959325" y="100448"/>
                  <a:pt x="957511" y="98603"/>
                </a:cubicBezTo>
                <a:cubicBezTo>
                  <a:pt x="955696" y="96758"/>
                  <a:pt x="954757" y="94466"/>
                  <a:pt x="954694" y="91726"/>
                </a:cubicBezTo>
                <a:lnTo>
                  <a:pt x="954694" y="57741"/>
                </a:lnTo>
                <a:cubicBezTo>
                  <a:pt x="954595" y="53909"/>
                  <a:pt x="953267" y="50715"/>
                  <a:pt x="950710" y="48159"/>
                </a:cubicBezTo>
                <a:cubicBezTo>
                  <a:pt x="948152" y="45603"/>
                  <a:pt x="944956" y="44276"/>
                  <a:pt x="941121" y="44177"/>
                </a:cubicBezTo>
                <a:cubicBezTo>
                  <a:pt x="937286" y="44276"/>
                  <a:pt x="934090" y="45603"/>
                  <a:pt x="931532" y="48159"/>
                </a:cubicBezTo>
                <a:cubicBezTo>
                  <a:pt x="928974" y="50715"/>
                  <a:pt x="927646" y="53909"/>
                  <a:pt x="927548" y="57741"/>
                </a:cubicBezTo>
                <a:lnTo>
                  <a:pt x="927548" y="91726"/>
                </a:lnTo>
                <a:cubicBezTo>
                  <a:pt x="927475" y="94466"/>
                  <a:pt x="926517" y="96758"/>
                  <a:pt x="924674" y="98603"/>
                </a:cubicBezTo>
                <a:cubicBezTo>
                  <a:pt x="922831" y="100448"/>
                  <a:pt x="920541" y="101407"/>
                  <a:pt x="917803" y="101480"/>
                </a:cubicBezTo>
                <a:cubicBezTo>
                  <a:pt x="914993" y="101407"/>
                  <a:pt x="912659" y="100448"/>
                  <a:pt x="910800" y="98603"/>
                </a:cubicBezTo>
                <a:cubicBezTo>
                  <a:pt x="908941" y="96758"/>
                  <a:pt x="907977" y="94466"/>
                  <a:pt x="907907" y="91726"/>
                </a:cubicBezTo>
                <a:lnTo>
                  <a:pt x="907907" y="34585"/>
                </a:lnTo>
                <a:cubicBezTo>
                  <a:pt x="907971" y="31934"/>
                  <a:pt x="908871" y="29739"/>
                  <a:pt x="910610" y="28001"/>
                </a:cubicBezTo>
                <a:cubicBezTo>
                  <a:pt x="912348" y="26262"/>
                  <a:pt x="914543" y="25362"/>
                  <a:pt x="917194" y="25298"/>
                </a:cubicBezTo>
                <a:cubicBezTo>
                  <a:pt x="918660" y="25317"/>
                  <a:pt x="920030" y="25660"/>
                  <a:pt x="921305" y="26326"/>
                </a:cubicBezTo>
                <a:cubicBezTo>
                  <a:pt x="922580" y="26992"/>
                  <a:pt x="923646" y="27867"/>
                  <a:pt x="924502" y="28952"/>
                </a:cubicBezTo>
                <a:cubicBezTo>
                  <a:pt x="926947" y="27569"/>
                  <a:pt x="929563" y="26491"/>
                  <a:pt x="932352" y="25717"/>
                </a:cubicBezTo>
                <a:cubicBezTo>
                  <a:pt x="935141" y="24943"/>
                  <a:pt x="938064" y="24549"/>
                  <a:pt x="941121" y="24537"/>
                </a:cubicBezTo>
                <a:close/>
                <a:moveTo>
                  <a:pt x="712521" y="24537"/>
                </a:moveTo>
                <a:cubicBezTo>
                  <a:pt x="717125" y="24565"/>
                  <a:pt x="721412" y="25422"/>
                  <a:pt x="725384" y="27106"/>
                </a:cubicBezTo>
                <a:cubicBezTo>
                  <a:pt x="729356" y="28790"/>
                  <a:pt x="732841" y="31131"/>
                  <a:pt x="735838" y="34129"/>
                </a:cubicBezTo>
                <a:cubicBezTo>
                  <a:pt x="738912" y="31131"/>
                  <a:pt x="742434" y="28790"/>
                  <a:pt x="746406" y="27106"/>
                </a:cubicBezTo>
                <a:cubicBezTo>
                  <a:pt x="750378" y="25422"/>
                  <a:pt x="754628" y="24565"/>
                  <a:pt x="759155" y="24537"/>
                </a:cubicBezTo>
                <a:cubicBezTo>
                  <a:pt x="768542" y="24778"/>
                  <a:pt x="776364" y="28026"/>
                  <a:pt x="782622" y="34283"/>
                </a:cubicBezTo>
                <a:cubicBezTo>
                  <a:pt x="788879" y="40539"/>
                  <a:pt x="792128" y="48358"/>
                  <a:pt x="792369" y="57741"/>
                </a:cubicBezTo>
                <a:lnTo>
                  <a:pt x="792369" y="91726"/>
                </a:lnTo>
                <a:cubicBezTo>
                  <a:pt x="792296" y="94466"/>
                  <a:pt x="791338" y="96758"/>
                  <a:pt x="789495" y="98603"/>
                </a:cubicBezTo>
                <a:cubicBezTo>
                  <a:pt x="787652" y="100448"/>
                  <a:pt x="785362" y="101407"/>
                  <a:pt x="782625" y="101480"/>
                </a:cubicBezTo>
                <a:cubicBezTo>
                  <a:pt x="779814" y="101407"/>
                  <a:pt x="777480" y="100448"/>
                  <a:pt x="775621" y="98603"/>
                </a:cubicBezTo>
                <a:cubicBezTo>
                  <a:pt x="773762" y="96758"/>
                  <a:pt x="772798" y="94466"/>
                  <a:pt x="772728" y="91726"/>
                </a:cubicBezTo>
                <a:lnTo>
                  <a:pt x="772728" y="57741"/>
                </a:lnTo>
                <a:cubicBezTo>
                  <a:pt x="772630" y="53909"/>
                  <a:pt x="771302" y="50715"/>
                  <a:pt x="768744" y="48159"/>
                </a:cubicBezTo>
                <a:cubicBezTo>
                  <a:pt x="766186" y="45603"/>
                  <a:pt x="762990" y="44276"/>
                  <a:pt x="759155" y="44177"/>
                </a:cubicBezTo>
                <a:cubicBezTo>
                  <a:pt x="755327" y="44276"/>
                  <a:pt x="752156" y="45603"/>
                  <a:pt x="749642" y="48159"/>
                </a:cubicBezTo>
                <a:cubicBezTo>
                  <a:pt x="747129" y="50715"/>
                  <a:pt x="745827" y="53909"/>
                  <a:pt x="745735" y="57741"/>
                </a:cubicBezTo>
                <a:lnTo>
                  <a:pt x="745735" y="91726"/>
                </a:lnTo>
                <a:cubicBezTo>
                  <a:pt x="745665" y="94466"/>
                  <a:pt x="744701" y="96758"/>
                  <a:pt x="742842" y="98603"/>
                </a:cubicBezTo>
                <a:cubicBezTo>
                  <a:pt x="740983" y="100448"/>
                  <a:pt x="738648" y="101407"/>
                  <a:pt x="735838" y="101480"/>
                </a:cubicBezTo>
                <a:cubicBezTo>
                  <a:pt x="733034" y="101407"/>
                  <a:pt x="730725" y="100448"/>
                  <a:pt x="728911" y="98603"/>
                </a:cubicBezTo>
                <a:cubicBezTo>
                  <a:pt x="727096" y="96758"/>
                  <a:pt x="726157" y="94466"/>
                  <a:pt x="726094" y="91726"/>
                </a:cubicBezTo>
                <a:lnTo>
                  <a:pt x="726094" y="57741"/>
                </a:lnTo>
                <a:cubicBezTo>
                  <a:pt x="725995" y="53909"/>
                  <a:pt x="724667" y="50715"/>
                  <a:pt x="722110" y="48159"/>
                </a:cubicBezTo>
                <a:cubicBezTo>
                  <a:pt x="719552" y="45603"/>
                  <a:pt x="716356" y="44276"/>
                  <a:pt x="712521" y="44177"/>
                </a:cubicBezTo>
                <a:cubicBezTo>
                  <a:pt x="708686" y="44276"/>
                  <a:pt x="705490" y="45603"/>
                  <a:pt x="702932" y="48159"/>
                </a:cubicBezTo>
                <a:cubicBezTo>
                  <a:pt x="700374" y="50715"/>
                  <a:pt x="699046" y="53909"/>
                  <a:pt x="698948" y="57741"/>
                </a:cubicBezTo>
                <a:lnTo>
                  <a:pt x="698948" y="91726"/>
                </a:lnTo>
                <a:cubicBezTo>
                  <a:pt x="698875" y="94466"/>
                  <a:pt x="697917" y="96758"/>
                  <a:pt x="696074" y="98603"/>
                </a:cubicBezTo>
                <a:cubicBezTo>
                  <a:pt x="694231" y="100448"/>
                  <a:pt x="691941" y="101407"/>
                  <a:pt x="689203" y="101480"/>
                </a:cubicBezTo>
                <a:cubicBezTo>
                  <a:pt x="686393" y="101407"/>
                  <a:pt x="684059" y="100448"/>
                  <a:pt x="682200" y="98603"/>
                </a:cubicBezTo>
                <a:cubicBezTo>
                  <a:pt x="680341" y="96758"/>
                  <a:pt x="679377" y="94466"/>
                  <a:pt x="679307" y="91726"/>
                </a:cubicBezTo>
                <a:lnTo>
                  <a:pt x="679307" y="34585"/>
                </a:lnTo>
                <a:cubicBezTo>
                  <a:pt x="679371" y="31934"/>
                  <a:pt x="680271" y="29739"/>
                  <a:pt x="682010" y="28001"/>
                </a:cubicBezTo>
                <a:cubicBezTo>
                  <a:pt x="683748" y="26262"/>
                  <a:pt x="685943" y="25362"/>
                  <a:pt x="688594" y="25298"/>
                </a:cubicBezTo>
                <a:cubicBezTo>
                  <a:pt x="690060" y="25317"/>
                  <a:pt x="691430" y="25660"/>
                  <a:pt x="692705" y="26326"/>
                </a:cubicBezTo>
                <a:cubicBezTo>
                  <a:pt x="693980" y="26992"/>
                  <a:pt x="695046" y="27867"/>
                  <a:pt x="695902" y="28952"/>
                </a:cubicBezTo>
                <a:cubicBezTo>
                  <a:pt x="698347" y="27569"/>
                  <a:pt x="700963" y="26491"/>
                  <a:pt x="703752" y="25717"/>
                </a:cubicBezTo>
                <a:cubicBezTo>
                  <a:pt x="706541" y="24943"/>
                  <a:pt x="709464" y="24549"/>
                  <a:pt x="712521" y="24537"/>
                </a:cubicBezTo>
                <a:close/>
                <a:moveTo>
                  <a:pt x="451078" y="1067"/>
                </a:moveTo>
                <a:cubicBezTo>
                  <a:pt x="453816" y="1137"/>
                  <a:pt x="456106" y="2102"/>
                  <a:pt x="457949" y="3963"/>
                </a:cubicBezTo>
                <a:cubicBezTo>
                  <a:pt x="459792" y="5823"/>
                  <a:pt x="460750" y="8160"/>
                  <a:pt x="460823" y="10973"/>
                </a:cubicBezTo>
                <a:lnTo>
                  <a:pt x="460823" y="25299"/>
                </a:lnTo>
                <a:lnTo>
                  <a:pt x="475453" y="25299"/>
                </a:lnTo>
                <a:cubicBezTo>
                  <a:pt x="477869" y="25362"/>
                  <a:pt x="479857" y="26187"/>
                  <a:pt x="481416" y="27772"/>
                </a:cubicBezTo>
                <a:cubicBezTo>
                  <a:pt x="482975" y="29358"/>
                  <a:pt x="483781" y="31324"/>
                  <a:pt x="483835" y="33671"/>
                </a:cubicBezTo>
                <a:cubicBezTo>
                  <a:pt x="483781" y="36018"/>
                  <a:pt x="482975" y="37984"/>
                  <a:pt x="481416" y="39570"/>
                </a:cubicBezTo>
                <a:cubicBezTo>
                  <a:pt x="479857" y="41156"/>
                  <a:pt x="477869" y="41980"/>
                  <a:pt x="475453" y="42044"/>
                </a:cubicBezTo>
                <a:lnTo>
                  <a:pt x="460823" y="42044"/>
                </a:lnTo>
                <a:lnTo>
                  <a:pt x="460823" y="71928"/>
                </a:lnTo>
                <a:cubicBezTo>
                  <a:pt x="460893" y="74743"/>
                  <a:pt x="461858" y="77081"/>
                  <a:pt x="463718" y="78942"/>
                </a:cubicBezTo>
                <a:cubicBezTo>
                  <a:pt x="465579" y="80804"/>
                  <a:pt x="467916" y="81769"/>
                  <a:pt x="470729" y="81839"/>
                </a:cubicBezTo>
                <a:lnTo>
                  <a:pt x="474234" y="81839"/>
                </a:lnTo>
                <a:cubicBezTo>
                  <a:pt x="477047" y="81912"/>
                  <a:pt x="479384" y="82870"/>
                  <a:pt x="481244" y="84713"/>
                </a:cubicBezTo>
                <a:cubicBezTo>
                  <a:pt x="483105" y="86556"/>
                  <a:pt x="484070" y="88846"/>
                  <a:pt x="484140" y="91583"/>
                </a:cubicBezTo>
                <a:cubicBezTo>
                  <a:pt x="484070" y="94394"/>
                  <a:pt x="483105" y="96728"/>
                  <a:pt x="481244" y="98587"/>
                </a:cubicBezTo>
                <a:cubicBezTo>
                  <a:pt x="479384" y="100446"/>
                  <a:pt x="477047" y="101410"/>
                  <a:pt x="474234" y="101480"/>
                </a:cubicBezTo>
                <a:lnTo>
                  <a:pt x="470729" y="101480"/>
                </a:lnTo>
                <a:cubicBezTo>
                  <a:pt x="462366" y="101268"/>
                  <a:pt x="455404" y="98380"/>
                  <a:pt x="449843" y="92819"/>
                </a:cubicBezTo>
                <a:cubicBezTo>
                  <a:pt x="444281" y="87257"/>
                  <a:pt x="441394" y="80293"/>
                  <a:pt x="441182" y="71928"/>
                </a:cubicBezTo>
                <a:lnTo>
                  <a:pt x="441182" y="10973"/>
                </a:lnTo>
                <a:cubicBezTo>
                  <a:pt x="441252" y="8160"/>
                  <a:pt x="442216" y="5823"/>
                  <a:pt x="444075" y="3963"/>
                </a:cubicBezTo>
                <a:cubicBezTo>
                  <a:pt x="445934" y="2102"/>
                  <a:pt x="448268" y="1137"/>
                  <a:pt x="451078" y="1067"/>
                </a:cubicBezTo>
                <a:close/>
                <a:moveTo>
                  <a:pt x="508229" y="0"/>
                </a:moveTo>
                <a:cubicBezTo>
                  <a:pt x="511039" y="70"/>
                  <a:pt x="513373" y="1035"/>
                  <a:pt x="515232" y="2896"/>
                </a:cubicBezTo>
                <a:cubicBezTo>
                  <a:pt x="517091" y="4757"/>
                  <a:pt x="518055" y="7093"/>
                  <a:pt x="518125" y="9906"/>
                </a:cubicBezTo>
                <a:lnTo>
                  <a:pt x="518125" y="27125"/>
                </a:lnTo>
                <a:cubicBezTo>
                  <a:pt x="520263" y="26205"/>
                  <a:pt x="522468" y="25495"/>
                  <a:pt x="524740" y="24993"/>
                </a:cubicBezTo>
                <a:cubicBezTo>
                  <a:pt x="527012" y="24492"/>
                  <a:pt x="529331" y="24238"/>
                  <a:pt x="531698" y="24232"/>
                </a:cubicBezTo>
                <a:cubicBezTo>
                  <a:pt x="541158" y="24476"/>
                  <a:pt x="549025" y="27756"/>
                  <a:pt x="555298" y="34073"/>
                </a:cubicBezTo>
                <a:cubicBezTo>
                  <a:pt x="561572" y="40390"/>
                  <a:pt x="564827" y="48279"/>
                  <a:pt x="565064" y="57741"/>
                </a:cubicBezTo>
                <a:lnTo>
                  <a:pt x="565064" y="91574"/>
                </a:lnTo>
                <a:cubicBezTo>
                  <a:pt x="564994" y="94387"/>
                  <a:pt x="564030" y="96724"/>
                  <a:pt x="562172" y="98584"/>
                </a:cubicBezTo>
                <a:cubicBezTo>
                  <a:pt x="560313" y="100445"/>
                  <a:pt x="557978" y="101410"/>
                  <a:pt x="555168" y="101480"/>
                </a:cubicBezTo>
                <a:cubicBezTo>
                  <a:pt x="552357" y="101410"/>
                  <a:pt x="550023" y="100445"/>
                  <a:pt x="548164" y="98584"/>
                </a:cubicBezTo>
                <a:cubicBezTo>
                  <a:pt x="546305" y="96724"/>
                  <a:pt x="545341" y="94387"/>
                  <a:pt x="545271" y="91574"/>
                </a:cubicBezTo>
                <a:lnTo>
                  <a:pt x="545271" y="57741"/>
                </a:lnTo>
                <a:cubicBezTo>
                  <a:pt x="545173" y="53909"/>
                  <a:pt x="543845" y="50715"/>
                  <a:pt x="541287" y="48159"/>
                </a:cubicBezTo>
                <a:cubicBezTo>
                  <a:pt x="538729" y="45603"/>
                  <a:pt x="535533" y="44276"/>
                  <a:pt x="531698" y="44177"/>
                </a:cubicBezTo>
                <a:cubicBezTo>
                  <a:pt x="527863" y="44276"/>
                  <a:pt x="524667" y="45603"/>
                  <a:pt x="522109" y="48159"/>
                </a:cubicBezTo>
                <a:cubicBezTo>
                  <a:pt x="519552" y="50715"/>
                  <a:pt x="518224" y="53909"/>
                  <a:pt x="518125" y="57741"/>
                </a:cubicBezTo>
                <a:lnTo>
                  <a:pt x="518125" y="91574"/>
                </a:lnTo>
                <a:cubicBezTo>
                  <a:pt x="518055" y="94387"/>
                  <a:pt x="517091" y="96724"/>
                  <a:pt x="515232" y="98584"/>
                </a:cubicBezTo>
                <a:cubicBezTo>
                  <a:pt x="513373" y="100445"/>
                  <a:pt x="511039" y="101410"/>
                  <a:pt x="508229" y="101480"/>
                </a:cubicBezTo>
                <a:cubicBezTo>
                  <a:pt x="505418" y="101410"/>
                  <a:pt x="503084" y="100445"/>
                  <a:pt x="501225" y="98584"/>
                </a:cubicBezTo>
                <a:cubicBezTo>
                  <a:pt x="499366" y="96724"/>
                  <a:pt x="498402" y="94387"/>
                  <a:pt x="498332" y="91574"/>
                </a:cubicBezTo>
                <a:lnTo>
                  <a:pt x="498332" y="9906"/>
                </a:lnTo>
                <a:cubicBezTo>
                  <a:pt x="498402" y="7093"/>
                  <a:pt x="499366" y="4757"/>
                  <a:pt x="501225" y="2896"/>
                </a:cubicBezTo>
                <a:cubicBezTo>
                  <a:pt x="503084" y="1035"/>
                  <a:pt x="505418" y="70"/>
                  <a:pt x="5082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1200" spc="1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59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877" r:id="rId1"/>
    <p:sldLayoutId id="2147484878" r:id="rId2"/>
    <p:sldLayoutId id="2147484879" r:id="rId3"/>
    <p:sldLayoutId id="2147484880" r:id="rId4"/>
    <p:sldLayoutId id="2147484882" r:id="rId5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youtu.be/uDm1BMdqHg4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www.news-paper.co.kr/news/articleView.html?idxno=35239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blockchain.com/btc/block/000000000019d6689c085ae165831e934ff763ae46a2a6c172b3f1b60a8ce26f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ragonchain.com/blog/differences-between-public-private-blockchains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1F82A3D-69F6-4B53-8AFB-2DEF17F52E59}"/>
              </a:ext>
            </a:extLst>
          </p:cNvPr>
          <p:cNvGrpSpPr/>
          <p:nvPr/>
        </p:nvGrpSpPr>
        <p:grpSpPr>
          <a:xfrm>
            <a:off x="1686231" y="86210"/>
            <a:ext cx="5771537" cy="6685580"/>
            <a:chOff x="1686231" y="86210"/>
            <a:chExt cx="5771537" cy="668558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C8F903F3-5AB4-4A28-8981-FA751829E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6231" y="86210"/>
              <a:ext cx="5771537" cy="6685580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23E635A-6653-4CD6-9FAE-D84A20FECE28}"/>
                </a:ext>
              </a:extLst>
            </p:cNvPr>
            <p:cNvSpPr txBox="1"/>
            <p:nvPr/>
          </p:nvSpPr>
          <p:spPr>
            <a:xfrm>
              <a:off x="2879811" y="3789040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Arial Rounded MT Bold" panose="020F0704030504030204" pitchFamily="34" charset="0"/>
                </a:rPr>
                <a:t>https://github.com/Owen-Hwang/Newwave</a:t>
              </a:r>
              <a:endParaRPr lang="ko-KR" altLang="en-US" sz="1200" b="1" dirty="0">
                <a:latin typeface="Arial Rounded MT Bold" panose="020F07040305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4214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CC32D0F-23EA-46B5-838D-B376A39FFE13}"/>
              </a:ext>
            </a:extLst>
          </p:cNvPr>
          <p:cNvSpPr/>
          <p:nvPr/>
        </p:nvSpPr>
        <p:spPr>
          <a:xfrm>
            <a:off x="7524328" y="260648"/>
            <a:ext cx="1512168" cy="43204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B3F9B68-0C02-41DE-B510-06CCA1EA941F}"/>
              </a:ext>
            </a:extLst>
          </p:cNvPr>
          <p:cNvGrpSpPr/>
          <p:nvPr/>
        </p:nvGrpSpPr>
        <p:grpSpPr>
          <a:xfrm>
            <a:off x="683568" y="2643649"/>
            <a:ext cx="7371183" cy="1553893"/>
            <a:chOff x="722784" y="2636912"/>
            <a:chExt cx="7371183" cy="1553893"/>
          </a:xfrm>
        </p:grpSpPr>
        <p:grpSp>
          <p:nvGrpSpPr>
            <p:cNvPr id="11266" name="그룹 1">
              <a:extLst>
                <a:ext uri="{FF2B5EF4-FFF2-40B4-BE49-F238E27FC236}">
                  <a16:creationId xmlns:a16="http://schemas.microsoft.com/office/drawing/2014/main" id="{52E73ED0-7BB0-4918-A7CB-988D3456B1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2784" y="2636912"/>
              <a:ext cx="7371183" cy="1362431"/>
              <a:chOff x="1258662" y="3015097"/>
              <a:chExt cx="7371183" cy="136115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86BD84-0CFB-4D3C-B301-5374594028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1160" y="3015097"/>
                <a:ext cx="6948685" cy="7840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  <a:scene3d>
                  <a:camera prst="orthographicFront">
                    <a:rot lat="0" lon="0" rev="0"/>
                  </a:camera>
                  <a:lightRig rig="glow" dir="t">
                    <a:rot lat="0" lon="0" rev="3600000"/>
                  </a:lightRig>
                </a:scene3d>
                <a:sp3d prstMaterial="softEdge">
                  <a:bevelT w="0" h="0"/>
                  <a:contourClr>
                    <a:schemeClr val="tx1">
                      <a:lumMod val="75000"/>
                      <a:lumOff val="25000"/>
                    </a:schemeClr>
                  </a:contourClr>
                </a:sp3d>
              </a:bodyPr>
              <a:lstStyle>
                <a:defPPr>
                  <a:defRPr lang="ko-KR"/>
                </a:defPPr>
                <a:lvl1pPr algn="ctr" eaLnBrk="1" fontAlgn="auto" latinLnBrk="1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 kumimoji="0" sz="7000" b="1" spc="-150">
                    <a:ln>
                      <a:prstDash val="solid"/>
                    </a:ln>
                    <a:latin typeface="나눔고딕 ExtraBold" pitchFamily="50" charset="-127"/>
                    <a:ea typeface="나눔고딕 ExtraBold" pitchFamily="50" charset="-127"/>
                    <a:cs typeface="Tahoma" pitchFamily="34" charset="0"/>
                  </a:defRPr>
                </a:lvl1pPr>
              </a:lstStyle>
              <a:p>
                <a:pPr>
                  <a:defRPr/>
                </a:pPr>
                <a:r>
                  <a:rPr lang="en-US" altLang="ko-KR" sz="5000" dirty="0">
                    <a:solidFill>
                      <a:schemeClr val="bg1">
                        <a:lumMod val="85000"/>
                        <a:lumOff val="15000"/>
                      </a:schemeClr>
                    </a:solidFill>
                  </a:rPr>
                  <a:t>Keyword</a:t>
                </a:r>
                <a:r>
                  <a:rPr lang="en-US" altLang="ko-KR" sz="5000" dirty="0">
                    <a:solidFill>
                      <a:schemeClr val="tx1">
                        <a:lumMod val="65000"/>
                      </a:schemeClr>
                    </a:solidFill>
                  </a:rPr>
                  <a:t>s</a:t>
                </a:r>
                <a:r>
                  <a:rPr lang="en-US" altLang="ko-KR" sz="5000" dirty="0"/>
                  <a:t> </a:t>
                </a:r>
                <a:r>
                  <a:rPr lang="en-US" altLang="ko-KR" sz="5000" dirty="0">
                    <a:solidFill>
                      <a:schemeClr val="tx2">
                        <a:lumMod val="75000"/>
                      </a:schemeClr>
                    </a:solidFill>
                  </a:rPr>
                  <a:t>of</a:t>
                </a:r>
                <a:r>
                  <a:rPr lang="en-US" altLang="ko-KR" sz="5000" dirty="0"/>
                  <a:t> Blockchain</a:t>
                </a:r>
              </a:p>
            </p:txBody>
          </p:sp>
          <p:sp>
            <p:nvSpPr>
              <p:cNvPr id="10" name="Text Box 5">
                <a:extLst>
                  <a:ext uri="{FF2B5EF4-FFF2-40B4-BE49-F238E27FC236}">
                    <a16:creationId xmlns:a16="http://schemas.microsoft.com/office/drawing/2014/main" id="{F2C35770-3B0C-4F7B-A030-0331513CA5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58662" y="4007264"/>
                <a:ext cx="7122368" cy="3689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>
                  <a:defRPr/>
                </a:pPr>
                <a:r>
                  <a:rPr kumimoji="0" lang="en-US" altLang="ko-KR" b="1" dirty="0">
                    <a:solidFill>
                      <a:schemeClr val="bg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Node? Hash? </a:t>
                </a:r>
              </a:p>
            </p:txBody>
          </p:sp>
        </p:grp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4EAE3BC-06BA-42DF-AE59-17283AE43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3264" y="3404934"/>
              <a:ext cx="787354" cy="7858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536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>
            <a:extLst>
              <a:ext uri="{FF2B5EF4-FFF2-40B4-BE49-F238E27FC236}">
                <a16:creationId xmlns:a16="http://schemas.microsoft.com/office/drawing/2014/main" id="{9A39ED5C-EC22-4E98-95EA-4128C7A8AFEC}"/>
              </a:ext>
            </a:extLst>
          </p:cNvPr>
          <p:cNvSpPr txBox="1">
            <a:spLocks/>
          </p:cNvSpPr>
          <p:nvPr/>
        </p:nvSpPr>
        <p:spPr bwMode="auto">
          <a:xfrm>
            <a:off x="467544" y="1124744"/>
            <a:ext cx="8362950" cy="5398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lnSpc>
                <a:spcPct val="150000"/>
              </a:lnSpc>
              <a:buFontTx/>
              <a:buChar char="•"/>
              <a:defRPr/>
            </a:pPr>
            <a:r>
              <a:rPr lang="en-US" altLang="ko-KR" sz="2400" b="1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</a:p>
          <a:p>
            <a:pPr latinLnBrk="1">
              <a:lnSpc>
                <a:spcPct val="150000"/>
              </a:lnSpc>
              <a:buFontTx/>
              <a:buChar char="•"/>
              <a:defRPr/>
            </a:pPr>
            <a:r>
              <a:rPr lang="en-US" altLang="ko-KR" sz="2400" b="1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</a:p>
          <a:p>
            <a:pPr latinLnBrk="1">
              <a:lnSpc>
                <a:spcPct val="150000"/>
              </a:lnSpc>
              <a:buFontTx/>
              <a:buChar char="•"/>
              <a:defRPr/>
            </a:pPr>
            <a:r>
              <a:rPr lang="en-US" altLang="ko-KR" sz="2400" b="1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</a:p>
          <a:p>
            <a:pPr latinLnBrk="1">
              <a:lnSpc>
                <a:spcPct val="150000"/>
              </a:lnSpc>
              <a:buFontTx/>
              <a:buChar char="•"/>
              <a:defRPr/>
            </a:pPr>
            <a:r>
              <a:rPr lang="en-US" altLang="ko-KR" sz="2400" b="1" dirty="0" err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Nounce</a:t>
            </a:r>
            <a:endParaRPr lang="en-US" altLang="ko-KR" sz="2400" b="1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>
              <a:lnSpc>
                <a:spcPct val="150000"/>
              </a:lnSpc>
              <a:buFontTx/>
              <a:buChar char="•"/>
              <a:defRPr/>
            </a:pPr>
            <a:r>
              <a:rPr lang="en-US" altLang="ko-KR" sz="2400" b="1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SHA(256)</a:t>
            </a:r>
          </a:p>
          <a:p>
            <a:pPr latinLnBrk="1">
              <a:lnSpc>
                <a:spcPct val="150000"/>
              </a:lnSpc>
              <a:buFontTx/>
              <a:buChar char="•"/>
              <a:defRPr/>
            </a:pPr>
            <a:r>
              <a:rPr lang="en-US" altLang="ko-KR" sz="2400" b="1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Merkle Tree, Root</a:t>
            </a:r>
          </a:p>
          <a:p>
            <a:pPr latinLnBrk="1">
              <a:lnSpc>
                <a:spcPct val="150000"/>
              </a:lnSpc>
              <a:buFontTx/>
              <a:buChar char="•"/>
              <a:defRPr/>
            </a:pPr>
            <a:r>
              <a:rPr lang="en-US" altLang="ko-KR" sz="2400" b="1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Genesis</a:t>
            </a:r>
          </a:p>
          <a:p>
            <a:pPr latinLnBrk="1">
              <a:lnSpc>
                <a:spcPct val="150000"/>
              </a:lnSpc>
              <a:buFontTx/>
              <a:buChar char="•"/>
              <a:defRPr/>
            </a:pPr>
            <a:r>
              <a:rPr lang="en-US" altLang="ko-KR" sz="2400" b="1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 Contract</a:t>
            </a:r>
          </a:p>
          <a:p>
            <a:pPr latinLnBrk="1">
              <a:lnSpc>
                <a:spcPct val="150000"/>
              </a:lnSpc>
              <a:buFontTx/>
              <a:buChar char="•"/>
              <a:defRPr/>
            </a:pPr>
            <a:r>
              <a:rPr lang="en-US" altLang="ko-KR" sz="2400" b="1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Consensus Algorithm</a:t>
            </a:r>
          </a:p>
          <a:p>
            <a:pPr latinLnBrk="1">
              <a:lnSpc>
                <a:spcPct val="80000"/>
              </a:lnSpc>
              <a:buFontTx/>
              <a:buChar char="•"/>
              <a:defRPr/>
            </a:pPr>
            <a:endParaRPr lang="en-US" altLang="ko-KR" sz="130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latinLnBrk="1">
              <a:lnSpc>
                <a:spcPct val="80000"/>
              </a:lnSpc>
              <a:defRPr/>
            </a:pPr>
            <a:endParaRPr lang="en-US" altLang="ko-KR" sz="130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5" name="Text Box 5">
            <a:extLst>
              <a:ext uri="{FF2B5EF4-FFF2-40B4-BE49-F238E27FC236}">
                <a16:creationId xmlns:a16="http://schemas.microsoft.com/office/drawing/2014/main" id="{0A09F550-69ED-4C78-AEBA-EFD5DBEC8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120650"/>
            <a:ext cx="66008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3200" dirty="0">
                <a:solidFill>
                  <a:schemeClr val="tx1">
                    <a:lumMod val="8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Blockchain </a:t>
            </a:r>
            <a:r>
              <a:rPr lang="en-US" altLang="ko-KR" sz="3200" b="1" dirty="0">
                <a:solidFill>
                  <a:schemeClr val="tx1">
                    <a:lumMod val="8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Keywords</a:t>
            </a:r>
            <a:endParaRPr lang="ko-KR" altLang="ko-KR" sz="32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227D1E-8899-4202-81F1-546A04F17772}"/>
              </a:ext>
            </a:extLst>
          </p:cNvPr>
          <p:cNvSpPr/>
          <p:nvPr/>
        </p:nvSpPr>
        <p:spPr>
          <a:xfrm>
            <a:off x="7524328" y="260648"/>
            <a:ext cx="1512168" cy="43204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B1E1F34-6997-4D3F-81C1-D74F9C85FAF1}"/>
              </a:ext>
            </a:extLst>
          </p:cNvPr>
          <p:cNvGrpSpPr/>
          <p:nvPr/>
        </p:nvGrpSpPr>
        <p:grpSpPr>
          <a:xfrm>
            <a:off x="4139952" y="1040855"/>
            <a:ext cx="4300024" cy="2132625"/>
            <a:chOff x="4450871" y="860945"/>
            <a:chExt cx="4300024" cy="213262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401DF05-1871-4517-BFF9-80680FEA8D5B}"/>
                </a:ext>
              </a:extLst>
            </p:cNvPr>
            <p:cNvSpPr/>
            <p:nvPr/>
          </p:nvSpPr>
          <p:spPr>
            <a:xfrm>
              <a:off x="4450871" y="860945"/>
              <a:ext cx="4300024" cy="21326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46" name="Picture 2">
              <a:extLst>
                <a:ext uri="{FF2B5EF4-FFF2-40B4-BE49-F238E27FC236}">
                  <a16:creationId xmlns:a16="http://schemas.microsoft.com/office/drawing/2014/main" id="{0416DD55-4D7A-4934-9B43-1DDA5019F0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7374" y="1139555"/>
              <a:ext cx="4068800" cy="1786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5556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그룹 1">
            <a:extLst>
              <a:ext uri="{FF2B5EF4-FFF2-40B4-BE49-F238E27FC236}">
                <a16:creationId xmlns:a16="http://schemas.microsoft.com/office/drawing/2014/main" id="{52E73ED0-7BB0-4918-A7CB-988D3456B1D6}"/>
              </a:ext>
            </a:extLst>
          </p:cNvPr>
          <p:cNvGrpSpPr>
            <a:grpSpLocks/>
          </p:cNvGrpSpPr>
          <p:nvPr/>
        </p:nvGrpSpPr>
        <p:grpSpPr bwMode="auto">
          <a:xfrm>
            <a:off x="834008" y="2689226"/>
            <a:ext cx="7475983" cy="1356727"/>
            <a:chOff x="1585910" y="3015097"/>
            <a:chExt cx="6022975" cy="135545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686BD84-0CFB-4D3C-B301-5374594028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1160" y="3015097"/>
              <a:ext cx="5832475" cy="7840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 h="0"/>
                <a:contourClr>
                  <a:schemeClr val="tx1">
                    <a:lumMod val="75000"/>
                    <a:lumOff val="25000"/>
                  </a:schemeClr>
                </a:contourClr>
              </a:sp3d>
            </a:bodyPr>
            <a:lstStyle>
              <a:defPPr>
                <a:defRPr lang="ko-KR"/>
              </a:defPPr>
              <a:lvl1pPr algn="ctr"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 kumimoji="0" sz="7000" b="1" spc="-150">
                  <a:ln>
                    <a:prstDash val="solid"/>
                  </a:ln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defRPr>
              </a:lvl1pPr>
            </a:lstStyle>
            <a:p>
              <a:pPr>
                <a:defRPr/>
              </a:pPr>
              <a:r>
                <a:rPr lang="en-US" altLang="ko-KR" sz="5000" dirty="0">
                  <a:solidFill>
                    <a:schemeClr val="bg1"/>
                  </a:solidFill>
                </a:rPr>
                <a:t>Application</a:t>
              </a:r>
              <a:r>
                <a:rPr lang="en-US" altLang="ko-KR" sz="5000" dirty="0">
                  <a:solidFill>
                    <a:schemeClr val="tx1">
                      <a:lumMod val="65000"/>
                    </a:schemeClr>
                  </a:solidFill>
                </a:rPr>
                <a:t> of</a:t>
              </a:r>
              <a:r>
                <a:rPr lang="en-US" altLang="ko-KR" sz="5000" dirty="0"/>
                <a:t> Blockchain</a:t>
              </a:r>
            </a:p>
          </p:txBody>
        </p:sp>
        <p:sp>
          <p:nvSpPr>
            <p:cNvPr id="10" name="Text Box 5">
              <a:extLst>
                <a:ext uri="{FF2B5EF4-FFF2-40B4-BE49-F238E27FC236}">
                  <a16:creationId xmlns:a16="http://schemas.microsoft.com/office/drawing/2014/main" id="{F2C35770-3B0C-4F7B-A030-0331513CA5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5910" y="4032314"/>
              <a:ext cx="6022975" cy="338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z="16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Smart Contract, Digital Assets</a:t>
              </a: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8CC32D0F-23EA-46B5-838D-B376A39FFE13}"/>
              </a:ext>
            </a:extLst>
          </p:cNvPr>
          <p:cNvSpPr/>
          <p:nvPr/>
        </p:nvSpPr>
        <p:spPr>
          <a:xfrm>
            <a:off x="7524328" y="260648"/>
            <a:ext cx="1512168" cy="43204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780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>
            <a:extLst>
              <a:ext uri="{FF2B5EF4-FFF2-40B4-BE49-F238E27FC236}">
                <a16:creationId xmlns:a16="http://schemas.microsoft.com/office/drawing/2014/main" id="{9A39ED5C-EC22-4E98-95EA-4128C7A8AFEC}"/>
              </a:ext>
            </a:extLst>
          </p:cNvPr>
          <p:cNvSpPr txBox="1">
            <a:spLocks/>
          </p:cNvSpPr>
          <p:nvPr/>
        </p:nvSpPr>
        <p:spPr bwMode="auto">
          <a:xfrm>
            <a:off x="107502" y="5241574"/>
            <a:ext cx="8612063" cy="73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latinLnBrk="1">
              <a:lnSpc>
                <a:spcPct val="80000"/>
              </a:lnSpc>
              <a:defRPr/>
            </a:pPr>
            <a:endParaRPr lang="en-US" altLang="ko-KR" sz="1300" dirty="0">
              <a:latin typeface="+mn-ea"/>
              <a:ea typeface="+mn-ea"/>
              <a:cs typeface="Arial" panose="020B0604020202020204" pitchFamily="34" charset="0"/>
            </a:endParaRPr>
          </a:p>
          <a:p>
            <a:pPr latinLnBrk="1">
              <a:lnSpc>
                <a:spcPct val="80000"/>
              </a:lnSpc>
              <a:buFontTx/>
              <a:buChar char="•"/>
              <a:defRPr/>
            </a:pPr>
            <a:r>
              <a:rPr lang="ko-KR" altLang="en-US" sz="1300" dirty="0">
                <a:latin typeface="+mn-ea"/>
                <a:ea typeface="+mn-ea"/>
                <a:cs typeface="Arial" panose="020B0604020202020204" pitchFamily="34" charset="0"/>
              </a:rPr>
              <a:t>블록체인 기술은 암호화폐</a:t>
            </a:r>
            <a:r>
              <a:rPr lang="en-US" altLang="ko-KR" sz="1300" dirty="0">
                <a:latin typeface="+mn-ea"/>
                <a:ea typeface="+mn-ea"/>
                <a:cs typeface="Arial" panose="020B0604020202020204" pitchFamily="34" charset="0"/>
              </a:rPr>
              <a:t>, </a:t>
            </a:r>
            <a:r>
              <a:rPr lang="ko-KR" altLang="en-US" sz="1300" dirty="0">
                <a:latin typeface="+mn-ea"/>
                <a:ea typeface="+mn-ea"/>
                <a:cs typeface="Arial" panose="020B0604020202020204" pitchFamily="34" charset="0"/>
              </a:rPr>
              <a:t>스마트 계약</a:t>
            </a:r>
            <a:r>
              <a:rPr lang="en-US" altLang="ko-KR" sz="1300" dirty="0">
                <a:latin typeface="+mn-ea"/>
                <a:ea typeface="+mn-ea"/>
                <a:cs typeface="Arial" panose="020B0604020202020204" pitchFamily="34" charset="0"/>
              </a:rPr>
              <a:t>, </a:t>
            </a:r>
            <a:r>
              <a:rPr lang="ko-KR" altLang="en-US" sz="1300" dirty="0">
                <a:latin typeface="+mn-ea"/>
                <a:ea typeface="+mn-ea"/>
                <a:cs typeface="Arial" panose="020B0604020202020204" pitchFamily="34" charset="0"/>
              </a:rPr>
              <a:t>물류관리</a:t>
            </a:r>
            <a:r>
              <a:rPr lang="en-US" altLang="ko-KR" sz="1300" dirty="0">
                <a:latin typeface="+mn-ea"/>
                <a:ea typeface="+mn-ea"/>
                <a:cs typeface="Arial" panose="020B0604020202020204" pitchFamily="34" charset="0"/>
              </a:rPr>
              <a:t>, </a:t>
            </a:r>
            <a:r>
              <a:rPr lang="ko-KR" altLang="en-US" sz="1300" dirty="0">
                <a:latin typeface="+mn-ea"/>
                <a:ea typeface="+mn-ea"/>
                <a:cs typeface="Arial" panose="020B0604020202020204" pitchFamily="34" charset="0"/>
              </a:rPr>
              <a:t>문서관리</a:t>
            </a:r>
            <a:r>
              <a:rPr lang="en-US" altLang="ko-KR" sz="1300" dirty="0">
                <a:latin typeface="+mn-ea"/>
                <a:ea typeface="+mn-ea"/>
                <a:cs typeface="Arial" panose="020B0604020202020204" pitchFamily="34" charset="0"/>
              </a:rPr>
              <a:t>, </a:t>
            </a:r>
            <a:r>
              <a:rPr lang="ko-KR" altLang="en-US" sz="1300" dirty="0">
                <a:latin typeface="+mn-ea"/>
                <a:ea typeface="+mn-ea"/>
                <a:cs typeface="Arial" panose="020B0604020202020204" pitchFamily="34" charset="0"/>
              </a:rPr>
              <a:t>의료정보관리</a:t>
            </a:r>
            <a:r>
              <a:rPr lang="en-US" altLang="ko-KR" sz="1300" dirty="0">
                <a:latin typeface="+mn-ea"/>
                <a:ea typeface="+mn-ea"/>
                <a:cs typeface="Arial" panose="020B0604020202020204" pitchFamily="34" charset="0"/>
              </a:rPr>
              <a:t>, </a:t>
            </a:r>
            <a:r>
              <a:rPr lang="ko-KR" altLang="en-US" sz="1300" dirty="0">
                <a:latin typeface="+mn-ea"/>
                <a:ea typeface="+mn-ea"/>
                <a:cs typeface="Arial" panose="020B0604020202020204" pitchFamily="34" charset="0"/>
              </a:rPr>
              <a:t>저작권관리</a:t>
            </a:r>
            <a:r>
              <a:rPr lang="en-US" altLang="ko-KR" sz="1300" dirty="0">
                <a:latin typeface="+mn-ea"/>
                <a:ea typeface="+mn-ea"/>
                <a:cs typeface="Arial" panose="020B0604020202020204" pitchFamily="34" charset="0"/>
              </a:rPr>
              <a:t>, </a:t>
            </a:r>
            <a:r>
              <a:rPr lang="ko-KR" altLang="en-US" sz="1300" dirty="0" err="1">
                <a:latin typeface="+mn-ea"/>
                <a:ea typeface="+mn-ea"/>
                <a:cs typeface="Arial" panose="020B0604020202020204" pitchFamily="34" charset="0"/>
              </a:rPr>
              <a:t>소셜미디어관리</a:t>
            </a:r>
            <a:r>
              <a:rPr lang="en-US" altLang="ko-KR" sz="1300" dirty="0">
                <a:latin typeface="+mn-ea"/>
                <a:ea typeface="+mn-ea"/>
                <a:cs typeface="Arial" panose="020B0604020202020204" pitchFamily="34" charset="0"/>
              </a:rPr>
              <a:t>, </a:t>
            </a:r>
            <a:r>
              <a:rPr lang="ko-KR" altLang="en-US" sz="1300" dirty="0">
                <a:latin typeface="+mn-ea"/>
                <a:ea typeface="+mn-ea"/>
                <a:cs typeface="Arial" panose="020B0604020202020204" pitchFamily="34" charset="0"/>
              </a:rPr>
              <a:t>게임아이템관리</a:t>
            </a:r>
            <a:r>
              <a:rPr lang="en-US" altLang="ko-KR" sz="1300" dirty="0">
                <a:latin typeface="+mn-ea"/>
                <a:ea typeface="+mn-ea"/>
                <a:cs typeface="Arial" panose="020B0604020202020204" pitchFamily="34" charset="0"/>
              </a:rPr>
              <a:t>, </a:t>
            </a:r>
            <a:r>
              <a:rPr lang="ko-KR" altLang="en-US" sz="1300" dirty="0">
                <a:latin typeface="+mn-ea"/>
                <a:ea typeface="+mn-ea"/>
                <a:cs typeface="Arial" panose="020B0604020202020204" pitchFamily="34" charset="0"/>
              </a:rPr>
              <a:t>전자투표</a:t>
            </a:r>
            <a:r>
              <a:rPr lang="en-US" altLang="ko-KR" sz="1300" dirty="0">
                <a:latin typeface="+mn-ea"/>
                <a:ea typeface="+mn-ea"/>
                <a:cs typeface="Arial" panose="020B0604020202020204" pitchFamily="34" charset="0"/>
              </a:rPr>
              <a:t>, </a:t>
            </a:r>
            <a:r>
              <a:rPr lang="ko-KR" altLang="en-US" sz="1300" dirty="0">
                <a:latin typeface="+mn-ea"/>
                <a:ea typeface="+mn-ea"/>
                <a:cs typeface="Arial" panose="020B0604020202020204" pitchFamily="34" charset="0"/>
              </a:rPr>
              <a:t>신원확인 등 다양한 분야에서 활용될 수 있다</a:t>
            </a:r>
            <a:r>
              <a:rPr lang="en-US" altLang="ko-KR" sz="1300" dirty="0">
                <a:latin typeface="+mn-ea"/>
                <a:ea typeface="+mn-ea"/>
                <a:cs typeface="Arial" panose="020B0604020202020204" pitchFamily="34" charset="0"/>
              </a:rPr>
              <a:t>.</a:t>
            </a:r>
          </a:p>
          <a:p>
            <a:pPr latinLnBrk="1">
              <a:lnSpc>
                <a:spcPct val="80000"/>
              </a:lnSpc>
              <a:buFontTx/>
              <a:buChar char="•"/>
              <a:defRPr/>
            </a:pPr>
            <a:r>
              <a:rPr lang="ko-KR" altLang="en-US" sz="13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참고자료</a:t>
            </a:r>
            <a:r>
              <a:rPr lang="ko-KR" altLang="en-US" sz="13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3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[http://wiki.hash.kr/index.php/%EB%B8%94%EB%A1%9D%EC%B2%B4%EC%9D%B8#cite_note-50]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227D1E-8899-4202-81F1-546A04F17772}"/>
              </a:ext>
            </a:extLst>
          </p:cNvPr>
          <p:cNvSpPr/>
          <p:nvPr/>
        </p:nvSpPr>
        <p:spPr>
          <a:xfrm>
            <a:off x="7524328" y="260648"/>
            <a:ext cx="1512168" cy="43204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3E8473A-BE00-442E-A8B9-4B4DA379C0B9}"/>
              </a:ext>
            </a:extLst>
          </p:cNvPr>
          <p:cNvGrpSpPr/>
          <p:nvPr/>
        </p:nvGrpSpPr>
        <p:grpSpPr>
          <a:xfrm>
            <a:off x="804447" y="1111897"/>
            <a:ext cx="7218174" cy="4055615"/>
            <a:chOff x="1331640" y="2132856"/>
            <a:chExt cx="6768752" cy="381642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33465287-12FE-43EA-903F-43F326FD4695}"/>
                </a:ext>
              </a:extLst>
            </p:cNvPr>
            <p:cNvSpPr/>
            <p:nvPr/>
          </p:nvSpPr>
          <p:spPr>
            <a:xfrm>
              <a:off x="1331640" y="2132856"/>
              <a:ext cx="6768752" cy="38164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170" name="Picture 2">
              <a:extLst>
                <a:ext uri="{FF2B5EF4-FFF2-40B4-BE49-F238E27FC236}">
                  <a16:creationId xmlns:a16="http://schemas.microsoft.com/office/drawing/2014/main" id="{D18E898B-F2D1-4993-B11E-4B7989889F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2043" y="2219532"/>
              <a:ext cx="6610350" cy="3686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315" name="Text Box 5">
            <a:extLst>
              <a:ext uri="{FF2B5EF4-FFF2-40B4-BE49-F238E27FC236}">
                <a16:creationId xmlns:a16="http://schemas.microsoft.com/office/drawing/2014/main" id="{0A09F550-69ED-4C78-AEBA-EFD5DBEC8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121156"/>
            <a:ext cx="885507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3200" b="1" dirty="0">
                <a:latin typeface="Tahoma" panose="020B0604030504040204" pitchFamily="34" charset="0"/>
                <a:cs typeface="Tahoma" panose="020B0604030504040204" pitchFamily="34" charset="0"/>
              </a:rPr>
              <a:t>Application </a:t>
            </a:r>
            <a:r>
              <a:rPr lang="en-US" altLang="ko-KR" sz="3200" dirty="0">
                <a:latin typeface="Tahoma" panose="020B0604030504040204" pitchFamily="34" charset="0"/>
                <a:cs typeface="Tahoma" panose="020B0604030504040204" pitchFamily="34" charset="0"/>
              </a:rPr>
              <a:t>of Blockchain [</a:t>
            </a:r>
            <a:r>
              <a:rPr lang="ko-KR" altLang="en-US" sz="3200" b="1" dirty="0">
                <a:latin typeface="Tahoma" panose="020B0604030504040204" pitchFamily="34" charset="0"/>
                <a:cs typeface="Tahoma" panose="020B0604030504040204" pitchFamily="34" charset="0"/>
              </a:rPr>
              <a:t>블록체인의 활용</a:t>
            </a:r>
            <a:r>
              <a:rPr lang="en-US" altLang="ko-KR" sz="3200" dirty="0">
                <a:latin typeface="Tahoma" panose="020B0604030504040204" pitchFamily="34" charset="0"/>
                <a:cs typeface="Tahoma" panose="020B0604030504040204" pitchFamily="34" charset="0"/>
              </a:rPr>
              <a:t>]</a:t>
            </a:r>
            <a:r>
              <a:rPr lang="ko-KR" altLang="en-US" sz="3200" b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ko-KR" altLang="ko-KR" sz="32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AEB5F5-5394-4240-949F-49AAB837A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1" y="2885060"/>
            <a:ext cx="58324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algn="ctr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000" b="1" spc="-150" dirty="0">
                <a:ln>
                  <a:prstDash val="solid"/>
                </a:ln>
                <a:solidFill>
                  <a:schemeClr val="bg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Tahoma" pitchFamily="34" charset="0"/>
              </a:rPr>
              <a:t>블록체인의 개념과 이해</a:t>
            </a:r>
            <a:endParaRPr kumimoji="0" lang="en-US" altLang="ko-KR" sz="4000" b="1" spc="-150" dirty="0">
              <a:ln>
                <a:prstDash val="solid"/>
              </a:ln>
              <a:solidFill>
                <a:schemeClr val="bg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  <a:cs typeface="Tahoma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5320566-A859-4B3D-9502-11D92122F66B}"/>
              </a:ext>
            </a:extLst>
          </p:cNvPr>
          <p:cNvSpPr/>
          <p:nvPr/>
        </p:nvSpPr>
        <p:spPr>
          <a:xfrm>
            <a:off x="7524328" y="260648"/>
            <a:ext cx="1512168" cy="43204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7CDFEA-35F3-4665-9CDB-7E77AAE0F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2" y="2513050"/>
            <a:ext cx="5832475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algn="ctr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spc="-150" dirty="0">
                <a:ln>
                  <a:prstDash val="solid"/>
                </a:ln>
                <a:solidFill>
                  <a:srgbClr val="FFC000"/>
                </a:solidFill>
                <a:latin typeface="나눔고딕 ExtraBold" pitchFamily="50" charset="-127"/>
                <a:ea typeface="나눔고딕 ExtraBold" pitchFamily="50" charset="-127"/>
                <a:cs typeface="Tahoma" pitchFamily="34" charset="0"/>
              </a:rPr>
              <a:t>WEEK 1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8CD4CB-A1C3-4E0F-9BF8-F06B3CDA1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58" y="2626478"/>
            <a:ext cx="1378586" cy="137858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그룹 1">
            <a:extLst>
              <a:ext uri="{FF2B5EF4-FFF2-40B4-BE49-F238E27FC236}">
                <a16:creationId xmlns:a16="http://schemas.microsoft.com/office/drawing/2014/main" id="{BAFD2A7B-669B-4C2D-BD36-997E5BB65779}"/>
              </a:ext>
            </a:extLst>
          </p:cNvPr>
          <p:cNvGrpSpPr>
            <a:grpSpLocks/>
          </p:cNvGrpSpPr>
          <p:nvPr/>
        </p:nvGrpSpPr>
        <p:grpSpPr bwMode="auto">
          <a:xfrm>
            <a:off x="1339850" y="3562347"/>
            <a:ext cx="4449466" cy="1811343"/>
            <a:chOff x="1339850" y="3428997"/>
            <a:chExt cx="4449466" cy="1810232"/>
          </a:xfrm>
        </p:grpSpPr>
        <p:grpSp>
          <p:nvGrpSpPr>
            <p:cNvPr id="10244" name="그룹 1">
              <a:extLst>
                <a:ext uri="{FF2B5EF4-FFF2-40B4-BE49-F238E27FC236}">
                  <a16:creationId xmlns:a16="http://schemas.microsoft.com/office/drawing/2014/main" id="{DA2F59E5-3040-41F0-BBD8-8AA344F785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9850" y="3428997"/>
              <a:ext cx="4188272" cy="372834"/>
              <a:chOff x="2737582" y="3501407"/>
              <a:chExt cx="4189099" cy="372653"/>
            </a:xfrm>
          </p:grpSpPr>
          <p:sp>
            <p:nvSpPr>
              <p:cNvPr id="36" name="Text Box 5">
                <a:extLst>
                  <a:ext uri="{FF2B5EF4-FFF2-40B4-BE49-F238E27FC236}">
                    <a16:creationId xmlns:a16="http://schemas.microsoft.com/office/drawing/2014/main" id="{EFC9DD09-37B3-42BE-8BBC-5BE8202A36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7582" y="3501407"/>
                <a:ext cx="648245" cy="36930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anchor="ctr">
                <a:spAutoFit/>
                <a:scene3d>
                  <a:camera prst="orthographicFront"/>
                  <a:lightRig rig="glow" dir="t">
                    <a:rot lat="0" lon="0" rev="3600000"/>
                  </a:lightRig>
                </a:scene3d>
                <a:sp3d prstMaterial="softEdge">
                  <a:bevelT w="29210" h="16510"/>
                </a:sp3d>
              </a:bodyPr>
              <a:lstStyle>
                <a:defPPr>
                  <a:defRPr lang="ko-KR"/>
                </a:defPPr>
                <a:lvl1pPr algn="ctr" eaLnBrk="1" latinLnBrk="1" hangingPunct="1">
                  <a:buFontTx/>
                  <a:buNone/>
                  <a:defRPr sz="5500" b="1" spc="-300">
                    <a:gradFill>
                      <a:gsLst>
                        <a:gs pos="100000">
                          <a:schemeClr val="bg1"/>
                        </a:gs>
                        <a:gs pos="50000">
                          <a:schemeClr val="accent1">
                            <a:lumMod val="5000"/>
                            <a:lumOff val="95000"/>
                          </a:schemeClr>
                        </a:gs>
                        <a:gs pos="51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</a:gradFill>
                    <a:effectLst>
                      <a:outerShdw blurRad="50800" dist="38100" dir="2700000" algn="tl" rotWithShape="0">
                        <a:prstClr val="black">
                          <a:alpha val="20000"/>
                        </a:prstClr>
                      </a:outerShdw>
                    </a:effectLst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sz="2800"/>
                </a:lvl2pPr>
                <a:lvl3pPr marL="1143000" indent="-228600" latinLnBrk="1">
                  <a:spcBef>
                    <a:spcPct val="20000"/>
                  </a:spcBef>
                  <a:buChar char="•"/>
                  <a:defRPr sz="2400"/>
                </a:lvl3pPr>
                <a:lvl4pPr marL="1600200" indent="-228600" latinLnBrk="1">
                  <a:spcBef>
                    <a:spcPct val="20000"/>
                  </a:spcBef>
                  <a:buChar char="–"/>
                  <a:defRPr sz="2000"/>
                </a:lvl4pPr>
                <a:lvl5pPr marL="2057400" indent="-228600" latinLnBrk="1">
                  <a:spcBef>
                    <a:spcPct val="20000"/>
                  </a:spcBef>
                  <a:buChar char="»"/>
                  <a:defRPr sz="2000"/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/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/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/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/>
                </a:lvl9pPr>
              </a:lstStyle>
              <a:p>
                <a:pPr>
                  <a:defRPr/>
                </a:pPr>
                <a:r>
                  <a:rPr lang="en-US" altLang="ko-KR" sz="1800" spc="-150" dirty="0">
                    <a:solidFill>
                      <a:schemeClr val="bg1">
                        <a:lumMod val="85000"/>
                        <a:lumOff val="15000"/>
                      </a:schemeClr>
                    </a:solidFill>
                    <a:effectLst/>
                  </a:rPr>
                  <a:t>01</a:t>
                </a:r>
                <a:endParaRPr lang="ko-KR" altLang="ko-KR" sz="1800" spc="-150" dirty="0">
                  <a:solidFill>
                    <a:schemeClr val="bg1">
                      <a:lumMod val="85000"/>
                      <a:lumOff val="15000"/>
                    </a:schemeClr>
                  </a:solidFill>
                  <a:effectLst/>
                </a:endParaRPr>
              </a:p>
            </p:txBody>
          </p:sp>
          <p:sp>
            <p:nvSpPr>
              <p:cNvPr id="37" name="Text Box 5">
                <a:extLst>
                  <a:ext uri="{FF2B5EF4-FFF2-40B4-BE49-F238E27FC236}">
                    <a16:creationId xmlns:a16="http://schemas.microsoft.com/office/drawing/2014/main" id="{4A447789-5BFD-4546-ACF1-81DC70BDC9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6739" y="3501407"/>
                <a:ext cx="3759942" cy="3726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kumimoji="0" lang="ko-KR" altLang="en-US" dirty="0" err="1">
                    <a:solidFill>
                      <a:schemeClr val="tx1">
                        <a:lumMod val="6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블록체인이란</a:t>
                </a:r>
                <a:r>
                  <a:rPr kumimoji="0" lang="ko-KR" altLang="en-US" dirty="0">
                    <a:solidFill>
                      <a:schemeClr val="tx1">
                        <a:lumMod val="6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 무엇인가</a:t>
                </a:r>
                <a:r>
                  <a:rPr kumimoji="0" lang="en-US" altLang="ko-KR" dirty="0">
                    <a:solidFill>
                      <a:schemeClr val="tx1">
                        <a:lumMod val="6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?</a:t>
                </a:r>
                <a:endParaRPr kumimoji="0" lang="ko-KR" altLang="ko-KR" dirty="0">
                  <a:solidFill>
                    <a:schemeClr val="tx1">
                      <a:lumMod val="6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245" name="그룹 2">
              <a:extLst>
                <a:ext uri="{FF2B5EF4-FFF2-40B4-BE49-F238E27FC236}">
                  <a16:creationId xmlns:a16="http://schemas.microsoft.com/office/drawing/2014/main" id="{A0129EBD-87A5-415E-AF90-962F89F2E4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9850" y="3789912"/>
              <a:ext cx="4183508" cy="372064"/>
              <a:chOff x="3148130" y="3907821"/>
              <a:chExt cx="4184334" cy="371883"/>
            </a:xfrm>
          </p:grpSpPr>
          <p:sp>
            <p:nvSpPr>
              <p:cNvPr id="34" name="Text Box 5">
                <a:extLst>
                  <a:ext uri="{FF2B5EF4-FFF2-40B4-BE49-F238E27FC236}">
                    <a16:creationId xmlns:a16="http://schemas.microsoft.com/office/drawing/2014/main" id="{7B6A828F-764C-4ACC-BF67-81EAEFAA47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48130" y="3907821"/>
                <a:ext cx="648131" cy="36930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anchor="ctr">
                <a:spAutoFit/>
                <a:scene3d>
                  <a:camera prst="orthographicFront"/>
                  <a:lightRig rig="glow" dir="t">
                    <a:rot lat="0" lon="0" rev="3600000"/>
                  </a:lightRig>
                </a:scene3d>
                <a:sp3d prstMaterial="softEdge">
                  <a:bevelT w="29210" h="16510"/>
                </a:sp3d>
              </a:bodyPr>
              <a:lstStyle>
                <a:defPPr>
                  <a:defRPr lang="ko-KR"/>
                </a:defPPr>
                <a:lvl1pPr algn="ctr" eaLnBrk="1" latinLnBrk="1" hangingPunct="1">
                  <a:buFontTx/>
                  <a:buNone/>
                  <a:defRPr sz="5500" b="1" spc="-300">
                    <a:gradFill>
                      <a:gsLst>
                        <a:gs pos="100000">
                          <a:schemeClr val="bg1"/>
                        </a:gs>
                        <a:gs pos="50000">
                          <a:schemeClr val="accent1">
                            <a:lumMod val="5000"/>
                            <a:lumOff val="95000"/>
                          </a:schemeClr>
                        </a:gs>
                        <a:gs pos="51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</a:gradFill>
                    <a:effectLst>
                      <a:outerShdw blurRad="50800" dist="38100" dir="2700000" algn="tl" rotWithShape="0">
                        <a:prstClr val="black">
                          <a:alpha val="20000"/>
                        </a:prstClr>
                      </a:outerShdw>
                    </a:effectLst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sz="2800"/>
                </a:lvl2pPr>
                <a:lvl3pPr marL="1143000" indent="-228600" latinLnBrk="1">
                  <a:spcBef>
                    <a:spcPct val="20000"/>
                  </a:spcBef>
                  <a:buChar char="•"/>
                  <a:defRPr sz="2400"/>
                </a:lvl3pPr>
                <a:lvl4pPr marL="1600200" indent="-228600" latinLnBrk="1">
                  <a:spcBef>
                    <a:spcPct val="20000"/>
                  </a:spcBef>
                  <a:buChar char="–"/>
                  <a:defRPr sz="2000"/>
                </a:lvl4pPr>
                <a:lvl5pPr marL="2057400" indent="-228600" latinLnBrk="1">
                  <a:spcBef>
                    <a:spcPct val="20000"/>
                  </a:spcBef>
                  <a:buChar char="»"/>
                  <a:defRPr sz="2000"/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/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/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/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/>
                </a:lvl9pPr>
              </a:lstStyle>
              <a:p>
                <a:pPr>
                  <a:defRPr/>
                </a:pPr>
                <a:r>
                  <a:rPr lang="en-US" altLang="ko-KR" sz="1800" spc="-150" dirty="0">
                    <a:solidFill>
                      <a:schemeClr val="bg1">
                        <a:lumMod val="85000"/>
                        <a:lumOff val="15000"/>
                      </a:schemeClr>
                    </a:solidFill>
                    <a:effectLst/>
                  </a:rPr>
                  <a:t>02</a:t>
                </a:r>
                <a:endParaRPr lang="ko-KR" altLang="ko-KR" sz="1800" spc="-150" dirty="0">
                  <a:solidFill>
                    <a:schemeClr val="bg1">
                      <a:lumMod val="85000"/>
                      <a:lumOff val="15000"/>
                    </a:schemeClr>
                  </a:solidFill>
                  <a:effectLst/>
                </a:endParaRPr>
              </a:p>
            </p:txBody>
          </p:sp>
          <p:sp>
            <p:nvSpPr>
              <p:cNvPr id="35" name="Text Box 5">
                <a:extLst>
                  <a:ext uri="{FF2B5EF4-FFF2-40B4-BE49-F238E27FC236}">
                    <a16:creationId xmlns:a16="http://schemas.microsoft.com/office/drawing/2014/main" id="{5DE54686-C768-4FEA-BA2F-B9CCE754EC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80462" y="3908637"/>
                <a:ext cx="3752002" cy="3710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kumimoji="0" lang="ko-KR" altLang="en-US" dirty="0">
                    <a:solidFill>
                      <a:schemeClr val="tx1">
                        <a:lumMod val="6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블록체인의 기원</a:t>
                </a:r>
                <a:endParaRPr kumimoji="0" lang="ko-KR" altLang="ko-KR" dirty="0">
                  <a:solidFill>
                    <a:schemeClr val="tx1">
                      <a:lumMod val="6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246" name="그룹 3">
              <a:extLst>
                <a:ext uri="{FF2B5EF4-FFF2-40B4-BE49-F238E27FC236}">
                  <a16:creationId xmlns:a16="http://schemas.microsoft.com/office/drawing/2014/main" id="{571B2575-6C3E-43F7-B755-635FD2EC5D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9850" y="4150810"/>
              <a:ext cx="4449466" cy="372618"/>
              <a:chOff x="3584510" y="4313882"/>
              <a:chExt cx="4450343" cy="372437"/>
            </a:xfrm>
          </p:grpSpPr>
          <p:sp>
            <p:nvSpPr>
              <p:cNvPr id="32" name="Text Box 5">
                <a:extLst>
                  <a:ext uri="{FF2B5EF4-FFF2-40B4-BE49-F238E27FC236}">
                    <a16:creationId xmlns:a16="http://schemas.microsoft.com/office/drawing/2014/main" id="{68C755EC-9685-4AB0-91ED-16C1BA894B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84510" y="4313882"/>
                <a:ext cx="648251" cy="36930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anchor="ctr">
                <a:spAutoFit/>
                <a:scene3d>
                  <a:camera prst="orthographicFront"/>
                  <a:lightRig rig="glow" dir="t">
                    <a:rot lat="0" lon="0" rev="3600000"/>
                  </a:lightRig>
                </a:scene3d>
                <a:sp3d prstMaterial="softEdge">
                  <a:bevelT w="29210" h="16510"/>
                </a:sp3d>
              </a:bodyPr>
              <a:lstStyle>
                <a:defPPr>
                  <a:defRPr lang="ko-KR"/>
                </a:defPPr>
                <a:lvl1pPr algn="ctr" eaLnBrk="1" latinLnBrk="1" hangingPunct="1">
                  <a:buFontTx/>
                  <a:buNone/>
                  <a:defRPr sz="5500" b="1" spc="-300">
                    <a:gradFill>
                      <a:gsLst>
                        <a:gs pos="100000">
                          <a:schemeClr val="bg1"/>
                        </a:gs>
                        <a:gs pos="50000">
                          <a:schemeClr val="accent1">
                            <a:lumMod val="5000"/>
                            <a:lumOff val="95000"/>
                          </a:schemeClr>
                        </a:gs>
                        <a:gs pos="51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</a:gradFill>
                    <a:effectLst>
                      <a:outerShdw blurRad="50800" dist="38100" dir="2700000" algn="tl" rotWithShape="0">
                        <a:prstClr val="black">
                          <a:alpha val="20000"/>
                        </a:prstClr>
                      </a:outerShdw>
                    </a:effectLst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sz="2800"/>
                </a:lvl2pPr>
                <a:lvl3pPr marL="1143000" indent="-228600" latinLnBrk="1">
                  <a:spcBef>
                    <a:spcPct val="20000"/>
                  </a:spcBef>
                  <a:buChar char="•"/>
                  <a:defRPr sz="2400"/>
                </a:lvl3pPr>
                <a:lvl4pPr marL="1600200" indent="-228600" latinLnBrk="1">
                  <a:spcBef>
                    <a:spcPct val="20000"/>
                  </a:spcBef>
                  <a:buChar char="–"/>
                  <a:defRPr sz="2000"/>
                </a:lvl4pPr>
                <a:lvl5pPr marL="2057400" indent="-228600" latinLnBrk="1">
                  <a:spcBef>
                    <a:spcPct val="20000"/>
                  </a:spcBef>
                  <a:buChar char="»"/>
                  <a:defRPr sz="2000"/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/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/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/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/>
                </a:lvl9pPr>
              </a:lstStyle>
              <a:p>
                <a:pPr>
                  <a:defRPr/>
                </a:pPr>
                <a:r>
                  <a:rPr lang="en-US" altLang="ko-KR" sz="1800" spc="-150" dirty="0">
                    <a:solidFill>
                      <a:schemeClr val="bg1">
                        <a:lumMod val="85000"/>
                        <a:lumOff val="15000"/>
                      </a:schemeClr>
                    </a:solidFill>
                    <a:effectLst/>
                  </a:rPr>
                  <a:t>03</a:t>
                </a:r>
                <a:endParaRPr lang="ko-KR" altLang="ko-KR" sz="1800" spc="-150" dirty="0">
                  <a:solidFill>
                    <a:schemeClr val="bg1">
                      <a:lumMod val="85000"/>
                      <a:lumOff val="15000"/>
                    </a:schemeClr>
                  </a:solidFill>
                  <a:effectLst/>
                </a:endParaRPr>
              </a:p>
            </p:txBody>
          </p:sp>
          <p:sp>
            <p:nvSpPr>
              <p:cNvPr id="33" name="Text Box 5">
                <a:extLst>
                  <a:ext uri="{FF2B5EF4-FFF2-40B4-BE49-F238E27FC236}">
                    <a16:creationId xmlns:a16="http://schemas.microsoft.com/office/drawing/2014/main" id="{ADCD230C-A8F7-4868-BB1B-23E19A79AC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8432" y="4317392"/>
                <a:ext cx="4026421" cy="3689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kumimoji="0" lang="ko-KR" altLang="en-US" dirty="0">
                    <a:solidFill>
                      <a:schemeClr val="tx1">
                        <a:lumMod val="6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블록체인의 종류</a:t>
                </a:r>
                <a:endParaRPr kumimoji="0" lang="ko-KR" altLang="ko-KR" dirty="0">
                  <a:solidFill>
                    <a:schemeClr val="tx1">
                      <a:lumMod val="6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247" name="그룹 4">
              <a:extLst>
                <a:ext uri="{FF2B5EF4-FFF2-40B4-BE49-F238E27FC236}">
                  <a16:creationId xmlns:a16="http://schemas.microsoft.com/office/drawing/2014/main" id="{BA693EC6-A2A8-419E-BE5C-DD53C2BE81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9850" y="4510778"/>
              <a:ext cx="4384278" cy="369619"/>
              <a:chOff x="4027726" y="4719957"/>
              <a:chExt cx="4385143" cy="369439"/>
            </a:xfrm>
          </p:grpSpPr>
          <p:sp>
            <p:nvSpPr>
              <p:cNvPr id="30" name="Text Box 5">
                <a:extLst>
                  <a:ext uri="{FF2B5EF4-FFF2-40B4-BE49-F238E27FC236}">
                    <a16:creationId xmlns:a16="http://schemas.microsoft.com/office/drawing/2014/main" id="{250988A0-7AE9-4B06-BB1F-D79039E903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27726" y="4719957"/>
                <a:ext cx="648135" cy="36930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anchor="ctr">
                <a:spAutoFit/>
                <a:scene3d>
                  <a:camera prst="orthographicFront"/>
                  <a:lightRig rig="glow" dir="t">
                    <a:rot lat="0" lon="0" rev="3600000"/>
                  </a:lightRig>
                </a:scene3d>
                <a:sp3d prstMaterial="softEdge">
                  <a:bevelT w="29210" h="16510"/>
                </a:sp3d>
              </a:bodyPr>
              <a:lstStyle>
                <a:defPPr>
                  <a:defRPr lang="ko-KR"/>
                </a:defPPr>
                <a:lvl1pPr algn="ctr" eaLnBrk="1" latinLnBrk="1" hangingPunct="1">
                  <a:buFontTx/>
                  <a:buNone/>
                  <a:defRPr sz="5500" b="1" spc="-300">
                    <a:gradFill>
                      <a:gsLst>
                        <a:gs pos="100000">
                          <a:schemeClr val="bg1"/>
                        </a:gs>
                        <a:gs pos="50000">
                          <a:schemeClr val="accent1">
                            <a:lumMod val="5000"/>
                            <a:lumOff val="95000"/>
                          </a:schemeClr>
                        </a:gs>
                        <a:gs pos="51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</a:gradFill>
                    <a:effectLst>
                      <a:outerShdw blurRad="50800" dist="38100" dir="2700000" algn="tl" rotWithShape="0">
                        <a:prstClr val="black">
                          <a:alpha val="20000"/>
                        </a:prstClr>
                      </a:outerShdw>
                    </a:effectLst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sz="2800"/>
                </a:lvl2pPr>
                <a:lvl3pPr marL="1143000" indent="-228600" latinLnBrk="1">
                  <a:spcBef>
                    <a:spcPct val="20000"/>
                  </a:spcBef>
                  <a:buChar char="•"/>
                  <a:defRPr sz="2400"/>
                </a:lvl3pPr>
                <a:lvl4pPr marL="1600200" indent="-228600" latinLnBrk="1">
                  <a:spcBef>
                    <a:spcPct val="20000"/>
                  </a:spcBef>
                  <a:buChar char="–"/>
                  <a:defRPr sz="2000"/>
                </a:lvl4pPr>
                <a:lvl5pPr marL="2057400" indent="-228600" latinLnBrk="1">
                  <a:spcBef>
                    <a:spcPct val="20000"/>
                  </a:spcBef>
                  <a:buChar char="»"/>
                  <a:defRPr sz="2000"/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/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/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/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/>
                </a:lvl9pPr>
              </a:lstStyle>
              <a:p>
                <a:pPr>
                  <a:defRPr/>
                </a:pPr>
                <a:r>
                  <a:rPr lang="en-US" altLang="ko-KR" sz="1800" spc="-150" dirty="0">
                    <a:solidFill>
                      <a:schemeClr val="bg1">
                        <a:lumMod val="85000"/>
                        <a:lumOff val="15000"/>
                      </a:schemeClr>
                    </a:solidFill>
                    <a:effectLst/>
                  </a:rPr>
                  <a:t>04</a:t>
                </a:r>
                <a:endParaRPr lang="ko-KR" altLang="ko-KR" sz="1800" spc="-150" dirty="0">
                  <a:solidFill>
                    <a:schemeClr val="bg1">
                      <a:lumMod val="85000"/>
                      <a:lumOff val="15000"/>
                    </a:schemeClr>
                  </a:solidFill>
                  <a:effectLst/>
                </a:endParaRPr>
              </a:p>
            </p:txBody>
          </p:sp>
          <p:sp>
            <p:nvSpPr>
              <p:cNvPr id="31" name="Text Box 5">
                <a:extLst>
                  <a:ext uri="{FF2B5EF4-FFF2-40B4-BE49-F238E27FC236}">
                    <a16:creationId xmlns:a16="http://schemas.microsoft.com/office/drawing/2014/main" id="{6923E6F6-2237-4D09-9B9A-ACBF851999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0057" y="4720470"/>
                <a:ext cx="3952812" cy="3689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kumimoji="0" lang="ko-KR" altLang="en-US" dirty="0">
                    <a:solidFill>
                      <a:schemeClr val="tx1">
                        <a:lumMod val="6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블록체인 이해를 위한 핵심 개념 용어</a:t>
                </a:r>
                <a:endParaRPr kumimoji="0" lang="ko-KR" altLang="ko-KR" dirty="0">
                  <a:solidFill>
                    <a:schemeClr val="tx1">
                      <a:lumMod val="6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248" name="그룹 5">
              <a:extLst>
                <a:ext uri="{FF2B5EF4-FFF2-40B4-BE49-F238E27FC236}">
                  <a16:creationId xmlns:a16="http://schemas.microsoft.com/office/drawing/2014/main" id="{ECE8DDBF-188A-4636-843B-D269C01230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9850" y="4869489"/>
              <a:ext cx="4188271" cy="369740"/>
              <a:chOff x="4416132" y="5126365"/>
              <a:chExt cx="4189098" cy="369560"/>
            </a:xfrm>
          </p:grpSpPr>
          <p:sp>
            <p:nvSpPr>
              <p:cNvPr id="28" name="Text Box 5">
                <a:extLst>
                  <a:ext uri="{FF2B5EF4-FFF2-40B4-BE49-F238E27FC236}">
                    <a16:creationId xmlns:a16="http://schemas.microsoft.com/office/drawing/2014/main" id="{C6C7CD67-854D-4C58-8827-E18D153A0D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6132" y="5126365"/>
                <a:ext cx="648255" cy="36930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anchor="ctr">
                <a:spAutoFit/>
                <a:scene3d>
                  <a:camera prst="orthographicFront"/>
                  <a:lightRig rig="glow" dir="t">
                    <a:rot lat="0" lon="0" rev="3600000"/>
                  </a:lightRig>
                </a:scene3d>
                <a:sp3d prstMaterial="softEdge">
                  <a:bevelT w="29210" h="16510"/>
                </a:sp3d>
              </a:bodyPr>
              <a:lstStyle>
                <a:defPPr>
                  <a:defRPr lang="ko-KR"/>
                </a:defPPr>
                <a:lvl1pPr algn="ctr" eaLnBrk="1" latinLnBrk="1" hangingPunct="1">
                  <a:buFontTx/>
                  <a:buNone/>
                  <a:defRPr sz="5500" b="1" spc="-300">
                    <a:gradFill>
                      <a:gsLst>
                        <a:gs pos="100000">
                          <a:schemeClr val="bg1"/>
                        </a:gs>
                        <a:gs pos="50000">
                          <a:schemeClr val="accent1">
                            <a:lumMod val="5000"/>
                            <a:lumOff val="95000"/>
                          </a:schemeClr>
                        </a:gs>
                        <a:gs pos="51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</a:gradFill>
                    <a:effectLst>
                      <a:outerShdw blurRad="50800" dist="38100" dir="2700000" algn="tl" rotWithShape="0">
                        <a:prstClr val="black">
                          <a:alpha val="20000"/>
                        </a:prstClr>
                      </a:outerShdw>
                    </a:effectLst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sz="2800"/>
                </a:lvl2pPr>
                <a:lvl3pPr marL="1143000" indent="-228600" latinLnBrk="1">
                  <a:spcBef>
                    <a:spcPct val="20000"/>
                  </a:spcBef>
                  <a:buChar char="•"/>
                  <a:defRPr sz="2400"/>
                </a:lvl3pPr>
                <a:lvl4pPr marL="1600200" indent="-228600" latinLnBrk="1">
                  <a:spcBef>
                    <a:spcPct val="20000"/>
                  </a:spcBef>
                  <a:buChar char="–"/>
                  <a:defRPr sz="2000"/>
                </a:lvl4pPr>
                <a:lvl5pPr marL="2057400" indent="-228600" latinLnBrk="1">
                  <a:spcBef>
                    <a:spcPct val="20000"/>
                  </a:spcBef>
                  <a:buChar char="»"/>
                  <a:defRPr sz="2000"/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/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/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/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/>
                </a:lvl9pPr>
              </a:lstStyle>
              <a:p>
                <a:pPr>
                  <a:defRPr/>
                </a:pPr>
                <a:r>
                  <a:rPr lang="en-US" altLang="ko-KR" sz="1800" spc="-150" dirty="0">
                    <a:solidFill>
                      <a:schemeClr val="bg1">
                        <a:lumMod val="85000"/>
                        <a:lumOff val="15000"/>
                      </a:schemeClr>
                    </a:solidFill>
                    <a:effectLst/>
                  </a:rPr>
                  <a:t>05</a:t>
                </a:r>
                <a:endParaRPr lang="ko-KR" altLang="ko-KR" sz="1800" spc="-150" dirty="0">
                  <a:solidFill>
                    <a:schemeClr val="bg1">
                      <a:lumMod val="85000"/>
                      <a:lumOff val="15000"/>
                    </a:schemeClr>
                  </a:solidFill>
                  <a:effectLst/>
                </a:endParaRPr>
              </a:p>
            </p:txBody>
          </p:sp>
          <p:sp>
            <p:nvSpPr>
              <p:cNvPr id="29" name="Text Box 5">
                <a:extLst>
                  <a:ext uri="{FF2B5EF4-FFF2-40B4-BE49-F238E27FC236}">
                    <a16:creationId xmlns:a16="http://schemas.microsoft.com/office/drawing/2014/main" id="{CA83872C-419B-49BE-BE5C-2A7795C52E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43700" y="5126444"/>
                <a:ext cx="3761530" cy="3694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kumimoji="0" lang="ko-KR" altLang="en-US" dirty="0">
                    <a:solidFill>
                      <a:schemeClr val="tx1">
                        <a:lumMod val="6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블록체인의</a:t>
                </a:r>
                <a:r>
                  <a:rPr kumimoji="0" lang="en-US" altLang="ko-KR" dirty="0">
                    <a:solidFill>
                      <a:schemeClr val="tx1">
                        <a:lumMod val="6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0" lang="ko-KR" altLang="en-US" dirty="0">
                    <a:solidFill>
                      <a:schemeClr val="tx1">
                        <a:lumMod val="6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활용</a:t>
                </a:r>
                <a:endParaRPr kumimoji="0" lang="ko-KR" altLang="ko-KR" dirty="0">
                  <a:solidFill>
                    <a:schemeClr val="tx1">
                      <a:lumMod val="6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85C0C00-DCA0-4984-80C7-A98C0952C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2361654"/>
            <a:ext cx="522287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>
            <a:defPPr>
              <a:defRPr lang="ko-KR"/>
            </a:defPPr>
            <a:lvl1pPr algn="ctr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kumimoji="0" sz="6000" b="1" spc="-150">
                <a:ln>
                  <a:prstDash val="solid"/>
                </a:ln>
                <a:solidFill>
                  <a:schemeClr val="bg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CONTENTS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05A1D67-11FE-45F6-A5EE-394F5043454E}"/>
              </a:ext>
            </a:extLst>
          </p:cNvPr>
          <p:cNvSpPr/>
          <p:nvPr/>
        </p:nvSpPr>
        <p:spPr>
          <a:xfrm>
            <a:off x="7524328" y="260648"/>
            <a:ext cx="1512168" cy="43204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그룹 1">
            <a:extLst>
              <a:ext uri="{FF2B5EF4-FFF2-40B4-BE49-F238E27FC236}">
                <a16:creationId xmlns:a16="http://schemas.microsoft.com/office/drawing/2014/main" id="{52E73ED0-7BB0-4918-A7CB-988D3456B1D6}"/>
              </a:ext>
            </a:extLst>
          </p:cNvPr>
          <p:cNvGrpSpPr>
            <a:grpSpLocks/>
          </p:cNvGrpSpPr>
          <p:nvPr/>
        </p:nvGrpSpPr>
        <p:grpSpPr bwMode="auto">
          <a:xfrm>
            <a:off x="1560513" y="2632074"/>
            <a:ext cx="6022975" cy="1387503"/>
            <a:chOff x="1585910" y="3015097"/>
            <a:chExt cx="6022975" cy="138620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686BD84-0CFB-4D3C-B301-5374594028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1160" y="3015097"/>
              <a:ext cx="5832475" cy="784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 h="0"/>
                <a:contourClr>
                  <a:schemeClr val="tx1">
                    <a:lumMod val="75000"/>
                    <a:lumOff val="25000"/>
                  </a:schemeClr>
                </a:contourClr>
              </a:sp3d>
            </a:bodyPr>
            <a:lstStyle>
              <a:defPPr>
                <a:defRPr lang="ko-KR"/>
              </a:defPPr>
              <a:lvl1pPr algn="ctr"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 kumimoji="0" sz="7000" b="1" spc="-150">
                  <a:ln>
                    <a:prstDash val="solid"/>
                  </a:ln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defRPr>
              </a:lvl1pPr>
            </a:lstStyle>
            <a:p>
              <a:pPr>
                <a:defRPr/>
              </a:pPr>
              <a:r>
                <a:rPr lang="en-US" altLang="ko-KR" sz="500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What is Bl</a:t>
              </a:r>
              <a:r>
                <a:rPr lang="en-US" altLang="ko-KR" sz="5000" dirty="0"/>
                <a:t>ockchain</a:t>
              </a:r>
            </a:p>
          </p:txBody>
        </p:sp>
        <p:sp>
          <p:nvSpPr>
            <p:cNvPr id="10" name="Text Box 5">
              <a:extLst>
                <a:ext uri="{FF2B5EF4-FFF2-40B4-BE49-F238E27FC236}">
                  <a16:creationId xmlns:a16="http://schemas.microsoft.com/office/drawing/2014/main" id="{F2C35770-3B0C-4F7B-A030-0331513CA5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5910" y="4001564"/>
              <a:ext cx="6022975" cy="399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z="2000" b="1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“Block</a:t>
              </a:r>
              <a:r>
                <a:rPr kumimoji="0" lang="en-US" altLang="ko-KR" sz="20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+ </a:t>
              </a:r>
              <a:r>
                <a:rPr kumimoji="0" lang="en-US" altLang="ko-KR" sz="2000" b="1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Chain”, ‘</a:t>
              </a:r>
              <a:r>
                <a:rPr kumimoji="0" lang="ko-KR" altLang="en-US" sz="2000" b="1" dirty="0">
                  <a:solidFill>
                    <a:srgbClr val="FF0000"/>
                  </a:solidFill>
                  <a:highlight>
                    <a:srgbClr val="FFFFFF"/>
                  </a:highlight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분산</a:t>
              </a:r>
              <a:r>
                <a:rPr kumimoji="0" lang="en-US" altLang="ko-KR" sz="2000" b="1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’</a:t>
              </a:r>
              <a:r>
                <a:rPr kumimoji="0" lang="ko-KR" altLang="en-US" sz="1600" b="1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원장</a:t>
              </a:r>
              <a:endParaRPr kumimoji="0" lang="en-US" altLang="ko-KR" sz="20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8CC32D0F-23EA-46B5-838D-B376A39FFE13}"/>
              </a:ext>
            </a:extLst>
          </p:cNvPr>
          <p:cNvSpPr/>
          <p:nvPr/>
        </p:nvSpPr>
        <p:spPr>
          <a:xfrm>
            <a:off x="7524328" y="260648"/>
            <a:ext cx="1512168" cy="43204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5">
            <a:extLst>
              <a:ext uri="{FF2B5EF4-FFF2-40B4-BE49-F238E27FC236}">
                <a16:creationId xmlns:a16="http://schemas.microsoft.com/office/drawing/2014/main" id="{0A09F550-69ED-4C78-AEBA-EFD5DBEC8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178916"/>
            <a:ext cx="66008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3200" b="1" dirty="0">
                <a:latin typeface="Tahoma" panose="020B0604030504040204" pitchFamily="34" charset="0"/>
                <a:cs typeface="Tahoma" panose="020B0604030504040204" pitchFamily="34" charset="0"/>
              </a:rPr>
              <a:t>Blockchain </a:t>
            </a:r>
            <a:r>
              <a:rPr lang="en-US" altLang="ko-KR" sz="3200" dirty="0">
                <a:latin typeface="Tahoma" panose="020B0604030504040204" pitchFamily="34" charset="0"/>
                <a:cs typeface="Tahoma" panose="020B0604030504040204" pitchFamily="34" charset="0"/>
              </a:rPr>
              <a:t>[</a:t>
            </a:r>
            <a:r>
              <a:rPr lang="ko-KR" altLang="en-US" sz="32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ahoma" panose="020B0604030504040204" pitchFamily="34" charset="0"/>
              </a:rPr>
              <a:t>블록체인</a:t>
            </a:r>
            <a:r>
              <a:rPr lang="en-US" altLang="ko-KR" sz="3200" dirty="0">
                <a:latin typeface="Tahoma" panose="020B0604030504040204" pitchFamily="34" charset="0"/>
                <a:cs typeface="Tahoma" panose="020B0604030504040204" pitchFamily="34" charset="0"/>
              </a:rPr>
              <a:t>]</a:t>
            </a:r>
            <a:endParaRPr lang="ko-KR" altLang="ko-KR" sz="3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227D1E-8899-4202-81F1-546A04F17772}"/>
              </a:ext>
            </a:extLst>
          </p:cNvPr>
          <p:cNvSpPr/>
          <p:nvPr/>
        </p:nvSpPr>
        <p:spPr>
          <a:xfrm>
            <a:off x="7524328" y="260648"/>
            <a:ext cx="1512168" cy="43204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2">
            <a:extLst>
              <a:ext uri="{FF2B5EF4-FFF2-40B4-BE49-F238E27FC236}">
                <a16:creationId xmlns:a16="http://schemas.microsoft.com/office/drawing/2014/main" id="{CFB86837-1160-47E0-A3E6-A69D3A1BA7F1}"/>
              </a:ext>
            </a:extLst>
          </p:cNvPr>
          <p:cNvSpPr txBox="1">
            <a:spLocks/>
          </p:cNvSpPr>
          <p:nvPr/>
        </p:nvSpPr>
        <p:spPr bwMode="auto">
          <a:xfrm>
            <a:off x="390525" y="772925"/>
            <a:ext cx="8362950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lnSpc>
                <a:spcPct val="80000"/>
              </a:lnSpc>
              <a:buFontTx/>
              <a:buChar char="•"/>
              <a:defRPr/>
            </a:pPr>
            <a:r>
              <a:rPr lang="ko-KR" altLang="en-US" sz="13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관리 대상 데이터를 </a:t>
            </a:r>
            <a:r>
              <a:rPr lang="en-US" altLang="ko-KR" sz="13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ko-KR" altLang="en-US" sz="13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블록</a:t>
            </a:r>
            <a:r>
              <a:rPr lang="en-US" altLang="ko-KR" sz="13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ko-KR" altLang="en-US" sz="13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이라고 하는 소규모 데이터들이 </a:t>
            </a:r>
            <a:r>
              <a:rPr lang="en-US" altLang="ko-KR" sz="13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P2P </a:t>
            </a:r>
            <a:r>
              <a:rPr lang="ko-KR" altLang="en-US" sz="13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방식을 기반으로 생성된 체인 형태의 연결고리 기반 분산 데이터 저장 환경에 저장하여 누구라도 임의로 수정할 수 없고 누구나 변경의 결과를 열람할 수 있는 분산 컴퓨팅 기술 기반의 원장 관리 기술의 일종</a:t>
            </a:r>
            <a:endParaRPr lang="en-US" altLang="ko-KR" sz="130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95C19A69-1540-42CD-9A0A-3DE730EAC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525" y="1283834"/>
            <a:ext cx="66008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ko-KR" altLang="en-US" sz="2000" b="1" dirty="0">
                <a:latin typeface="Tahoma" panose="020B0604030504040204" pitchFamily="34" charset="0"/>
                <a:cs typeface="Tahoma" panose="020B0604030504040204" pitchFamily="34" charset="0"/>
              </a:rPr>
              <a:t>기본 원리</a:t>
            </a:r>
            <a:endParaRPr lang="ko-KR" altLang="ko-KR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A17237-C66B-4802-A61B-7FC362F03707}"/>
              </a:ext>
            </a:extLst>
          </p:cNvPr>
          <p:cNvSpPr txBox="1"/>
          <p:nvPr/>
        </p:nvSpPr>
        <p:spPr>
          <a:xfrm>
            <a:off x="6177987" y="3654477"/>
            <a:ext cx="25225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hlinkClick r:id="rId2"/>
              </a:rPr>
              <a:t>https://youtu.be/uDm1BMdqHg4</a:t>
            </a:r>
            <a:endParaRPr lang="ko-KR" altLang="en-US" sz="105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3CFB807-BA3D-4B6A-9933-54A113949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16" y="4110552"/>
            <a:ext cx="7942168" cy="2568532"/>
          </a:xfrm>
          <a:prstGeom prst="rect">
            <a:avLst/>
          </a:prstGeom>
        </p:spPr>
      </p:pic>
      <p:sp>
        <p:nvSpPr>
          <p:cNvPr id="15" name="제목 2">
            <a:extLst>
              <a:ext uri="{FF2B5EF4-FFF2-40B4-BE49-F238E27FC236}">
                <a16:creationId xmlns:a16="http://schemas.microsoft.com/office/drawing/2014/main" id="{E06EDB3E-091F-4503-B6DE-CAD9B3607A23}"/>
              </a:ext>
            </a:extLst>
          </p:cNvPr>
          <p:cNvSpPr txBox="1">
            <a:spLocks/>
          </p:cNvSpPr>
          <p:nvPr/>
        </p:nvSpPr>
        <p:spPr bwMode="auto">
          <a:xfrm>
            <a:off x="6228184" y="1755288"/>
            <a:ext cx="3393797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buFontTx/>
              <a:buChar char="•"/>
              <a:defRPr/>
            </a:pPr>
            <a:r>
              <a:rPr lang="ko-KR" altLang="en-US" sz="2800" b="1" dirty="0">
                <a:solidFill>
                  <a:srgbClr val="FFC000"/>
                </a:solidFill>
                <a:latin typeface="+mn-ea"/>
                <a:ea typeface="+mn-ea"/>
                <a:cs typeface="Arial" panose="020B0604020202020204" pitchFamily="34" charset="0"/>
              </a:rPr>
              <a:t>블록 구성</a:t>
            </a:r>
            <a:endParaRPr lang="en-US" altLang="ko-KR" sz="2800" b="1" dirty="0">
              <a:solidFill>
                <a:srgbClr val="FFC000"/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latinLnBrk="1">
              <a:buFontTx/>
              <a:buChar char="•"/>
              <a:defRPr/>
            </a:pPr>
            <a:r>
              <a:rPr lang="ko-KR" altLang="en-US" sz="2800" b="1" dirty="0">
                <a:solidFill>
                  <a:srgbClr val="FFC000"/>
                </a:solidFill>
                <a:latin typeface="+mn-ea"/>
                <a:ea typeface="+mn-ea"/>
                <a:cs typeface="Arial" panose="020B0604020202020204" pitchFamily="34" charset="0"/>
              </a:rPr>
              <a:t>암호화</a:t>
            </a:r>
            <a:endParaRPr lang="en-US" altLang="ko-KR" sz="2800" b="1" dirty="0">
              <a:solidFill>
                <a:srgbClr val="FFC000"/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latinLnBrk="1">
              <a:buFontTx/>
              <a:buChar char="•"/>
              <a:defRPr/>
            </a:pPr>
            <a:r>
              <a:rPr lang="ko-KR" altLang="en-US" sz="2800" b="1" dirty="0">
                <a:solidFill>
                  <a:srgbClr val="FFC000"/>
                </a:solidFill>
                <a:latin typeface="+mn-ea"/>
                <a:ea typeface="+mn-ea"/>
                <a:cs typeface="Arial" panose="020B0604020202020204" pitchFamily="34" charset="0"/>
              </a:rPr>
              <a:t>체인 연결</a:t>
            </a:r>
            <a:endParaRPr lang="en-US" altLang="ko-KR" sz="2800" b="1" dirty="0">
              <a:solidFill>
                <a:srgbClr val="FFC000"/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latinLnBrk="1">
              <a:buFontTx/>
              <a:buChar char="•"/>
              <a:defRPr/>
            </a:pPr>
            <a:r>
              <a:rPr lang="ko-KR" altLang="en-US" sz="2800" b="1" dirty="0">
                <a:solidFill>
                  <a:srgbClr val="FFC000"/>
                </a:solidFill>
                <a:latin typeface="+mn-ea"/>
                <a:ea typeface="+mn-ea"/>
                <a:cs typeface="Arial" panose="020B0604020202020204" pitchFamily="34" charset="0"/>
              </a:rPr>
              <a:t>분산 저장</a:t>
            </a:r>
            <a:endParaRPr lang="en-US" altLang="ko-KR" sz="1600" b="1" dirty="0">
              <a:solidFill>
                <a:srgbClr val="FFC000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419DF47-E7ED-4DB9-AE8B-43418D57D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42" y="1683944"/>
            <a:ext cx="5688632" cy="223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057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그룹 1">
            <a:extLst>
              <a:ext uri="{FF2B5EF4-FFF2-40B4-BE49-F238E27FC236}">
                <a16:creationId xmlns:a16="http://schemas.microsoft.com/office/drawing/2014/main" id="{52E73ED0-7BB0-4918-A7CB-988D3456B1D6}"/>
              </a:ext>
            </a:extLst>
          </p:cNvPr>
          <p:cNvGrpSpPr>
            <a:grpSpLocks/>
          </p:cNvGrpSpPr>
          <p:nvPr/>
        </p:nvGrpSpPr>
        <p:grpSpPr bwMode="auto">
          <a:xfrm>
            <a:off x="1560512" y="2632077"/>
            <a:ext cx="6022975" cy="1147573"/>
            <a:chOff x="1585909" y="3015097"/>
            <a:chExt cx="6022975" cy="114649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686BD84-0CFB-4D3C-B301-5374594028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1160" y="3015097"/>
              <a:ext cx="5832475" cy="7840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 h="0"/>
                <a:contourClr>
                  <a:schemeClr val="tx1">
                    <a:lumMod val="75000"/>
                    <a:lumOff val="25000"/>
                  </a:schemeClr>
                </a:contourClr>
              </a:sp3d>
            </a:bodyPr>
            <a:lstStyle>
              <a:defPPr>
                <a:defRPr lang="ko-KR"/>
              </a:defPPr>
              <a:lvl1pPr algn="ctr"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 kumimoji="0" sz="7000" b="1" spc="-150">
                  <a:ln>
                    <a:prstDash val="solid"/>
                  </a:ln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defRPr>
              </a:lvl1pPr>
            </a:lstStyle>
            <a:p>
              <a:pPr>
                <a:defRPr/>
              </a:pPr>
              <a:r>
                <a:rPr lang="en-US" altLang="ko-KR" sz="5000" dirty="0">
                  <a:solidFill>
                    <a:schemeClr val="bg1"/>
                  </a:solidFill>
                </a:rPr>
                <a:t>Origin of B</a:t>
              </a:r>
              <a:r>
                <a:rPr lang="en-US" altLang="ko-KR" sz="5000" dirty="0"/>
                <a:t>lockchain</a:t>
              </a:r>
            </a:p>
          </p:txBody>
        </p:sp>
        <p:sp>
          <p:nvSpPr>
            <p:cNvPr id="10" name="Text Box 5">
              <a:extLst>
                <a:ext uri="{FF2B5EF4-FFF2-40B4-BE49-F238E27FC236}">
                  <a16:creationId xmlns:a16="http://schemas.microsoft.com/office/drawing/2014/main" id="{F2C35770-3B0C-4F7B-A030-0331513CA5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5909" y="3823356"/>
              <a:ext cx="6022975" cy="338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z="1600" dirty="0" err="1">
                  <a:solidFill>
                    <a:schemeClr val="bg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Cypherpunk</a:t>
              </a:r>
              <a:r>
                <a:rPr kumimoji="0" lang="en-US" altLang="ko-KR" sz="16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Movement</a:t>
              </a: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8CC32D0F-23EA-46B5-838D-B376A39FFE13}"/>
              </a:ext>
            </a:extLst>
          </p:cNvPr>
          <p:cNvSpPr/>
          <p:nvPr/>
        </p:nvSpPr>
        <p:spPr>
          <a:xfrm>
            <a:off x="7524328" y="260648"/>
            <a:ext cx="1512168" cy="43204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709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>
            <a:extLst>
              <a:ext uri="{FF2B5EF4-FFF2-40B4-BE49-F238E27FC236}">
                <a16:creationId xmlns:a16="http://schemas.microsoft.com/office/drawing/2014/main" id="{9A39ED5C-EC22-4E98-95EA-4128C7A8AFEC}"/>
              </a:ext>
            </a:extLst>
          </p:cNvPr>
          <p:cNvSpPr txBox="1">
            <a:spLocks/>
          </p:cNvSpPr>
          <p:nvPr/>
        </p:nvSpPr>
        <p:spPr bwMode="auto">
          <a:xfrm>
            <a:off x="354267" y="1223133"/>
            <a:ext cx="6451823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lnSpc>
                <a:spcPct val="80000"/>
              </a:lnSpc>
              <a:buFontTx/>
              <a:buChar char="•"/>
              <a:defRPr/>
            </a:pPr>
            <a:r>
              <a:rPr lang="ko-KR" altLang="en-US" sz="13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컴퓨터와 인터넷의 발달로 정부와 거대 기업이 개인의 사생활과 관련된 모든 정보를 수집할 수 있게 되자</a:t>
            </a:r>
            <a:r>
              <a:rPr lang="en-US" altLang="ko-KR" sz="13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300" dirty="0" err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사이버펑크는</a:t>
            </a:r>
            <a:r>
              <a:rPr lang="ko-KR" altLang="en-US" sz="13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프라이버시</a:t>
            </a:r>
            <a:r>
              <a:rPr lang="en-US" altLang="ko-KR" sz="13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(privacy) </a:t>
            </a:r>
            <a:r>
              <a:rPr lang="ko-KR" altLang="en-US" sz="13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보호를 강조하면서 이를 실현해 줄 암호기술에 관심을 가지게 되었다</a:t>
            </a:r>
            <a:r>
              <a:rPr lang="en-US" altLang="ko-KR" sz="13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3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정부나 거대 기업들이 개인정보를 알 수 없도록 암호기술을 사용함으로써 프라이버시를 보호하고자 한 사회운동</a:t>
            </a:r>
            <a:endParaRPr lang="en-US" altLang="ko-KR" sz="130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>
              <a:lnSpc>
                <a:spcPct val="80000"/>
              </a:lnSpc>
              <a:buFontTx/>
              <a:buChar char="•"/>
              <a:defRPr/>
            </a:pPr>
            <a:r>
              <a:rPr lang="ko-KR" altLang="en-US" sz="13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참고 자료 </a:t>
            </a:r>
            <a:r>
              <a:rPr lang="en-US" altLang="ko-KR" sz="13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[http://www.news-paper.co.kr/news/articleView.html?idxno=35239]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227D1E-8899-4202-81F1-546A04F17772}"/>
              </a:ext>
            </a:extLst>
          </p:cNvPr>
          <p:cNvSpPr/>
          <p:nvPr/>
        </p:nvSpPr>
        <p:spPr>
          <a:xfrm>
            <a:off x="7524328" y="260648"/>
            <a:ext cx="1512168" cy="43204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00B767BB-6564-4389-ABA6-7A9BD1A04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84284"/>
            <a:ext cx="84638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3200" b="1" dirty="0">
                <a:latin typeface="Tahoma" panose="020B0604030504040204" pitchFamily="34" charset="0"/>
                <a:cs typeface="Tahoma" panose="020B0604030504040204" pitchFamily="34" charset="0"/>
              </a:rPr>
              <a:t>The Origin of Blockchain </a:t>
            </a:r>
            <a:r>
              <a:rPr lang="en-US" altLang="ko-KR" sz="3200" dirty="0">
                <a:latin typeface="Tahoma" panose="020B0604030504040204" pitchFamily="34" charset="0"/>
                <a:cs typeface="Tahoma" panose="020B0604030504040204" pitchFamily="34" charset="0"/>
              </a:rPr>
              <a:t>[</a:t>
            </a:r>
            <a:r>
              <a:rPr lang="ko-KR" altLang="en-US" sz="32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ahoma" panose="020B0604030504040204" pitchFamily="34" charset="0"/>
              </a:rPr>
              <a:t>블록체인의 기원</a:t>
            </a:r>
            <a:r>
              <a:rPr lang="en-US" altLang="ko-KR" sz="3200" dirty="0">
                <a:latin typeface="Tahoma" panose="020B0604030504040204" pitchFamily="34" charset="0"/>
                <a:cs typeface="Tahoma" panose="020B0604030504040204" pitchFamily="34" charset="0"/>
              </a:rPr>
              <a:t>]</a:t>
            </a:r>
            <a:endParaRPr lang="ko-KR" altLang="ko-KR" sz="3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1DBD6F47-5379-418F-A29F-1DEBB9F74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33" y="796041"/>
            <a:ext cx="66008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ko-KR" altLang="en-US" sz="2000" b="1" dirty="0" err="1">
                <a:latin typeface="Tahoma" panose="020B0604030504040204" pitchFamily="34" charset="0"/>
                <a:cs typeface="Tahoma" panose="020B0604030504040204" pitchFamily="34" charset="0"/>
              </a:rPr>
              <a:t>사이퍼펑크</a:t>
            </a:r>
            <a:r>
              <a:rPr lang="ko-KR" altLang="en-US" sz="2000" b="1" dirty="0">
                <a:latin typeface="Tahoma" panose="020B0604030504040204" pitchFamily="34" charset="0"/>
                <a:cs typeface="Tahoma" panose="020B0604030504040204" pitchFamily="34" charset="0"/>
              </a:rPr>
              <a:t> 운동</a:t>
            </a:r>
            <a:r>
              <a:rPr lang="en-US" altLang="ko-KR" sz="2000" b="1" dirty="0"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ko-KR" sz="2000" b="1" dirty="0" err="1">
                <a:latin typeface="Tahoma" panose="020B0604030504040204" pitchFamily="34" charset="0"/>
                <a:cs typeface="Tahoma" panose="020B0604030504040204" pitchFamily="34" charset="0"/>
              </a:rPr>
              <a:t>Cypherpunk</a:t>
            </a:r>
            <a:r>
              <a:rPr lang="en-US" altLang="ko-KR" sz="2000" b="1" dirty="0"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ko-KR" altLang="ko-KR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50" name="Picture 2" descr="블레이드 러너 2049 - 위키백과, 우리 모두의 백과사전">
            <a:extLst>
              <a:ext uri="{FF2B5EF4-FFF2-40B4-BE49-F238E27FC236}">
                <a16:creationId xmlns:a16="http://schemas.microsoft.com/office/drawing/2014/main" id="{9797A9F8-9758-454E-B288-3E552750B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174" y="962690"/>
            <a:ext cx="1510987" cy="2160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30362E5-41B5-4A57-AB51-DB19A4B6E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033" y="2326551"/>
            <a:ext cx="3962650" cy="41327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DEF8C3-A7DF-4F45-AA1F-931B794D8E3C}"/>
              </a:ext>
            </a:extLst>
          </p:cNvPr>
          <p:cNvSpPr txBox="1"/>
          <p:nvPr/>
        </p:nvSpPr>
        <p:spPr>
          <a:xfrm>
            <a:off x="4544604" y="3672832"/>
            <a:ext cx="446449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 선언문 중에서 특히 </a:t>
            </a:r>
            <a:r>
              <a:rPr lang="en-US" altLang="ko-KR" sz="1400" dirty="0"/>
              <a:t>"</a:t>
            </a:r>
            <a:r>
              <a:rPr lang="ko-KR" altLang="en-US" sz="1400" dirty="0" err="1"/>
              <a:t>사이퍼펑크는</a:t>
            </a:r>
            <a:r>
              <a:rPr lang="ko-KR" altLang="en-US" sz="1400" dirty="0"/>
              <a:t> 코드를 개발한다</a:t>
            </a:r>
            <a:r>
              <a:rPr lang="en-US" altLang="ko-KR" sz="1400" dirty="0"/>
              <a:t>."(</a:t>
            </a:r>
            <a:r>
              <a:rPr lang="en-US" altLang="ko-KR" sz="1400" dirty="0" err="1"/>
              <a:t>Cypherpunks</a:t>
            </a:r>
            <a:r>
              <a:rPr lang="en-US" altLang="ko-KR" sz="1400" dirty="0"/>
              <a:t> write code.)</a:t>
            </a:r>
            <a:r>
              <a:rPr lang="ko-KR" altLang="en-US" sz="1400" dirty="0"/>
              <a:t>라는 문장은 </a:t>
            </a:r>
            <a:r>
              <a:rPr lang="ko-KR" altLang="en-US" sz="1400" dirty="0" err="1"/>
              <a:t>사이퍼펑크</a:t>
            </a:r>
            <a:r>
              <a:rPr lang="ko-KR" altLang="en-US" sz="1400" dirty="0"/>
              <a:t> 운동을 상징하는 유명한 문구가 되었다</a:t>
            </a:r>
            <a:r>
              <a:rPr lang="en-US" altLang="ko-KR" sz="1400" dirty="0"/>
              <a:t>. </a:t>
            </a:r>
            <a:r>
              <a:rPr lang="ko-KR" altLang="en-US" sz="1400" dirty="0"/>
              <a:t>실제로 </a:t>
            </a:r>
            <a:r>
              <a:rPr lang="ko-KR" altLang="en-US" sz="1400" dirty="0" err="1"/>
              <a:t>사이퍼펑크</a:t>
            </a:r>
            <a:r>
              <a:rPr lang="ko-KR" altLang="en-US" sz="1400" dirty="0"/>
              <a:t> 운동가들은 자신의 사상을 현실에서 구현하기 위해 코드를 작성했고</a:t>
            </a:r>
            <a:r>
              <a:rPr lang="en-US" altLang="ko-KR" sz="1400" dirty="0"/>
              <a:t>, </a:t>
            </a:r>
            <a:r>
              <a:rPr lang="ko-KR" altLang="en-US" sz="1400" dirty="0"/>
              <a:t>그 결과 </a:t>
            </a:r>
            <a:r>
              <a:rPr lang="en-US" altLang="ko-KR" sz="1400" dirty="0"/>
              <a:t>2009</a:t>
            </a:r>
            <a:r>
              <a:rPr lang="ko-KR" altLang="en-US" sz="1400" dirty="0"/>
              <a:t>년 </a:t>
            </a:r>
            <a:r>
              <a:rPr lang="en-US" altLang="ko-KR" sz="1400" dirty="0"/>
              <a:t>1</a:t>
            </a:r>
            <a:r>
              <a:rPr lang="ko-KR" altLang="en-US" sz="1400" dirty="0"/>
              <a:t>월 블록체인 기반의 암호화폐인 </a:t>
            </a:r>
            <a:r>
              <a:rPr lang="ko-KR" altLang="en-US" sz="1400" dirty="0" err="1"/>
              <a:t>비트코인이</a:t>
            </a:r>
            <a:r>
              <a:rPr lang="ko-KR" altLang="en-US" sz="1400" dirty="0"/>
              <a:t> 탄생했다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2052" name="Picture 4" descr="비트코인 - 나무위키">
            <a:extLst>
              <a:ext uri="{FF2B5EF4-FFF2-40B4-BE49-F238E27FC236}">
                <a16:creationId xmlns:a16="http://schemas.microsoft.com/office/drawing/2014/main" id="{B53104E4-8471-4EA5-87AC-01E521A44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290463"/>
            <a:ext cx="1207591" cy="1207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B97F849-1D0C-4E71-AC08-5ED9D9F122D3}"/>
              </a:ext>
            </a:extLst>
          </p:cNvPr>
          <p:cNvSpPr txBox="1"/>
          <p:nvPr/>
        </p:nvSpPr>
        <p:spPr>
          <a:xfrm>
            <a:off x="4470967" y="5479811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tx2">
                    <a:lumMod val="75000"/>
                  </a:schemeClr>
                </a:solidFill>
                <a:latin typeface="Malgun Gothic Semilight" panose="020B0502040204020203" pitchFamily="34" charset="-127"/>
                <a:ea typeface="Malgun Gothic Semilight" panose="020B0502040204020203" pitchFamily="34" charset="-127"/>
                <a:cs typeface="Malgun Gothic Semilight" panose="020B0502040204020203" pitchFamily="34" charset="-127"/>
              </a:rPr>
              <a:t>『</a:t>
            </a:r>
            <a:r>
              <a:rPr lang="ko-KR" altLang="en-US" sz="1200" b="1" dirty="0" err="1">
                <a:solidFill>
                  <a:schemeClr val="tx2">
                    <a:lumMod val="75000"/>
                  </a:schemeClr>
                </a:solidFill>
              </a:rPr>
              <a:t>비트코인</a:t>
            </a:r>
            <a:r>
              <a:rPr lang="ko-KR" altLang="en-US" sz="1200" b="1" dirty="0">
                <a:solidFill>
                  <a:schemeClr val="tx2">
                    <a:lumMod val="75000"/>
                  </a:schemeClr>
                </a:solidFill>
              </a:rPr>
              <a:t> 제네시스 블록의 </a:t>
            </a:r>
            <a:r>
              <a:rPr lang="ko-KR" altLang="en-US" sz="1200" b="1" dirty="0" err="1">
                <a:solidFill>
                  <a:schemeClr val="tx2">
                    <a:lumMod val="75000"/>
                  </a:schemeClr>
                </a:solidFill>
              </a:rPr>
              <a:t>메세지</a:t>
            </a:r>
            <a:r>
              <a:rPr lang="en-US" altLang="ko-KR" sz="1200" b="1" dirty="0">
                <a:solidFill>
                  <a:schemeClr val="tx2">
                    <a:lumMod val="75000"/>
                  </a:schemeClr>
                </a:solidFill>
                <a:latin typeface="Malgun Gothic Semilight" panose="020B0502040204020203" pitchFamily="34" charset="-127"/>
                <a:ea typeface="Malgun Gothic Semilight" panose="020B0502040204020203" pitchFamily="34" charset="-127"/>
                <a:cs typeface="Malgun Gothic Semilight" panose="020B0502040204020203" pitchFamily="34" charset="-127"/>
              </a:rPr>
              <a:t>』 </a:t>
            </a:r>
            <a:r>
              <a:rPr lang="en-US" altLang="ko-KR" sz="1200" b="1" dirty="0">
                <a:solidFill>
                  <a:schemeClr val="tx2">
                    <a:lumMod val="75000"/>
                  </a:schemeClr>
                </a:solidFill>
                <a:latin typeface="Malgun Gothic Semilight" panose="020B0502040204020203" pitchFamily="34" charset="-127"/>
                <a:ea typeface="Malgun Gothic Semilight" panose="020B0502040204020203" pitchFamily="34" charset="-127"/>
                <a:cs typeface="Malgun Gothic Semilight" panose="020B0502040204020203" pitchFamily="34" charset="-127"/>
                <a:hlinkClick r:id="rId6"/>
              </a:rPr>
              <a:t>#Block0</a:t>
            </a:r>
            <a:endParaRPr lang="en-US" altLang="ko-KR" sz="12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200" b="1" i="1" dirty="0">
                <a:solidFill>
                  <a:schemeClr val="tx2">
                    <a:lumMod val="75000"/>
                  </a:schemeClr>
                </a:solidFill>
              </a:rPr>
              <a:t>’Chancellor on brinks of second bailout for banks, The Times, 03/Jan/2009‘ / </a:t>
            </a:r>
            <a:r>
              <a:rPr lang="ko-KR" altLang="en-US" sz="1200" b="1" i="1" dirty="0">
                <a:solidFill>
                  <a:schemeClr val="tx2">
                    <a:lumMod val="75000"/>
                  </a:schemeClr>
                </a:solidFill>
              </a:rPr>
              <a:t>‘</a:t>
            </a:r>
            <a:r>
              <a:rPr lang="en-US" altLang="ko-KR" sz="1200" b="1" i="1" dirty="0">
                <a:solidFill>
                  <a:schemeClr val="tx2">
                    <a:lumMod val="75000"/>
                  </a:schemeClr>
                </a:solidFill>
              </a:rPr>
              <a:t>2009</a:t>
            </a:r>
            <a:r>
              <a:rPr lang="ko-KR" altLang="en-US" sz="1200" b="1" i="1" dirty="0">
                <a:solidFill>
                  <a:schemeClr val="tx2">
                    <a:lumMod val="75000"/>
                  </a:schemeClr>
                </a:solidFill>
              </a:rPr>
              <a:t>년 </a:t>
            </a:r>
            <a:r>
              <a:rPr lang="en-US" altLang="ko-KR" sz="1200" b="1" i="1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ko-KR" altLang="en-US" sz="1200" b="1" i="1" dirty="0">
                <a:solidFill>
                  <a:schemeClr val="tx2">
                    <a:lumMod val="75000"/>
                  </a:schemeClr>
                </a:solidFill>
              </a:rPr>
              <a:t>월 </a:t>
            </a:r>
            <a:r>
              <a:rPr lang="en-US" altLang="ko-KR" sz="1200" b="1" i="1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ko-KR" altLang="en-US" sz="1200" b="1" i="1" dirty="0">
                <a:solidFill>
                  <a:schemeClr val="tx2">
                    <a:lumMod val="75000"/>
                  </a:schemeClr>
                </a:solidFill>
              </a:rPr>
              <a:t>일</a:t>
            </a:r>
            <a:r>
              <a:rPr lang="en-US" altLang="ko-KR" sz="1200" b="1" i="1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ko-KR" altLang="en-US" sz="1200" b="1" i="1" dirty="0">
                <a:solidFill>
                  <a:schemeClr val="tx2">
                    <a:lumMod val="75000"/>
                  </a:schemeClr>
                </a:solidFill>
              </a:rPr>
              <a:t>은행을 위한 두 번째 긴급 구제 방안 발표 임박’</a:t>
            </a:r>
          </a:p>
        </p:txBody>
      </p:sp>
    </p:spTree>
    <p:extLst>
      <p:ext uri="{BB962C8B-B14F-4D97-AF65-F5344CB8AC3E}">
        <p14:creationId xmlns:p14="http://schemas.microsoft.com/office/powerpoint/2010/main" val="819438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그룹 1">
            <a:extLst>
              <a:ext uri="{FF2B5EF4-FFF2-40B4-BE49-F238E27FC236}">
                <a16:creationId xmlns:a16="http://schemas.microsoft.com/office/drawing/2014/main" id="{52E73ED0-7BB0-4918-A7CB-988D3456B1D6}"/>
              </a:ext>
            </a:extLst>
          </p:cNvPr>
          <p:cNvGrpSpPr>
            <a:grpSpLocks/>
          </p:cNvGrpSpPr>
          <p:nvPr/>
        </p:nvGrpSpPr>
        <p:grpSpPr bwMode="auto">
          <a:xfrm>
            <a:off x="1642608" y="2632076"/>
            <a:ext cx="6022975" cy="1121369"/>
            <a:chOff x="1668005" y="3015097"/>
            <a:chExt cx="6022975" cy="112031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686BD84-0CFB-4D3C-B301-5374594028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1160" y="3015097"/>
              <a:ext cx="5832475" cy="784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 h="0"/>
                <a:contourClr>
                  <a:schemeClr val="tx1">
                    <a:lumMod val="75000"/>
                    <a:lumOff val="25000"/>
                  </a:schemeClr>
                </a:contourClr>
              </a:sp3d>
            </a:bodyPr>
            <a:lstStyle>
              <a:defPPr>
                <a:defRPr lang="ko-KR"/>
              </a:defPPr>
              <a:lvl1pPr algn="ctr"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 kumimoji="0" sz="7000" b="1" spc="-150">
                  <a:ln>
                    <a:prstDash val="solid"/>
                  </a:ln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defRPr>
              </a:lvl1pPr>
            </a:lstStyle>
            <a:p>
              <a:pPr>
                <a:defRPr/>
              </a:pPr>
              <a:r>
                <a:rPr lang="en-US" altLang="ko-KR" sz="500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Type </a:t>
              </a:r>
              <a:r>
                <a:rPr lang="en-US" altLang="ko-KR" sz="5000" dirty="0">
                  <a:solidFill>
                    <a:schemeClr val="tx1">
                      <a:lumMod val="65000"/>
                    </a:schemeClr>
                  </a:solidFill>
                </a:rPr>
                <a:t>of</a:t>
              </a:r>
              <a:r>
                <a:rPr lang="en-US" altLang="ko-KR" sz="5000" dirty="0"/>
                <a:t> </a:t>
              </a:r>
              <a:r>
                <a:rPr lang="en-US" altLang="ko-KR" sz="5000" dirty="0">
                  <a:solidFill>
                    <a:srgbClr val="A6A6A6"/>
                  </a:solidFill>
                </a:rPr>
                <a:t>Bl</a:t>
              </a:r>
              <a:r>
                <a:rPr lang="en-US" altLang="ko-KR" sz="5000" dirty="0"/>
                <a:t>ockchain</a:t>
              </a:r>
            </a:p>
          </p:txBody>
        </p:sp>
        <p:sp>
          <p:nvSpPr>
            <p:cNvPr id="10" name="Text Box 5">
              <a:extLst>
                <a:ext uri="{FF2B5EF4-FFF2-40B4-BE49-F238E27FC236}">
                  <a16:creationId xmlns:a16="http://schemas.microsoft.com/office/drawing/2014/main" id="{F2C35770-3B0C-4F7B-A030-0331513CA5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8005" y="3797177"/>
              <a:ext cx="6022975" cy="338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z="16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Cryptocurrency is not universal</a:t>
              </a: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8CC32D0F-23EA-46B5-838D-B376A39FFE13}"/>
              </a:ext>
            </a:extLst>
          </p:cNvPr>
          <p:cNvSpPr/>
          <p:nvPr/>
        </p:nvSpPr>
        <p:spPr>
          <a:xfrm>
            <a:off x="7524328" y="260648"/>
            <a:ext cx="1512168" cy="43204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750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5">
            <a:extLst>
              <a:ext uri="{FF2B5EF4-FFF2-40B4-BE49-F238E27FC236}">
                <a16:creationId xmlns:a16="http://schemas.microsoft.com/office/drawing/2014/main" id="{0A09F550-69ED-4C78-AEBA-EFD5DBEC8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261154"/>
            <a:ext cx="74869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3200" b="1" dirty="0">
                <a:solidFill>
                  <a:schemeClr val="tx1">
                    <a:lumMod val="8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Type</a:t>
            </a:r>
            <a:r>
              <a:rPr lang="en-US" altLang="ko-KR" sz="3200" dirty="0">
                <a:solidFill>
                  <a:schemeClr val="tx1">
                    <a:lumMod val="8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of Blockchain [</a:t>
            </a:r>
            <a:r>
              <a:rPr lang="ko-KR" altLang="en-US" sz="3200" b="1" dirty="0">
                <a:solidFill>
                  <a:schemeClr val="tx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블록체인의 종류</a:t>
            </a:r>
            <a:r>
              <a:rPr lang="en-US" altLang="ko-KR" sz="3200" dirty="0">
                <a:solidFill>
                  <a:schemeClr val="tx1">
                    <a:lumMod val="8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]</a:t>
            </a:r>
            <a:endParaRPr lang="ko-KR" altLang="ko-KR" sz="32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227D1E-8899-4202-81F1-546A04F17772}"/>
              </a:ext>
            </a:extLst>
          </p:cNvPr>
          <p:cNvSpPr/>
          <p:nvPr/>
        </p:nvSpPr>
        <p:spPr>
          <a:xfrm>
            <a:off x="7524328" y="260648"/>
            <a:ext cx="1512168" cy="43204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8EB935C-4E39-46F7-981B-423C3479DBFE}"/>
              </a:ext>
            </a:extLst>
          </p:cNvPr>
          <p:cNvGrpSpPr/>
          <p:nvPr/>
        </p:nvGrpSpPr>
        <p:grpSpPr>
          <a:xfrm>
            <a:off x="325438" y="1484784"/>
            <a:ext cx="8964488" cy="4316938"/>
            <a:chOff x="179512" y="1373636"/>
            <a:chExt cx="8964488" cy="4316938"/>
          </a:xfrm>
        </p:grpSpPr>
        <p:sp>
          <p:nvSpPr>
            <p:cNvPr id="4" name="제목 2">
              <a:extLst>
                <a:ext uri="{FF2B5EF4-FFF2-40B4-BE49-F238E27FC236}">
                  <a16:creationId xmlns:a16="http://schemas.microsoft.com/office/drawing/2014/main" id="{9A39ED5C-EC22-4E98-95EA-4128C7A8AFE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81050" y="5278153"/>
              <a:ext cx="8362950" cy="41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82563" indent="-1825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indent="0" latinLnBrk="1">
                <a:lnSpc>
                  <a:spcPct val="80000"/>
                </a:lnSpc>
                <a:defRPr/>
              </a:pPr>
              <a:endParaRPr lang="en-US" altLang="ko-KR" sz="13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atinLnBrk="1">
                <a:lnSpc>
                  <a:spcPct val="80000"/>
                </a:lnSpc>
                <a:buFontTx/>
                <a:buChar char="•"/>
                <a:defRPr/>
              </a:pPr>
              <a:r>
                <a:rPr lang="ko-KR" altLang="en-US" sz="130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hlinkClick r:id="rId2"/>
                </a:rPr>
                <a:t>참고자료</a:t>
              </a:r>
              <a:r>
                <a:rPr lang="ko-KR" altLang="en-US" sz="130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30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[https://dragonchain.com/blog/differences-between-public-private-blockchains]</a:t>
              </a:r>
            </a:p>
          </p:txBody>
        </p:sp>
        <p:pic>
          <p:nvPicPr>
            <p:cNvPr id="6" name="그림 5" descr="테이블이(가) 표시된 사진&#10;&#10;자동 생성된 설명">
              <a:extLst>
                <a:ext uri="{FF2B5EF4-FFF2-40B4-BE49-F238E27FC236}">
                  <a16:creationId xmlns:a16="http://schemas.microsoft.com/office/drawing/2014/main" id="{3A213503-08F5-4021-AAE6-254DA15CD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1373636"/>
              <a:ext cx="8468976" cy="39567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5989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3271</TotalTime>
  <Words>418</Words>
  <Application>Microsoft Office PowerPoint</Application>
  <PresentationFormat>화면 슬라이드 쇼(4:3)</PresentationFormat>
  <Paragraphs>56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4" baseType="lpstr">
      <vt:lpstr>Malgun Gothic Semilight</vt:lpstr>
      <vt:lpstr>굴림</vt:lpstr>
      <vt:lpstr>나눔고딕 ExtraBold</vt:lpstr>
      <vt:lpstr>나눔바른고딕 Light</vt:lpstr>
      <vt:lpstr>나눔스퀘어</vt:lpstr>
      <vt:lpstr>맑은 고딕</vt:lpstr>
      <vt:lpstr>Arial</vt:lpstr>
      <vt:lpstr>Arial Rounded MT Bold</vt:lpstr>
      <vt:lpstr>Tahoma</vt:lpstr>
      <vt:lpstr>Trebuchet MS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디브리드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디브리드</dc:title>
  <dc:subject>교육</dc:subject>
  <dc:creator>디브리드 www.dbreed.co.kr</dc:creator>
  <dc:description>Copyright (c) D'breed All rights reserved
본 Template은 개인용도에 한해 배포한 것입니다. 상업적인 용도로 사용 할 수 없습니다.</dc:description>
  <cp:lastModifiedBy>황 윤재</cp:lastModifiedBy>
  <cp:revision>319</cp:revision>
  <dcterms:created xsi:type="dcterms:W3CDTF">2011-06-13T04:09:39Z</dcterms:created>
  <dcterms:modified xsi:type="dcterms:W3CDTF">2021-01-02T15:49:33Z</dcterms:modified>
</cp:coreProperties>
</file>