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88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1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1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2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6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5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2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66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9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5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6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07B0F6-E01F-4839-927E-F8C00D5C0C22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8C075-CE1F-42CE-87CE-330F7EA6B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81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BATTLEMAPS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Terraforming Comparisons</a:t>
            </a:r>
          </a:p>
        </p:txBody>
      </p:sp>
    </p:spTree>
    <p:extLst>
      <p:ext uri="{BB962C8B-B14F-4D97-AF65-F5344CB8AC3E}">
        <p14:creationId xmlns:p14="http://schemas.microsoft.com/office/powerpoint/2010/main" val="4823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22 MAY 2016 – ISLAND Variation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62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3, Rate = 0.0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3, Rate = 0.2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2, Rate = 0.5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0" y="544286"/>
            <a:ext cx="9544050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10" y="544285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3, Rate = 0.5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0" y="544286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4, Rate = 0.5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0" y="544286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3, Rate = 0.7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7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55" y="-474616"/>
            <a:ext cx="10131425" cy="1456267"/>
          </a:xfrm>
        </p:spPr>
        <p:txBody>
          <a:bodyPr/>
          <a:lstStyle/>
          <a:p>
            <a:r>
              <a:rPr lang="en-GB" dirty="0" smtClean="0"/>
              <a:t>Count = 3, Rate = 0.8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44287"/>
            <a:ext cx="9544050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10" y="544286"/>
            <a:ext cx="95440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58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BATTLEMAPS</vt:lpstr>
      <vt:lpstr>22 MAY 2016 – ISLAND Variation</vt:lpstr>
      <vt:lpstr>Count = 3, Rate = 0.0</vt:lpstr>
      <vt:lpstr>Count = 3, Rate = 0.2</vt:lpstr>
      <vt:lpstr>Count = 2, Rate = 0.5</vt:lpstr>
      <vt:lpstr>Count = 3, Rate = 0.5</vt:lpstr>
      <vt:lpstr>Count = 4, Rate = 0.5</vt:lpstr>
      <vt:lpstr>Count = 3, Rate = 0.7</vt:lpstr>
      <vt:lpstr>Count = 3, Rate = 0.8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TERRAFORMING PROGRESS</dc:title>
  <dc:creator>Owen Shevlin</dc:creator>
  <cp:lastModifiedBy>Owen Shevlin</cp:lastModifiedBy>
  <cp:revision>5</cp:revision>
  <dcterms:created xsi:type="dcterms:W3CDTF">2016-05-22T02:20:54Z</dcterms:created>
  <dcterms:modified xsi:type="dcterms:W3CDTF">2016-05-22T02:30:18Z</dcterms:modified>
</cp:coreProperties>
</file>